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3"/>
  </p:notesMasterIdLst>
  <p:sldIdLst>
    <p:sldId id="256" r:id="rId2"/>
  </p:sldIdLst>
  <p:sldSz cx="9144000" cy="6858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796"/>
    <p:restoredTop sz="91726"/>
  </p:normalViewPr>
  <p:slideViewPr>
    <p:cSldViewPr snapToGrid="0" snapToObjects="1">
      <p:cViewPr varScale="1">
        <p:scale>
          <a:sx n="123" d="100"/>
          <a:sy n="123" d="100"/>
        </p:scale>
        <p:origin x="1305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CAC0D-8B84-4949-B128-D5C5F98A1A21}" type="datetimeFigureOut">
              <a:rPr lang="en-US" smtClean="0"/>
              <a:t>3/29/2021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6F9810-8AA7-B745-B092-2C858C246F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2932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6F9810-8AA7-B745-B092-2C858C246F9D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6714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3/29/2021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62454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3/29/2021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63411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3/29/2021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816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3/29/2021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93199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3/29/2021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383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3/29/2021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550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3/29/2021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6635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3/29/2021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18943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3/29/2021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9896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3/29/2021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5558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3/29/2021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168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39D718-4E4B-1947-92E0-BBED57B9EE73}" type="datetimeFigureOut">
              <a:rPr lang="en-US" smtClean="0"/>
              <a:t>3/29/2021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1082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902F44D-E06F-4344-81D4-BD9176E17D49}"/>
              </a:ext>
            </a:extLst>
          </p:cNvPr>
          <p:cNvSpPr/>
          <p:nvPr/>
        </p:nvSpPr>
        <p:spPr>
          <a:xfrm>
            <a:off x="135467" y="109243"/>
            <a:ext cx="8873066" cy="4248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Factor Race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32CA1A5-E9FE-E246-86D5-F8CF245A9224}"/>
              </a:ext>
            </a:extLst>
          </p:cNvPr>
          <p:cNvSpPr/>
          <p:nvPr/>
        </p:nvSpPr>
        <p:spPr>
          <a:xfrm>
            <a:off x="135466" y="534074"/>
            <a:ext cx="8873065" cy="5073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750" b="1" dirty="0">
                <a:solidFill>
                  <a:schemeClr val="tx1"/>
                </a:solidFill>
              </a:rPr>
              <a:t>Directions:</a:t>
            </a:r>
            <a:r>
              <a:rPr lang="en-US" sz="750" dirty="0">
                <a:solidFill>
                  <a:schemeClr val="tx1"/>
                </a:solidFill>
              </a:rPr>
              <a:t> Place your chip on Start. Choose a card. Find the missing factor. Move to the first space on the game board with that factor. The first player who reaches the Finish line wins. 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51CB162-EB5E-7543-9412-54E3BF960A11}"/>
              </a:ext>
            </a:extLst>
          </p:cNvPr>
          <p:cNvGrpSpPr/>
          <p:nvPr/>
        </p:nvGrpSpPr>
        <p:grpSpPr>
          <a:xfrm>
            <a:off x="201876" y="1201588"/>
            <a:ext cx="8740244" cy="5122338"/>
            <a:chOff x="659077" y="1906165"/>
            <a:chExt cx="8740244" cy="512233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928D1D4-C111-4D4A-B537-1AF51FB7851B}"/>
                </a:ext>
              </a:extLst>
            </p:cNvPr>
            <p:cNvSpPr/>
            <p:nvPr/>
          </p:nvSpPr>
          <p:spPr>
            <a:xfrm>
              <a:off x="7214257" y="1906171"/>
              <a:ext cx="1092530" cy="1033153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1,000</a:t>
              </a:r>
            </a:p>
          </p:txBody>
        </p:sp>
        <p:sp>
          <p:nvSpPr>
            <p:cNvPr id="9" name="Round Single Corner Rectangle 8">
              <a:extLst>
                <a:ext uri="{FF2B5EF4-FFF2-40B4-BE49-F238E27FC236}">
                  <a16:creationId xmlns:a16="http://schemas.microsoft.com/office/drawing/2014/main" id="{5D85FC94-2F80-644A-821E-79D70E4E703F}"/>
                </a:ext>
              </a:extLst>
            </p:cNvPr>
            <p:cNvSpPr/>
            <p:nvPr/>
          </p:nvSpPr>
          <p:spPr>
            <a:xfrm>
              <a:off x="8306787" y="1906171"/>
              <a:ext cx="1092530" cy="1033153"/>
            </a:xfrm>
            <a:prstGeom prst="round1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10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73F332C-0DBC-3C4F-9993-470BD5DC1808}"/>
                </a:ext>
              </a:extLst>
            </p:cNvPr>
            <p:cNvSpPr/>
            <p:nvPr/>
          </p:nvSpPr>
          <p:spPr>
            <a:xfrm>
              <a:off x="6121727" y="1906170"/>
              <a:ext cx="1092530" cy="1033153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100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251F73A-527A-0642-AABD-322A9A3E4235}"/>
                </a:ext>
              </a:extLst>
            </p:cNvPr>
            <p:cNvSpPr/>
            <p:nvPr/>
          </p:nvSpPr>
          <p:spPr>
            <a:xfrm>
              <a:off x="5029197" y="1906169"/>
              <a:ext cx="1092530" cy="1033153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10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6DABBC1-C061-EF44-820B-9CFCFA3EEB5A}"/>
                </a:ext>
              </a:extLst>
            </p:cNvPr>
            <p:cNvSpPr/>
            <p:nvPr/>
          </p:nvSpPr>
          <p:spPr>
            <a:xfrm>
              <a:off x="3936667" y="1906168"/>
              <a:ext cx="1092530" cy="1033153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1,000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9F761FE-3310-9C41-944B-588BE69B4591}"/>
                </a:ext>
              </a:extLst>
            </p:cNvPr>
            <p:cNvSpPr/>
            <p:nvPr/>
          </p:nvSpPr>
          <p:spPr>
            <a:xfrm>
              <a:off x="2844137" y="1906167"/>
              <a:ext cx="1092530" cy="1033153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100</a:t>
              </a:r>
            </a:p>
          </p:txBody>
        </p:sp>
        <p:sp>
          <p:nvSpPr>
            <p:cNvPr id="14" name="Round Same Side Corner Rectangle 13">
              <a:extLst>
                <a:ext uri="{FF2B5EF4-FFF2-40B4-BE49-F238E27FC236}">
                  <a16:creationId xmlns:a16="http://schemas.microsoft.com/office/drawing/2014/main" id="{1300BEBE-DF00-5347-9F39-6E2022F950C6}"/>
                </a:ext>
              </a:extLst>
            </p:cNvPr>
            <p:cNvSpPr/>
            <p:nvPr/>
          </p:nvSpPr>
          <p:spPr>
            <a:xfrm rot="16200000">
              <a:off x="718453" y="1906166"/>
              <a:ext cx="1033155" cy="1033153"/>
            </a:xfrm>
            <a:prstGeom prst="round2Same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vert="vert" rtlCol="0" anchor="ctr"/>
            <a:lstStyle/>
            <a:p>
              <a:pPr algn="ctr"/>
              <a:r>
                <a:rPr lang="en-US" dirty="0"/>
                <a:t>Start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3B1EA32-BDEC-E643-A2E5-597251AB3156}"/>
                </a:ext>
              </a:extLst>
            </p:cNvPr>
            <p:cNvSpPr/>
            <p:nvPr/>
          </p:nvSpPr>
          <p:spPr>
            <a:xfrm>
              <a:off x="1751607" y="1906167"/>
              <a:ext cx="1092530" cy="1033153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10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CEF1BF0-2EDF-F549-AD25-0E5E1018EC56}"/>
                </a:ext>
              </a:extLst>
            </p:cNvPr>
            <p:cNvSpPr/>
            <p:nvPr/>
          </p:nvSpPr>
          <p:spPr>
            <a:xfrm>
              <a:off x="8306787" y="2948186"/>
              <a:ext cx="1092530" cy="1033153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10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CBC40E2-C430-FE49-98C7-51A26DF7FFF0}"/>
                </a:ext>
              </a:extLst>
            </p:cNvPr>
            <p:cNvSpPr/>
            <p:nvPr/>
          </p:nvSpPr>
          <p:spPr>
            <a:xfrm>
              <a:off x="7214261" y="3996109"/>
              <a:ext cx="1092530" cy="1033153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1,000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B8BD4A79-7296-054C-BA3B-509A9B28028C}"/>
                </a:ext>
              </a:extLst>
            </p:cNvPr>
            <p:cNvSpPr/>
            <p:nvPr/>
          </p:nvSpPr>
          <p:spPr>
            <a:xfrm>
              <a:off x="6121731" y="4002016"/>
              <a:ext cx="1092530" cy="1033153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10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66DAE7BB-E934-0E4F-9E87-8C42F4EBAC65}"/>
                </a:ext>
              </a:extLst>
            </p:cNvPr>
            <p:cNvSpPr/>
            <p:nvPr/>
          </p:nvSpPr>
          <p:spPr>
            <a:xfrm>
              <a:off x="5029201" y="4002012"/>
              <a:ext cx="1092530" cy="1033153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1,000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C9D25BB0-513C-E24F-B259-4F66AECE1515}"/>
                </a:ext>
              </a:extLst>
            </p:cNvPr>
            <p:cNvSpPr/>
            <p:nvPr/>
          </p:nvSpPr>
          <p:spPr>
            <a:xfrm>
              <a:off x="3936671" y="4002008"/>
              <a:ext cx="1092530" cy="1033153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10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EAB9CF35-57CF-D147-80B0-A56995A37687}"/>
                </a:ext>
              </a:extLst>
            </p:cNvPr>
            <p:cNvSpPr/>
            <p:nvPr/>
          </p:nvSpPr>
          <p:spPr>
            <a:xfrm>
              <a:off x="2844141" y="4002004"/>
              <a:ext cx="1092530" cy="1033153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100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DB83B6A6-999A-A54E-A9DC-4D49765BB9DE}"/>
                </a:ext>
              </a:extLst>
            </p:cNvPr>
            <p:cNvSpPr/>
            <p:nvPr/>
          </p:nvSpPr>
          <p:spPr>
            <a:xfrm>
              <a:off x="1751611" y="4002000"/>
              <a:ext cx="1092530" cy="1033153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1,000</a:t>
              </a: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CF19F8C6-82ED-F840-B14D-A1BFF1A06CCC}"/>
                </a:ext>
              </a:extLst>
            </p:cNvPr>
            <p:cNvSpPr/>
            <p:nvPr/>
          </p:nvSpPr>
          <p:spPr>
            <a:xfrm>
              <a:off x="8306791" y="3990202"/>
              <a:ext cx="1092530" cy="1033153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100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CED061A3-A63D-184A-84B1-14324579B8BC}"/>
                </a:ext>
              </a:extLst>
            </p:cNvPr>
            <p:cNvSpPr/>
            <p:nvPr/>
          </p:nvSpPr>
          <p:spPr>
            <a:xfrm>
              <a:off x="659077" y="4982274"/>
              <a:ext cx="1092530" cy="1033153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10</a:t>
              </a: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03BDAF1E-3C22-CB4B-81D6-FF65163B4E98}"/>
                </a:ext>
              </a:extLst>
            </p:cNvPr>
            <p:cNvSpPr/>
            <p:nvPr/>
          </p:nvSpPr>
          <p:spPr>
            <a:xfrm>
              <a:off x="1751604" y="5988181"/>
              <a:ext cx="1092530" cy="1033153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10</a:t>
              </a: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42DBEBEA-2583-7843-A11E-8B09B0E68F9E}"/>
                </a:ext>
              </a:extLst>
            </p:cNvPr>
            <p:cNvSpPr/>
            <p:nvPr/>
          </p:nvSpPr>
          <p:spPr>
            <a:xfrm>
              <a:off x="2844133" y="5995350"/>
              <a:ext cx="1092530" cy="1033153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100</a:t>
              </a: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1CA1EB33-A26F-C044-806D-4A4C1F19D1BC}"/>
                </a:ext>
              </a:extLst>
            </p:cNvPr>
            <p:cNvSpPr/>
            <p:nvPr/>
          </p:nvSpPr>
          <p:spPr>
            <a:xfrm>
              <a:off x="3936662" y="5995350"/>
              <a:ext cx="1092530" cy="1033153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1,000</a:t>
              </a: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1D81A818-587E-9342-8900-03CC4B2303DD}"/>
                </a:ext>
              </a:extLst>
            </p:cNvPr>
            <p:cNvSpPr/>
            <p:nvPr/>
          </p:nvSpPr>
          <p:spPr>
            <a:xfrm>
              <a:off x="5029192" y="5995349"/>
              <a:ext cx="1092530" cy="1033153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100</a:t>
              </a: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F1B82A0D-5DF9-7E4C-A772-B0239C137937}"/>
                </a:ext>
              </a:extLst>
            </p:cNvPr>
            <p:cNvSpPr/>
            <p:nvPr/>
          </p:nvSpPr>
          <p:spPr>
            <a:xfrm>
              <a:off x="6121723" y="5989439"/>
              <a:ext cx="1092530" cy="1033153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10</a:t>
              </a: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77F5D3E3-09B5-BE4A-AF8C-796F405DAD67}"/>
                </a:ext>
              </a:extLst>
            </p:cNvPr>
            <p:cNvSpPr/>
            <p:nvPr/>
          </p:nvSpPr>
          <p:spPr>
            <a:xfrm>
              <a:off x="7214251" y="5983530"/>
              <a:ext cx="1092530" cy="1033153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100</a:t>
              </a:r>
            </a:p>
          </p:txBody>
        </p:sp>
        <p:sp>
          <p:nvSpPr>
            <p:cNvPr id="31" name="Round Same Side Corner Rectangle 30">
              <a:extLst>
                <a:ext uri="{FF2B5EF4-FFF2-40B4-BE49-F238E27FC236}">
                  <a16:creationId xmlns:a16="http://schemas.microsoft.com/office/drawing/2014/main" id="{4AC51AB1-630B-B344-B29C-289451AD9B38}"/>
                </a:ext>
              </a:extLst>
            </p:cNvPr>
            <p:cNvSpPr/>
            <p:nvPr/>
          </p:nvSpPr>
          <p:spPr>
            <a:xfrm rot="5400000">
              <a:off x="8306782" y="5983531"/>
              <a:ext cx="1033155" cy="1033153"/>
            </a:xfrm>
            <a:prstGeom prst="round2Same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vert="vert270" rtlCol="0" anchor="ctr"/>
            <a:lstStyle/>
            <a:p>
              <a:pPr algn="ctr"/>
              <a:r>
                <a:rPr lang="en-US" dirty="0"/>
                <a:t>Finish</a:t>
              </a:r>
            </a:p>
          </p:txBody>
        </p:sp>
        <p:sp>
          <p:nvSpPr>
            <p:cNvPr id="32" name="Round Single Corner Rectangle 31">
              <a:extLst>
                <a:ext uri="{FF2B5EF4-FFF2-40B4-BE49-F238E27FC236}">
                  <a16:creationId xmlns:a16="http://schemas.microsoft.com/office/drawing/2014/main" id="{2D69FC2D-23A9-3542-BF9A-2603DB28DEC5}"/>
                </a:ext>
              </a:extLst>
            </p:cNvPr>
            <p:cNvSpPr/>
            <p:nvPr/>
          </p:nvSpPr>
          <p:spPr>
            <a:xfrm rot="16200000">
              <a:off x="694698" y="3966381"/>
              <a:ext cx="1021291" cy="1092530"/>
            </a:xfrm>
            <a:prstGeom prst="round1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10</a:t>
              </a:r>
            </a:p>
          </p:txBody>
        </p:sp>
        <p:sp>
          <p:nvSpPr>
            <p:cNvPr id="33" name="Round Single Corner Rectangle 32">
              <a:extLst>
                <a:ext uri="{FF2B5EF4-FFF2-40B4-BE49-F238E27FC236}">
                  <a16:creationId xmlns:a16="http://schemas.microsoft.com/office/drawing/2014/main" id="{8C679F64-6564-6C48-8316-F1438F4714AC}"/>
                </a:ext>
              </a:extLst>
            </p:cNvPr>
            <p:cNvSpPr/>
            <p:nvPr/>
          </p:nvSpPr>
          <p:spPr>
            <a:xfrm rot="10800000">
              <a:off x="659077" y="5981012"/>
              <a:ext cx="1092528" cy="1040322"/>
            </a:xfrm>
            <a:prstGeom prst="round1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wordArtVert"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E039468-C236-B746-ABF8-16F02260A965}"/>
                </a:ext>
              </a:extLst>
            </p:cNvPr>
            <p:cNvSpPr txBox="1"/>
            <p:nvPr/>
          </p:nvSpPr>
          <p:spPr>
            <a:xfrm>
              <a:off x="926271" y="6301091"/>
              <a:ext cx="617517" cy="3692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100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972490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</TotalTime>
  <Words>69</Words>
  <Application>Microsoft Office PowerPoint</Application>
  <PresentationFormat>Letter Paper (8.5x11 in)</PresentationFormat>
  <Paragraphs>29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J. SanGiovanni</dc:creator>
  <cp:lastModifiedBy>Christina West</cp:lastModifiedBy>
  <cp:revision>6</cp:revision>
  <dcterms:created xsi:type="dcterms:W3CDTF">2020-12-31T15:11:03Z</dcterms:created>
  <dcterms:modified xsi:type="dcterms:W3CDTF">2021-03-30T00:35:28Z</dcterms:modified>
</cp:coreProperties>
</file>