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695"/>
  </p:normalViewPr>
  <p:slideViewPr>
    <p:cSldViewPr snapToGrid="0" snapToObjects="1">
      <p:cViewPr varScale="1">
        <p:scale>
          <a:sx n="80" d="100"/>
          <a:sy n="80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F8ACFD6E-A266-428D-9242-58BB4D6D2006}"/>
    <pc:docChg chg="modSld">
      <pc:chgData name="Tori Mirsadjadi" userId="829506b3-188b-40ef-b775-a5ec767efb4e" providerId="ADAL" clId="{F8ACFD6E-A266-428D-9242-58BB4D6D2006}" dt="2021-05-20T19:15:31.965" v="10" actId="20577"/>
      <pc:docMkLst>
        <pc:docMk/>
      </pc:docMkLst>
      <pc:sldChg chg="modSp mod">
        <pc:chgData name="Tori Mirsadjadi" userId="829506b3-188b-40ef-b775-a5ec767efb4e" providerId="ADAL" clId="{F8ACFD6E-A266-428D-9242-58BB4D6D2006}" dt="2021-05-20T19:15:31.965" v="10" actId="20577"/>
        <pc:sldMkLst>
          <pc:docMk/>
          <pc:sldMk cId="3697249080" sldId="256"/>
        </pc:sldMkLst>
        <pc:graphicFrameChg chg="modGraphic">
          <ac:chgData name="Tori Mirsadjadi" userId="829506b3-188b-40ef-b775-a5ec767efb4e" providerId="ADAL" clId="{F8ACFD6E-A266-428D-9242-58BB4D6D2006}" dt="2021-05-20T19:15:31.965" v="10" actId="20577"/>
          <ac:graphicFrameMkLst>
            <pc:docMk/>
            <pc:sldMk cId="3697249080" sldId="256"/>
            <ac:graphicFrameMk id="3" creationId="{874FE852-3649-2442-8578-5A26D197F1B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Subtraction Strategy Observation Tool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874FE852-3649-2442-8578-5A26D197F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467551"/>
              </p:ext>
            </p:extLst>
          </p:nvPr>
        </p:nvGraphicFramePr>
        <p:xfrm>
          <a:off x="468744" y="738909"/>
          <a:ext cx="6052128" cy="78435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27911">
                  <a:extLst>
                    <a:ext uri="{9D8B030D-6E8A-4147-A177-3AD203B41FA5}">
                      <a16:colId xmlns:a16="http://schemas.microsoft.com/office/drawing/2014/main" val="233182527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28279870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3237424941"/>
                    </a:ext>
                  </a:extLst>
                </a:gridCol>
                <a:gridCol w="1043709">
                  <a:extLst>
                    <a:ext uri="{9D8B030D-6E8A-4147-A177-3AD203B41FA5}">
                      <a16:colId xmlns:a16="http://schemas.microsoft.com/office/drawing/2014/main" val="3611753016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2988839264"/>
                    </a:ext>
                  </a:extLst>
                </a:gridCol>
                <a:gridCol w="822036">
                  <a:extLst>
                    <a:ext uri="{9D8B030D-6E8A-4147-A177-3AD203B41FA5}">
                      <a16:colId xmlns:a16="http://schemas.microsoft.com/office/drawing/2014/main" val="19657345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/>
                        <a:t>Subtraction </a:t>
                      </a:r>
                      <a:r>
                        <a:rPr lang="en-US" dirty="0"/>
                        <a:t>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Algorithm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7702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Count 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Think Addition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Compensation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Partial Differences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/>
                        <a:t>Algorithm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6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6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98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1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2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31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8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864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41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3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99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17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713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5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8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666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17</Words>
  <Application>Microsoft Office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4</cp:revision>
  <dcterms:created xsi:type="dcterms:W3CDTF">2020-12-31T15:11:03Z</dcterms:created>
  <dcterms:modified xsi:type="dcterms:W3CDTF">2021-05-20T19:15:34Z</dcterms:modified>
</cp:coreProperties>
</file>