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18"/>
    <p:restoredTop sz="91695"/>
  </p:normalViewPr>
  <p:slideViewPr>
    <p:cSldViewPr snapToGrid="0" snapToObjects="1">
      <p:cViewPr varScale="1">
        <p:scale>
          <a:sx n="80" d="100"/>
          <a:sy n="80" d="100"/>
        </p:scale>
        <p:origin x="8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ri Mirsadjadi" userId="829506b3-188b-40ef-b775-a5ec767efb4e" providerId="ADAL" clId="{F8ACFD6E-A266-428D-9242-58BB4D6D2006}"/>
    <pc:docChg chg="modSld">
      <pc:chgData name="Tori Mirsadjadi" userId="829506b3-188b-40ef-b775-a5ec767efb4e" providerId="ADAL" clId="{F8ACFD6E-A266-428D-9242-58BB4D6D2006}" dt="2021-05-20T19:15:31.965" v="10" actId="20577"/>
      <pc:docMkLst>
        <pc:docMk/>
      </pc:docMkLst>
      <pc:sldChg chg="modSp mod">
        <pc:chgData name="Tori Mirsadjadi" userId="829506b3-188b-40ef-b775-a5ec767efb4e" providerId="ADAL" clId="{F8ACFD6E-A266-428D-9242-58BB4D6D2006}" dt="2021-05-20T19:15:31.965" v="10" actId="20577"/>
        <pc:sldMkLst>
          <pc:docMk/>
          <pc:sldMk cId="3697249080" sldId="256"/>
        </pc:sldMkLst>
        <pc:graphicFrameChg chg="modGraphic">
          <ac:chgData name="Tori Mirsadjadi" userId="829506b3-188b-40ef-b775-a5ec767efb4e" providerId="ADAL" clId="{F8ACFD6E-A266-428D-9242-58BB4D6D2006}" dt="2021-05-20T19:15:31.965" v="10" actId="20577"/>
          <ac:graphicFrameMkLst>
            <pc:docMk/>
            <pc:sldMk cId="3697249080" sldId="256"/>
            <ac:graphicFrameMk id="3" creationId="{874FE852-3649-2442-8578-5A26D197F1B5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CAC0D-8B84-4949-B128-D5C5F98A1A21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6F9810-8AA7-B745-B092-2C858C246F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932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671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153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401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6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089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158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403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671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469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9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645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983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9D718-4E4B-1947-92E0-BBED57B9EE73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400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902F44D-E06F-4344-81D4-BD9176E17D49}"/>
              </a:ext>
            </a:extLst>
          </p:cNvPr>
          <p:cNvSpPr/>
          <p:nvPr/>
        </p:nvSpPr>
        <p:spPr>
          <a:xfrm>
            <a:off x="145657" y="145658"/>
            <a:ext cx="6546456" cy="5664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Subtraction Strategy Observation Tool</a:t>
            </a: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874FE852-3649-2442-8578-5A26D197F1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9467551"/>
              </p:ext>
            </p:extLst>
          </p:nvPr>
        </p:nvGraphicFramePr>
        <p:xfrm>
          <a:off x="468744" y="738909"/>
          <a:ext cx="6052128" cy="7843520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1627911">
                  <a:extLst>
                    <a:ext uri="{9D8B030D-6E8A-4147-A177-3AD203B41FA5}">
                      <a16:colId xmlns:a16="http://schemas.microsoft.com/office/drawing/2014/main" val="233182527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828279870"/>
                    </a:ext>
                  </a:extLst>
                </a:gridCol>
                <a:gridCol w="858981">
                  <a:extLst>
                    <a:ext uri="{9D8B030D-6E8A-4147-A177-3AD203B41FA5}">
                      <a16:colId xmlns:a16="http://schemas.microsoft.com/office/drawing/2014/main" val="3237424941"/>
                    </a:ext>
                  </a:extLst>
                </a:gridCol>
                <a:gridCol w="1043709">
                  <a:extLst>
                    <a:ext uri="{9D8B030D-6E8A-4147-A177-3AD203B41FA5}">
                      <a16:colId xmlns:a16="http://schemas.microsoft.com/office/drawing/2014/main" val="3611753016"/>
                    </a:ext>
                  </a:extLst>
                </a:gridCol>
                <a:gridCol w="886691">
                  <a:extLst>
                    <a:ext uri="{9D8B030D-6E8A-4147-A177-3AD203B41FA5}">
                      <a16:colId xmlns:a16="http://schemas.microsoft.com/office/drawing/2014/main" val="2988839264"/>
                    </a:ext>
                  </a:extLst>
                </a:gridCol>
                <a:gridCol w="822036">
                  <a:extLst>
                    <a:ext uri="{9D8B030D-6E8A-4147-A177-3AD203B41FA5}">
                      <a16:colId xmlns:a16="http://schemas.microsoft.com/office/drawing/2014/main" val="1965734560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Student Name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/>
                        <a:t>Subtraction </a:t>
                      </a:r>
                      <a:r>
                        <a:rPr lang="en-US" dirty="0"/>
                        <a:t>Strategies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Algorithm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677023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r>
                        <a:rPr lang="en-US" dirty="0"/>
                        <a:t>Names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Count Back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Think Addition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Compensation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Partial Differences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r>
                        <a:rPr lang="en-US" sz="1100" dirty="0"/>
                        <a:t>Algorithm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70644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84695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32985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75107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82287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63123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94106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81942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88996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28643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14166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24373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89620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40418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09939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21792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87138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68500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71870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66660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72490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</TotalTime>
  <Words>17</Words>
  <Application>Microsoft Office PowerPoint</Application>
  <PresentationFormat>Letter Paper (8.5x11 in)</PresentationFormat>
  <Paragraphs>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J. SanGiovanni</dc:creator>
  <cp:lastModifiedBy>Tori Mirsadjadi</cp:lastModifiedBy>
  <cp:revision>4</cp:revision>
  <dcterms:created xsi:type="dcterms:W3CDTF">2020-12-31T15:11:03Z</dcterms:created>
  <dcterms:modified xsi:type="dcterms:W3CDTF">2021-05-20T19:15:34Z</dcterms:modified>
</cp:coreProperties>
</file>