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</p:sldIdLst>
  <p:sldSz cx="9144000" cy="6858000" type="screen4x3"/>
  <p:notesSz cx="6400800" cy="86868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584" autoAdjust="0"/>
  </p:normalViewPr>
  <p:slideViewPr>
    <p:cSldViewPr snapToGrid="0">
      <p:cViewPr>
        <p:scale>
          <a:sx n="75" d="100"/>
          <a:sy n="75" d="100"/>
        </p:scale>
        <p:origin x="-930" y="-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90" tIns="86190" rIns="86190" bIns="86190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31019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2039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93058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24079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55098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86118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17137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48157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625639" y="1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90" tIns="86190" rIns="86190" bIns="86190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31019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2039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93058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24079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55098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86118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17137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48157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030288" y="652463"/>
            <a:ext cx="4340225" cy="32559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90" tIns="86190" rIns="86190" bIns="8619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250954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90" tIns="86190" rIns="86190" bIns="86190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31019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2039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93058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24079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55098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86118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17137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48157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625639" y="8250954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90" tIns="43083" rIns="86190" bIns="43083" anchor="b" anchorCtr="0">
            <a:noAutofit/>
          </a:bodyPr>
          <a:lstStyle/>
          <a:p>
            <a:pPr algn="r"/>
            <a:fld id="{00000000-1234-1234-1234-123412341234}" type="slidenum">
              <a:rPr lang="en-US" sz="11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857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4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5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6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7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8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9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92200" y="690811"/>
            <a:ext cx="6565900" cy="1303089"/>
          </a:xfr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>
              <a:buClrTx/>
            </a:pPr>
            <a:r>
              <a:rPr lang="en-IN" sz="4800" b="1" dirty="0">
                <a:solidFill>
                  <a:schemeClr val="bg1"/>
                </a:solidFill>
                <a:latin typeface="BentonGothic"/>
              </a:rPr>
              <a:t>More or </a:t>
            </a:r>
            <a:r>
              <a:rPr lang="en-IN" sz="4800" b="1">
                <a:solidFill>
                  <a:schemeClr val="bg1"/>
                </a:solidFill>
                <a:latin typeface="BentonGothic"/>
              </a:rPr>
              <a:t>Less </a:t>
            </a:r>
            <a:r>
              <a:rPr lang="en-IN" sz="4800" b="1" smtClean="0">
                <a:solidFill>
                  <a:schemeClr val="bg1"/>
                </a:solidFill>
                <a:latin typeface="BentonGothic"/>
              </a:rPr>
              <a:t>Than </a:t>
            </a:r>
            <a:r>
              <a:rPr lang="en-IN" sz="4800" b="1" dirty="0">
                <a:solidFill>
                  <a:schemeClr val="bg1"/>
                </a:solidFill>
                <a:latin typeface="BentonGothic"/>
              </a:rPr>
              <a:t>50</a:t>
            </a:r>
            <a:endParaRPr lang="en-US" sz="4800" b="1" dirty="0">
              <a:solidFill>
                <a:schemeClr val="bg1"/>
              </a:solidFill>
              <a:latin typeface="BentonGothic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975592"/>
              </p:ext>
            </p:extLst>
          </p:nvPr>
        </p:nvGraphicFramePr>
        <p:xfrm>
          <a:off x="935990" y="3138848"/>
          <a:ext cx="7200900" cy="2109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910"/>
                <a:gridCol w="279400"/>
                <a:gridCol w="2171700"/>
                <a:gridCol w="368300"/>
                <a:gridCol w="2180590"/>
              </a:tblGrid>
              <a:tr h="2109656"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29 </a:t>
                      </a:r>
                      <a:r>
                        <a:rPr lang="en-IN" sz="2800" b="1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+</a:t>
                      </a:r>
                      <a:r>
                        <a:rPr lang="en-IN" sz="28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 19</a:t>
                      </a:r>
                      <a:endParaRPr lang="en-IN" sz="28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8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27 </a:t>
                      </a:r>
                      <a:r>
                        <a:rPr lang="en-IN" sz="2800" b="1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+</a:t>
                      </a:r>
                      <a:r>
                        <a:rPr lang="en-IN" sz="28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 26</a:t>
                      </a:r>
                      <a:endParaRPr lang="en-IN" sz="28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8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9 </a:t>
                      </a:r>
                      <a:r>
                        <a:rPr lang="en-IN" sz="2800" b="1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+</a:t>
                      </a:r>
                      <a:r>
                        <a:rPr lang="en-IN" sz="28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 38</a:t>
                      </a:r>
                      <a:endParaRPr lang="en-IN" sz="28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7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92200" y="690811"/>
            <a:ext cx="6565900" cy="1303089"/>
          </a:xfr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>
              <a:buClrTx/>
            </a:pPr>
            <a:r>
              <a:rPr lang="en-IN" sz="4800" b="1" dirty="0">
                <a:solidFill>
                  <a:schemeClr val="bg1"/>
                </a:solidFill>
                <a:latin typeface="BentonGothic"/>
              </a:rPr>
              <a:t>More or Less </a:t>
            </a:r>
            <a:r>
              <a:rPr lang="en-IN" sz="4800" b="1" dirty="0" smtClean="0">
                <a:solidFill>
                  <a:schemeClr val="bg1"/>
                </a:solidFill>
                <a:latin typeface="BentonGothic"/>
              </a:rPr>
              <a:t>Than </a:t>
            </a:r>
            <a:r>
              <a:rPr lang="en-IN" sz="4800" b="1" dirty="0" smtClean="0">
                <a:solidFill>
                  <a:schemeClr val="bg1"/>
                </a:solidFill>
                <a:latin typeface="BentonGothic"/>
              </a:rPr>
              <a:t>10</a:t>
            </a:r>
            <a:endParaRPr lang="en-US" sz="4800" b="1" dirty="0">
              <a:solidFill>
                <a:schemeClr val="bg1"/>
              </a:solidFill>
              <a:latin typeface="BentonGothic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pic>
        <p:nvPicPr>
          <p:cNvPr id="11" name="Picture 2" descr="\\integrafs5\schoolELT\11-Share Document\Sangio3\Figures\Routine 16\10.4135_9781544374949_16-fig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" y="3138847"/>
            <a:ext cx="7204710" cy="211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66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92200" y="690811"/>
            <a:ext cx="6565900" cy="1303089"/>
          </a:xfr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>
              <a:buClrTx/>
            </a:pPr>
            <a:r>
              <a:rPr lang="en-IN" sz="4800" b="1" dirty="0">
                <a:solidFill>
                  <a:schemeClr val="bg1"/>
                </a:solidFill>
                <a:latin typeface="BentonGothic"/>
              </a:rPr>
              <a:t>More or Less </a:t>
            </a:r>
            <a:r>
              <a:rPr lang="en-IN" sz="4800" b="1" dirty="0" smtClean="0">
                <a:solidFill>
                  <a:schemeClr val="bg1"/>
                </a:solidFill>
                <a:latin typeface="BentonGothic"/>
              </a:rPr>
              <a:t>Than </a:t>
            </a:r>
            <a:r>
              <a:rPr lang="en-IN" sz="4800" b="1" dirty="0" smtClean="0">
                <a:solidFill>
                  <a:schemeClr val="bg1"/>
                </a:solidFill>
                <a:latin typeface="BentonGothic"/>
              </a:rPr>
              <a:t>20</a:t>
            </a:r>
            <a:endParaRPr lang="en-US" sz="4800" b="1" dirty="0">
              <a:solidFill>
                <a:schemeClr val="bg1"/>
              </a:solidFill>
              <a:latin typeface="BentonGothic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pic>
        <p:nvPicPr>
          <p:cNvPr id="3074" name="Picture 2" descr="\\integrafs5\schoolELT\11-Share Document\Sangio3\Figures\Routine 16\10.4135_9781544374949_16-fig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45" y="2486659"/>
            <a:ext cx="5007610" cy="381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98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92200" y="690811"/>
            <a:ext cx="6565900" cy="1303089"/>
          </a:xfr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>
              <a:buClrTx/>
            </a:pPr>
            <a:r>
              <a:rPr lang="en-IN" sz="4800" b="1" dirty="0">
                <a:solidFill>
                  <a:schemeClr val="bg1"/>
                </a:solidFill>
                <a:latin typeface="BentonGothic"/>
              </a:rPr>
              <a:t>More or Less </a:t>
            </a:r>
            <a:r>
              <a:rPr lang="en-IN" sz="4800" b="1" dirty="0" smtClean="0">
                <a:solidFill>
                  <a:schemeClr val="bg1"/>
                </a:solidFill>
                <a:latin typeface="BentonGothic"/>
              </a:rPr>
              <a:t>Than </a:t>
            </a:r>
            <a:r>
              <a:rPr lang="en-IN" sz="4800" b="1" dirty="0" smtClean="0">
                <a:solidFill>
                  <a:schemeClr val="bg1"/>
                </a:solidFill>
                <a:latin typeface="BentonGothic"/>
              </a:rPr>
              <a:t>25</a:t>
            </a:r>
            <a:endParaRPr lang="en-US" sz="4800" b="1" dirty="0">
              <a:solidFill>
                <a:schemeClr val="bg1"/>
              </a:solidFill>
              <a:latin typeface="BentonGothic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427083"/>
              </p:ext>
            </p:extLst>
          </p:nvPr>
        </p:nvGraphicFramePr>
        <p:xfrm>
          <a:off x="935990" y="3138848"/>
          <a:ext cx="7200900" cy="2109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910"/>
                <a:gridCol w="279400"/>
                <a:gridCol w="2171700"/>
                <a:gridCol w="368300"/>
                <a:gridCol w="2180590"/>
              </a:tblGrid>
              <a:tr h="2109656"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7 </a:t>
                      </a:r>
                      <a:r>
                        <a:rPr lang="en-IN" sz="2800" b="1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sym typeface="Symbol"/>
                        </a:rPr>
                        <a:t></a:t>
                      </a:r>
                      <a:r>
                        <a:rPr lang="en-IN" sz="28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 5</a:t>
                      </a:r>
                      <a:endParaRPr lang="en-IN" sz="28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8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712 </a:t>
                      </a:r>
                      <a:r>
                        <a:rPr lang="en-IN" sz="2800" b="1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-</a:t>
                      </a:r>
                      <a:r>
                        <a:rPr lang="en-IN" sz="28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 644</a:t>
                      </a:r>
                      <a:endParaRPr lang="en-IN" sz="28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8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56 </a:t>
                      </a:r>
                      <a:r>
                        <a:rPr lang="en-IN" sz="28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  <a:sym typeface="Symbol"/>
                        </a:rPr>
                        <a:t></a:t>
                      </a:r>
                      <a:r>
                        <a:rPr lang="en-IN" sz="28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 2</a:t>
                      </a:r>
                      <a:endParaRPr lang="en-IN" sz="28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86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92200" y="690811"/>
            <a:ext cx="6565900" cy="1303089"/>
          </a:xfr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>
              <a:buClrTx/>
            </a:pPr>
            <a:r>
              <a:rPr lang="en-IN" sz="4800" b="1" dirty="0">
                <a:solidFill>
                  <a:schemeClr val="bg1"/>
                </a:solidFill>
                <a:latin typeface="BentonGothic"/>
              </a:rPr>
              <a:t>More or Less </a:t>
            </a:r>
            <a:r>
              <a:rPr lang="en-IN" sz="4800" b="1" dirty="0" smtClean="0">
                <a:solidFill>
                  <a:schemeClr val="bg1"/>
                </a:solidFill>
                <a:latin typeface="BentonGothic"/>
              </a:rPr>
              <a:t>Than </a:t>
            </a:r>
            <a:r>
              <a:rPr lang="en-IN" sz="4800" b="1" dirty="0" smtClean="0">
                <a:solidFill>
                  <a:schemeClr val="bg1"/>
                </a:solidFill>
                <a:latin typeface="BentonGothic"/>
              </a:rPr>
              <a:t>81</a:t>
            </a:r>
            <a:endParaRPr lang="en-US" sz="4800" b="1" dirty="0">
              <a:solidFill>
                <a:schemeClr val="bg1"/>
              </a:solidFill>
              <a:latin typeface="BentonGothic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17866"/>
              </p:ext>
            </p:extLst>
          </p:nvPr>
        </p:nvGraphicFramePr>
        <p:xfrm>
          <a:off x="935990" y="3138848"/>
          <a:ext cx="7200900" cy="2109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910"/>
                <a:gridCol w="279400"/>
                <a:gridCol w="2171700"/>
                <a:gridCol w="368300"/>
                <a:gridCol w="2180590"/>
              </a:tblGrid>
              <a:tr h="2109656"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163 </a:t>
                      </a:r>
                      <a:r>
                        <a:rPr lang="en-IN" sz="2800" b="1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-</a:t>
                      </a:r>
                      <a:r>
                        <a:rPr lang="en-IN" sz="28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 75</a:t>
                      </a:r>
                      <a:endParaRPr lang="en-IN" sz="28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8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3 </a:t>
                      </a:r>
                      <a:r>
                        <a:rPr lang="en-IN" sz="2800" b="1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sym typeface="Symbol"/>
                        </a:rPr>
                        <a:t></a:t>
                      </a:r>
                      <a:r>
                        <a:rPr lang="en-IN" sz="28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 34</a:t>
                      </a:r>
                      <a:endParaRPr lang="en-IN" sz="28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8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592 </a:t>
                      </a:r>
                      <a:r>
                        <a:rPr lang="en-IN" sz="28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  <a:sym typeface="Symbol"/>
                        </a:rPr>
                        <a:t></a:t>
                      </a:r>
                      <a:r>
                        <a:rPr lang="en-IN" sz="28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 6</a:t>
                      </a:r>
                      <a:endParaRPr lang="en-IN" sz="28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0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92200" y="690811"/>
            <a:ext cx="6565900" cy="1303089"/>
          </a:xfr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>
              <a:buClrTx/>
            </a:pPr>
            <a:r>
              <a:rPr lang="en-IN" sz="4800" b="1" dirty="0">
                <a:solidFill>
                  <a:schemeClr val="bg1"/>
                </a:solidFill>
                <a:latin typeface="BentonGothic"/>
              </a:rPr>
              <a:t>More or Less </a:t>
            </a:r>
            <a:r>
              <a:rPr lang="en-IN" sz="4800" b="1" dirty="0" smtClean="0">
                <a:solidFill>
                  <a:schemeClr val="bg1"/>
                </a:solidFill>
                <a:latin typeface="BentonGothic"/>
              </a:rPr>
              <a:t>Than </a:t>
            </a:r>
            <a:r>
              <a:rPr lang="en-IN" sz="4800" b="1" dirty="0" smtClean="0">
                <a:solidFill>
                  <a:schemeClr val="bg1"/>
                </a:solidFill>
                <a:latin typeface="BentonGothic"/>
              </a:rPr>
              <a:t>1</a:t>
            </a:r>
            <a:endParaRPr lang="en-US" sz="4800" b="1" dirty="0">
              <a:solidFill>
                <a:schemeClr val="bg1"/>
              </a:solidFill>
              <a:latin typeface="BentonGothic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260419"/>
                  </p:ext>
                </p:extLst>
              </p:nvPr>
            </p:nvGraphicFramePr>
            <p:xfrm>
              <a:off x="935990" y="3138848"/>
              <a:ext cx="7200900" cy="21096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00910"/>
                    <a:gridCol w="279400"/>
                    <a:gridCol w="2171700"/>
                    <a:gridCol w="368300"/>
                    <a:gridCol w="2180590"/>
                  </a:tblGrid>
                  <a:tr h="2109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IN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800" b="0" i="0" dirty="0" smtClean="0">
                                      <a:solidFill>
                                        <a:schemeClr val="tx1"/>
                                      </a:solidFill>
                                      <a:latin typeface="BentonGothic" pitchFamily="50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800" b="0" i="0" dirty="0" smtClean="0">
                                      <a:solidFill>
                                        <a:schemeClr val="tx1"/>
                                      </a:solidFill>
                                      <a:latin typeface="BentonGothic" pitchFamily="50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IN" sz="2800" b="0" dirty="0" smtClean="0">
                              <a:solidFill>
                                <a:schemeClr val="tx1"/>
                              </a:solidFill>
                              <a:latin typeface="BentonGothic" pitchFamily="50" charset="0"/>
                            </a:rPr>
                            <a:t> </a:t>
                          </a:r>
                          <a:r>
                            <a:rPr lang="en-IN" sz="2800" b="1" dirty="0" smtClean="0"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</a:rPr>
                            <a:t>+</a:t>
                          </a:r>
                          <a:r>
                            <a:rPr lang="en-IN" sz="2800" b="0" dirty="0" smtClean="0">
                              <a:solidFill>
                                <a:schemeClr val="tx1"/>
                              </a:solidFill>
                              <a:latin typeface="BentonGothic" pitchFamily="50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IN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800" b="0" i="0" dirty="0" smtClean="0">
                                      <a:solidFill>
                                        <a:schemeClr val="tx1"/>
                                      </a:solidFill>
                                      <a:latin typeface="BentonGothic" pitchFamily="50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800" b="0" i="0" dirty="0" smtClean="0">
                                      <a:solidFill>
                                        <a:schemeClr val="tx1"/>
                                      </a:solidFill>
                                      <a:latin typeface="BentonGothic" pitchFamily="50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en-IN" sz="2800" b="0" dirty="0">
                            <a:solidFill>
                              <a:schemeClr val="tx1"/>
                            </a:solidFill>
                            <a:latin typeface="BentonGothic" pitchFamily="50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sz="2800" b="0" dirty="0">
                            <a:solidFill>
                              <a:schemeClr val="tx1"/>
                            </a:solidFill>
                            <a:latin typeface="BentonGothic" pitchFamily="50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IN" sz="28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0" lang="en-US" sz="2800" b="0" i="0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BentonGothic" pitchFamily="50" charset="0"/>
                                      <a:sym typeface="Arial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0" lang="en-US" sz="2800" b="0" i="0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BentonGothic" pitchFamily="50" charset="0"/>
                                      <a:sym typeface="Arial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IN" sz="28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BentonGothic" pitchFamily="50" charset="0"/>
                              <a:sym typeface="Arial"/>
                            </a:rPr>
                            <a:t> </a:t>
                          </a:r>
                          <a:r>
                            <a:rPr kumimoji="0" lang="en-IN" sz="28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Symbol" panose="05050102010706020507" pitchFamily="18" charset="2"/>
                              <a:sym typeface="Arial"/>
                            </a:rPr>
                            <a:t>+</a:t>
                          </a:r>
                          <a:r>
                            <a:rPr kumimoji="0" lang="en-IN" sz="28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BentonGothic" pitchFamily="50" charset="0"/>
                              <a:sym typeface="Arial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IN" sz="28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0" lang="en-US" sz="2800" b="0" i="0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BentonGothic" pitchFamily="50" charset="0"/>
                                      <a:sym typeface="Arial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0" lang="en-US" sz="2800" b="0" i="0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BentonGothic" pitchFamily="50" charset="0"/>
                                      <a:sym typeface="Arial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IN" sz="2800" b="0" dirty="0">
                            <a:solidFill>
                              <a:schemeClr val="tx1"/>
                            </a:solidFill>
                            <a:latin typeface="BentonGothic" pitchFamily="50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sz="2800" b="0" dirty="0">
                            <a:solidFill>
                              <a:schemeClr val="tx1"/>
                            </a:solidFill>
                            <a:latin typeface="BentonGothic" pitchFamily="50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180000"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IN" sz="28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0" lang="en-US" sz="2800" b="0" i="0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BentonGothic" pitchFamily="50" charset="0"/>
                                      <a:sym typeface="Arial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0" lang="en-US" sz="2800" b="0" i="0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BentonGothic" pitchFamily="50" charset="0"/>
                                      <a:sym typeface="Arial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IN" sz="28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BentonGothic" pitchFamily="50" charset="0"/>
                              <a:sym typeface="Arial"/>
                            </a:rPr>
                            <a:t> </a:t>
                          </a:r>
                          <a:r>
                            <a:rPr lang="en-IN" sz="2800" b="1" dirty="0" smtClean="0"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</a:rPr>
                            <a:t>-</a:t>
                          </a:r>
                          <a:r>
                            <a:rPr kumimoji="0" lang="en-IN" sz="28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BentonGothic" pitchFamily="50" charset="0"/>
                              <a:sym typeface="Arial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IN" sz="28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0" lang="en-US" sz="2800" b="0" i="0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BentonGothic" pitchFamily="50" charset="0"/>
                                      <a:sym typeface="Arial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0" lang="en-US" sz="2800" b="0" i="0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BentonGothic" pitchFamily="50" charset="0"/>
                                      <a:sym typeface="Arial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en-IN" sz="2800" b="0" dirty="0">
                            <a:solidFill>
                              <a:schemeClr val="tx1"/>
                            </a:solidFill>
                            <a:latin typeface="BentonGothic" pitchFamily="50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260419"/>
                  </p:ext>
                </p:extLst>
              </p:nvPr>
            </p:nvGraphicFramePr>
            <p:xfrm>
              <a:off x="935990" y="3138848"/>
              <a:ext cx="7200900" cy="21096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00910"/>
                    <a:gridCol w="279400"/>
                    <a:gridCol w="2171700"/>
                    <a:gridCol w="368300"/>
                    <a:gridCol w="2180590"/>
                  </a:tblGrid>
                  <a:tr h="2109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7"/>
                          <a:stretch>
                            <a:fillRect l="-277" t="-289" r="-2271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sz="2800" b="0" dirty="0">
                            <a:solidFill>
                              <a:schemeClr val="tx1"/>
                            </a:solidFill>
                            <a:latin typeface="BentonGothic" pitchFamily="50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7"/>
                          <a:stretch>
                            <a:fillRect l="-114607" t="-289" r="-1174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sz="2800" b="0" dirty="0">
                            <a:solidFill>
                              <a:schemeClr val="tx1"/>
                            </a:solidFill>
                            <a:latin typeface="BentonGothic" pitchFamily="50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7"/>
                          <a:stretch>
                            <a:fillRect l="-230168" t="-28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TextBox 1"/>
          <p:cNvSpPr txBox="1"/>
          <p:nvPr/>
        </p:nvSpPr>
        <p:spPr>
          <a:xfrm>
            <a:off x="6413500" y="3962400"/>
            <a:ext cx="444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BentonGothic" pitchFamily="50" charset="0"/>
              </a:rPr>
              <a:t>1</a:t>
            </a:r>
            <a:endParaRPr lang="en-IN" sz="3000" dirty="0">
              <a:latin typeface="BentonGothi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70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92200" y="690811"/>
            <a:ext cx="6565900" cy="1303089"/>
          </a:xfr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>
              <a:buClrTx/>
            </a:pPr>
            <a:r>
              <a:rPr lang="en-IN" sz="4800" b="1" dirty="0">
                <a:solidFill>
                  <a:schemeClr val="bg1"/>
                </a:solidFill>
                <a:latin typeface="BentonGothic"/>
              </a:rPr>
              <a:t>More or Less </a:t>
            </a:r>
            <a:r>
              <a:rPr lang="en-IN" sz="4800" b="1" dirty="0" smtClean="0">
                <a:solidFill>
                  <a:schemeClr val="bg1"/>
                </a:solidFill>
                <a:latin typeface="BentonGothic"/>
              </a:rPr>
              <a:t>Than </a:t>
            </a:r>
            <a:r>
              <a:rPr lang="en-IN" sz="4800" b="1" dirty="0" smtClean="0">
                <a:solidFill>
                  <a:schemeClr val="bg1"/>
                </a:solidFill>
                <a:latin typeface="BentonGothic"/>
              </a:rPr>
              <a:t>3</a:t>
            </a:r>
            <a:endParaRPr lang="en-US" sz="4800" b="1" dirty="0">
              <a:solidFill>
                <a:schemeClr val="bg1"/>
              </a:solidFill>
              <a:latin typeface="BentonGothic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3073579"/>
                  </p:ext>
                </p:extLst>
              </p:nvPr>
            </p:nvGraphicFramePr>
            <p:xfrm>
              <a:off x="935990" y="3138848"/>
              <a:ext cx="7192010" cy="21096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02608"/>
                    <a:gridCol w="431953"/>
                    <a:gridCol w="3357449"/>
                  </a:tblGrid>
                  <a:tr h="2109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IN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800" b="0" i="0" dirty="0" smtClean="0">
                                      <a:solidFill>
                                        <a:schemeClr val="tx1"/>
                                      </a:solidFill>
                                      <a:latin typeface="BentonGothic" pitchFamily="50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800" b="0" i="0" dirty="0" smtClean="0">
                                      <a:solidFill>
                                        <a:schemeClr val="tx1"/>
                                      </a:solidFill>
                                      <a:latin typeface="BentonGothic" pitchFamily="50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IN" sz="2800" b="0" dirty="0" smtClean="0">
                              <a:solidFill>
                                <a:schemeClr val="tx1"/>
                              </a:solidFill>
                              <a:latin typeface="BentonGothic" pitchFamily="50" charset="0"/>
                            </a:rPr>
                            <a:t> </a:t>
                          </a:r>
                          <a:r>
                            <a:rPr lang="en-IN" sz="2800" b="1" dirty="0" smtClean="0"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</a:rPr>
                            <a:t>+</a:t>
                          </a:r>
                          <a:r>
                            <a:rPr lang="en-IN" sz="2800" b="0" dirty="0" smtClean="0">
                              <a:solidFill>
                                <a:schemeClr val="tx1"/>
                              </a:solidFill>
                              <a:latin typeface="BentonGothic" pitchFamily="50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IN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800" b="0" i="0" dirty="0" smtClean="0">
                                      <a:solidFill>
                                        <a:schemeClr val="tx1"/>
                                      </a:solidFill>
                                      <a:latin typeface="BentonGothic" pitchFamily="50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800" b="0" i="0" dirty="0" smtClean="0">
                                      <a:solidFill>
                                        <a:schemeClr val="tx1"/>
                                      </a:solidFill>
                                      <a:latin typeface="BentonGothic" pitchFamily="50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2800" b="1" i="0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IN" sz="2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Symbol" panose="05050102010706020507" pitchFamily="18" charset="2"/>
                                  <a:sym typeface="Arial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kumimoji="0" lang="en-IN" sz="28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BentonGothic" pitchFamily="50" charset="0"/>
                                  <a:sym typeface="Arial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kumimoji="0" lang="en-IN" sz="28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0" lang="en-US" sz="2800" b="0" i="0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BentonGothic" pitchFamily="50" charset="0"/>
                                      <a:sym typeface="Arial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0" lang="en-US" sz="2800" b="0" i="0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BentonGothic" pitchFamily="50" charset="0"/>
                                      <a:sym typeface="Arial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IN" sz="2800" b="0" dirty="0">
                            <a:solidFill>
                              <a:schemeClr val="tx1"/>
                            </a:solidFill>
                            <a:latin typeface="BentonGothic" pitchFamily="50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sz="2800" b="0" dirty="0">
                            <a:solidFill>
                              <a:schemeClr val="tx1"/>
                            </a:solidFill>
                            <a:latin typeface="BentonGothic" pitchFamily="50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IN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800" b="0" i="0" dirty="0" smtClean="0">
                                      <a:solidFill>
                                        <a:schemeClr val="tx1"/>
                                      </a:solidFill>
                                      <a:latin typeface="BentonGothic" pitchFamily="50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800" b="0" i="0" dirty="0" smtClean="0">
                                      <a:solidFill>
                                        <a:schemeClr val="tx1"/>
                                      </a:solidFill>
                                      <a:latin typeface="BentonGothic" pitchFamily="50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IN" sz="2800" b="0" dirty="0" smtClean="0">
                              <a:solidFill>
                                <a:schemeClr val="tx1"/>
                              </a:solidFill>
                              <a:latin typeface="BentonGothic" pitchFamily="50" charset="0"/>
                            </a:rPr>
                            <a:t> </a:t>
                          </a:r>
                          <a:r>
                            <a:rPr lang="en-IN" sz="2800" b="1" dirty="0" smtClean="0"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</a:rPr>
                            <a:t>+</a:t>
                          </a:r>
                          <a:r>
                            <a:rPr lang="en-IN" sz="2800" b="0" dirty="0" smtClean="0">
                              <a:solidFill>
                                <a:schemeClr val="tx1"/>
                              </a:solidFill>
                              <a:latin typeface="BentonGothic" pitchFamily="50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IN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800" b="0" i="0" dirty="0" smtClean="0">
                                      <a:solidFill>
                                        <a:schemeClr val="tx1"/>
                                      </a:solidFill>
                                      <a:latin typeface="BentonGothic" pitchFamily="50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800" b="0" i="0" dirty="0" smtClean="0">
                                      <a:solidFill>
                                        <a:schemeClr val="tx1"/>
                                      </a:solidFill>
                                      <a:latin typeface="BentonGothic" pitchFamily="50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2800" b="0" i="0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IN" sz="2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Symbol" panose="05050102010706020507" pitchFamily="18" charset="2"/>
                                  <a:sym typeface="Arial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kumimoji="0" lang="en-US" sz="28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sym typeface="Arial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kumimoji="0" lang="en-IN" sz="28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0" lang="en-US" sz="2800" b="0" i="0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BentonGothic" pitchFamily="50" charset="0"/>
                                      <a:sym typeface="Arial"/>
                                    </a:rPr>
                                    <m:t>16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0" lang="en-US" sz="2800" b="0" i="0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BentonGothic" pitchFamily="50" charset="0"/>
                                      <a:sym typeface="Arial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en-IN" sz="2800" b="0" dirty="0">
                            <a:solidFill>
                              <a:schemeClr val="tx1"/>
                            </a:solidFill>
                            <a:latin typeface="BentonGothic" pitchFamily="50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3073579"/>
                  </p:ext>
                </p:extLst>
              </p:nvPr>
            </p:nvGraphicFramePr>
            <p:xfrm>
              <a:off x="935990" y="3138848"/>
              <a:ext cx="7192010" cy="21096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02608"/>
                    <a:gridCol w="431953"/>
                    <a:gridCol w="3357449"/>
                  </a:tblGrid>
                  <a:tr h="2109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7"/>
                          <a:stretch>
                            <a:fillRect l="-179" t="-289" r="-1114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sz="2800" b="0" dirty="0">
                            <a:solidFill>
                              <a:schemeClr val="tx1"/>
                            </a:solidFill>
                            <a:latin typeface="BentonGothic" pitchFamily="50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7"/>
                          <a:stretch>
                            <a:fillRect l="-114545" t="-289" r="-18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614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92200" y="690811"/>
            <a:ext cx="6565900" cy="1303089"/>
          </a:xfr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>
              <a:buClrTx/>
            </a:pPr>
            <a:r>
              <a:rPr lang="en-IN" sz="4800" b="1" dirty="0">
                <a:solidFill>
                  <a:schemeClr val="bg1"/>
                </a:solidFill>
                <a:latin typeface="BentonGothic"/>
              </a:rPr>
              <a:t>More or Less </a:t>
            </a:r>
            <a:r>
              <a:rPr lang="en-IN" sz="4800" b="1" dirty="0" smtClean="0">
                <a:solidFill>
                  <a:schemeClr val="bg1"/>
                </a:solidFill>
                <a:latin typeface="BentonGothic"/>
              </a:rPr>
              <a:t>Than </a:t>
            </a:r>
            <a:r>
              <a:rPr lang="en-IN" sz="4800" b="1" dirty="0" smtClean="0">
                <a:solidFill>
                  <a:schemeClr val="bg1"/>
                </a:solidFill>
                <a:latin typeface="BentonGothic"/>
              </a:rPr>
              <a:t>25</a:t>
            </a:r>
            <a:endParaRPr lang="en-US" sz="4800" b="1" dirty="0">
              <a:solidFill>
                <a:schemeClr val="bg1"/>
              </a:solidFill>
              <a:latin typeface="BentonGothic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458833"/>
              </p:ext>
            </p:extLst>
          </p:nvPr>
        </p:nvGraphicFramePr>
        <p:xfrm>
          <a:off x="935990" y="3138848"/>
          <a:ext cx="7200900" cy="2109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910"/>
                <a:gridCol w="279400"/>
                <a:gridCol w="2171700"/>
                <a:gridCol w="368300"/>
                <a:gridCol w="2180590"/>
              </a:tblGrid>
              <a:tr h="2109656">
                <a:tc>
                  <a:txBody>
                    <a:bodyPr/>
                    <a:lstStyle/>
                    <a:p>
                      <a:pPr algn="ctr"/>
                      <a:r>
                        <a:rPr lang="en-IN" sz="24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? </a:t>
                      </a:r>
                      <a:r>
                        <a:rPr lang="en-IN" sz="2400" b="1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+</a:t>
                      </a:r>
                      <a:r>
                        <a:rPr lang="en-IN" sz="24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 7 </a:t>
                      </a:r>
                      <a:r>
                        <a:rPr lang="en-IN" sz="2400" b="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= </a:t>
                      </a:r>
                      <a:r>
                        <a:rPr lang="en-IN" sz="24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49</a:t>
                      </a:r>
                      <a:endParaRPr lang="en-IN" sz="24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150 </a:t>
                      </a:r>
                      <a:r>
                        <a:rPr lang="en-IN" sz="2400" b="1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sym typeface="Symbol"/>
                        </a:rPr>
                        <a:t></a:t>
                      </a:r>
                      <a:r>
                        <a:rPr lang="en-IN" sz="24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 4 </a:t>
                      </a:r>
                      <a:r>
                        <a:rPr kumimoji="0" lang="en-IN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ymbol" panose="05050102010706020507" pitchFamily="18" charset="2"/>
                          <a:sym typeface="Arial"/>
                        </a:rPr>
                        <a:t>= ?</a:t>
                      </a:r>
                      <a:endParaRPr lang="en-IN" sz="24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147 </a:t>
                      </a:r>
                      <a:r>
                        <a:rPr lang="en-IN" sz="2400" b="1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=</a:t>
                      </a:r>
                      <a:r>
                        <a:rPr lang="en-IN" sz="24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 201 </a:t>
                      </a:r>
                      <a:r>
                        <a:rPr lang="en-IN" sz="24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  <a:sym typeface="Symbol"/>
                        </a:rPr>
                        <a:t> ?</a:t>
                      </a:r>
                      <a:endParaRPr lang="en-IN" sz="24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99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92200" y="690811"/>
            <a:ext cx="6565900" cy="1303089"/>
          </a:xfr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>
              <a:buClrTx/>
            </a:pPr>
            <a:r>
              <a:rPr lang="en-IN" sz="4800" b="1" dirty="0">
                <a:solidFill>
                  <a:schemeClr val="bg1"/>
                </a:solidFill>
                <a:latin typeface="BentonGothic"/>
              </a:rPr>
              <a:t>More or </a:t>
            </a:r>
            <a:r>
              <a:rPr lang="en-IN" sz="4800" b="1">
                <a:solidFill>
                  <a:schemeClr val="bg1"/>
                </a:solidFill>
                <a:latin typeface="BentonGothic"/>
              </a:rPr>
              <a:t>Less </a:t>
            </a:r>
            <a:r>
              <a:rPr lang="en-IN" sz="4800" b="1" smtClean="0">
                <a:solidFill>
                  <a:schemeClr val="bg1"/>
                </a:solidFill>
                <a:latin typeface="BentonGothic"/>
              </a:rPr>
              <a:t>Than </a:t>
            </a:r>
            <a:r>
              <a:rPr lang="en-IN" sz="4800" b="1" dirty="0" smtClean="0">
                <a:solidFill>
                  <a:schemeClr val="bg1"/>
                </a:solidFill>
                <a:latin typeface="BentonGothic"/>
              </a:rPr>
              <a:t>8</a:t>
            </a:r>
            <a:endParaRPr lang="en-US" sz="4800" b="1" dirty="0">
              <a:solidFill>
                <a:schemeClr val="bg1"/>
              </a:solidFill>
              <a:latin typeface="BentonGothic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211285"/>
              </p:ext>
            </p:extLst>
          </p:nvPr>
        </p:nvGraphicFramePr>
        <p:xfrm>
          <a:off x="935990" y="3138848"/>
          <a:ext cx="7200900" cy="2109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910"/>
                <a:gridCol w="279400"/>
                <a:gridCol w="2171700"/>
                <a:gridCol w="368300"/>
                <a:gridCol w="2180590"/>
              </a:tblGrid>
              <a:tr h="2109656">
                <a:tc>
                  <a:txBody>
                    <a:bodyPr/>
                    <a:lstStyle/>
                    <a:p>
                      <a:pPr algn="ctr"/>
                      <a:r>
                        <a:rPr lang="en-IN" sz="24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1.7 </a:t>
                      </a:r>
                      <a:r>
                        <a:rPr kumimoji="0" lang="en-IN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ymbol" panose="05050102010706020507" pitchFamily="18" charset="2"/>
                          <a:sym typeface="Arial"/>
                        </a:rPr>
                        <a:t>+ </a:t>
                      </a:r>
                      <a:r>
                        <a:rPr kumimoji="0" lang="en-IN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entonGothic" pitchFamily="50" charset="0"/>
                          <a:sym typeface="Arial"/>
                        </a:rPr>
                        <a:t>? </a:t>
                      </a:r>
                      <a:r>
                        <a:rPr lang="en-IN" sz="2400" b="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= </a:t>
                      </a:r>
                      <a:r>
                        <a:rPr lang="en-IN" sz="24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9.1</a:t>
                      </a:r>
                      <a:endParaRPr lang="en-IN" sz="24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13.1 </a:t>
                      </a:r>
                      <a:r>
                        <a:rPr kumimoji="0" lang="en-IN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entonGothic" pitchFamily="50" charset="0"/>
                          <a:sym typeface="Symbol"/>
                        </a:rPr>
                        <a:t></a:t>
                      </a:r>
                      <a:r>
                        <a:rPr lang="en-IN" sz="24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 5.6 </a:t>
                      </a:r>
                      <a:r>
                        <a:rPr kumimoji="0" lang="en-IN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ymbol" panose="05050102010706020507" pitchFamily="18" charset="2"/>
                          <a:sym typeface="Arial"/>
                        </a:rPr>
                        <a:t>= ?</a:t>
                      </a:r>
                      <a:endParaRPr lang="en-IN" sz="24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8.4 </a:t>
                      </a:r>
                      <a:r>
                        <a:rPr lang="en-IN" sz="2400" b="1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sym typeface="Symbol"/>
                        </a:rPr>
                        <a:t></a:t>
                      </a:r>
                      <a:r>
                        <a:rPr lang="en-IN" sz="2400" b="0" dirty="0" smtClean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 0.4 </a:t>
                      </a:r>
                      <a:r>
                        <a:rPr kumimoji="0" lang="en-IN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ymbol" panose="05050102010706020507" pitchFamily="18" charset="2"/>
                          <a:sym typeface="Arial"/>
                        </a:rPr>
                        <a:t>= ?</a:t>
                      </a:r>
                      <a:endParaRPr lang="en-IN" sz="24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4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188</Words>
  <Application>Microsoft Office PowerPoint</Application>
  <PresentationFormat>On-screen Show (4:3)</PresentationFormat>
  <Paragraphs>48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Prabu Radhakrishnan, Integra-PDY, IN</dc:creator>
  <cp:lastModifiedBy>Jeya Keerthi Santhana Raj</cp:lastModifiedBy>
  <cp:revision>64</cp:revision>
  <cp:lastPrinted>2019-05-12T02:09:45Z</cp:lastPrinted>
  <dcterms:modified xsi:type="dcterms:W3CDTF">2019-07-27T14:09:57Z</dcterms:modified>
</cp:coreProperties>
</file>