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>
        <p:scale>
          <a:sx n="165" d="100"/>
          <a:sy n="165" d="100"/>
        </p:scale>
        <p:origin x="105" y="-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109243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End of the Lane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534074"/>
            <a:ext cx="8873065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your chip on Start. Create a division expression. Write the expression on the game board. Solve using Partial Products. If the product has a remainder, move forward two spaces. If the product does not have a remainder, move forward one space. Your opponent will check your work with a calculator. If you are incorrect, you move back one space. Be the first to reach the Finish.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2DC59B5-E9A3-DE4A-985C-76DDCBD9A484}"/>
              </a:ext>
            </a:extLst>
          </p:cNvPr>
          <p:cNvGrpSpPr/>
          <p:nvPr/>
        </p:nvGrpSpPr>
        <p:grpSpPr>
          <a:xfrm>
            <a:off x="180367" y="1407482"/>
            <a:ext cx="8783265" cy="2128985"/>
            <a:chOff x="622003" y="1977416"/>
            <a:chExt cx="8783265" cy="212898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66E9B9A-5E3A-4C4D-B6CE-EED1C2F577BD}"/>
                </a:ext>
              </a:extLst>
            </p:cNvPr>
            <p:cNvSpPr/>
            <p:nvPr/>
          </p:nvSpPr>
          <p:spPr>
            <a:xfrm>
              <a:off x="1122213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A9491A-D5EA-9A40-A27B-B7049796D1E2}"/>
                </a:ext>
              </a:extLst>
            </p:cNvPr>
            <p:cNvSpPr/>
            <p:nvPr/>
          </p:nvSpPr>
          <p:spPr>
            <a:xfrm>
              <a:off x="2778824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E3C3D0-96A4-794F-A06D-74D003843CE5}"/>
                </a:ext>
              </a:extLst>
            </p:cNvPr>
            <p:cNvSpPr/>
            <p:nvPr/>
          </p:nvSpPr>
          <p:spPr>
            <a:xfrm>
              <a:off x="4435435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330F67B-AC8B-CA4D-9330-8D9B7DEED60C}"/>
                </a:ext>
              </a:extLst>
            </p:cNvPr>
            <p:cNvSpPr/>
            <p:nvPr/>
          </p:nvSpPr>
          <p:spPr>
            <a:xfrm>
              <a:off x="6092046" y="1977418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497790-D820-9940-A481-8975FF6DE68A}"/>
                </a:ext>
              </a:extLst>
            </p:cNvPr>
            <p:cNvSpPr/>
            <p:nvPr/>
          </p:nvSpPr>
          <p:spPr>
            <a:xfrm>
              <a:off x="7748657" y="197741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C0A3D6-3A5A-5D4E-B9B7-3E04F4D4BC5C}"/>
                </a:ext>
              </a:extLst>
            </p:cNvPr>
            <p:cNvSpPr/>
            <p:nvPr/>
          </p:nvSpPr>
          <p:spPr>
            <a:xfrm>
              <a:off x="1122212" y="3396948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CC74D63-02CB-044F-9000-8C72B4398D0F}"/>
                </a:ext>
              </a:extLst>
            </p:cNvPr>
            <p:cNvSpPr/>
            <p:nvPr/>
          </p:nvSpPr>
          <p:spPr>
            <a:xfrm>
              <a:off x="2778824" y="339694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A7FAE5B-4E35-F441-9467-6B7CA1C63230}"/>
                </a:ext>
              </a:extLst>
            </p:cNvPr>
            <p:cNvSpPr/>
            <p:nvPr/>
          </p:nvSpPr>
          <p:spPr>
            <a:xfrm>
              <a:off x="4435435" y="3396946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5D574A-5E5C-1242-893D-3F20E327D92F}"/>
                </a:ext>
              </a:extLst>
            </p:cNvPr>
            <p:cNvSpPr/>
            <p:nvPr/>
          </p:nvSpPr>
          <p:spPr>
            <a:xfrm>
              <a:off x="6092046" y="3396944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ABB4412-D7FA-2A4E-B3F9-E016992B3F37}"/>
                </a:ext>
              </a:extLst>
            </p:cNvPr>
            <p:cNvSpPr/>
            <p:nvPr/>
          </p:nvSpPr>
          <p:spPr>
            <a:xfrm>
              <a:off x="7748657" y="3396942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335EDE8F-13A3-AA48-869B-E3A15552C7CB}"/>
                </a:ext>
              </a:extLst>
            </p:cNvPr>
            <p:cNvSpPr/>
            <p:nvPr/>
          </p:nvSpPr>
          <p:spPr>
            <a:xfrm rot="16200000">
              <a:off x="517381" y="2082039"/>
              <a:ext cx="709453" cy="500208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Start</a:t>
              </a:r>
            </a:p>
          </p:txBody>
        </p:sp>
        <p:sp>
          <p:nvSpPr>
            <p:cNvPr id="19" name="Round Same Side Corner Rectangle 18">
              <a:extLst>
                <a:ext uri="{FF2B5EF4-FFF2-40B4-BE49-F238E27FC236}">
                  <a16:creationId xmlns:a16="http://schemas.microsoft.com/office/drawing/2014/main" id="{636C40AA-CDF4-5740-A348-B9842DE4822B}"/>
                </a:ext>
              </a:extLst>
            </p:cNvPr>
            <p:cNvSpPr/>
            <p:nvPr/>
          </p:nvSpPr>
          <p:spPr>
            <a:xfrm rot="16200000">
              <a:off x="517380" y="3501564"/>
              <a:ext cx="709453" cy="500208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Finish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E64725F-D018-544E-B6DD-66289271C21D}"/>
                </a:ext>
              </a:extLst>
            </p:cNvPr>
            <p:cNvSpPr/>
            <p:nvPr/>
          </p:nvSpPr>
          <p:spPr>
            <a:xfrm>
              <a:off x="7748656" y="268748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Go Back 1 Space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ADB644-292E-A943-B296-30EBA16FD0FC}"/>
              </a:ext>
            </a:extLst>
          </p:cNvPr>
          <p:cNvGrpSpPr/>
          <p:nvPr/>
        </p:nvGrpSpPr>
        <p:grpSpPr>
          <a:xfrm>
            <a:off x="180365" y="4498560"/>
            <a:ext cx="8783265" cy="2128985"/>
            <a:chOff x="622003" y="1977416"/>
            <a:chExt cx="8783265" cy="212898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EC75F9-B6C0-8F4C-86AA-984884C6BAE5}"/>
                </a:ext>
              </a:extLst>
            </p:cNvPr>
            <p:cNvSpPr/>
            <p:nvPr/>
          </p:nvSpPr>
          <p:spPr>
            <a:xfrm>
              <a:off x="1122213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2362D7D-0975-3B4D-A216-03BF2FEC08F3}"/>
                </a:ext>
              </a:extLst>
            </p:cNvPr>
            <p:cNvSpPr/>
            <p:nvPr/>
          </p:nvSpPr>
          <p:spPr>
            <a:xfrm>
              <a:off x="2778824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B83E59-B356-6246-A32C-5680904AE374}"/>
                </a:ext>
              </a:extLst>
            </p:cNvPr>
            <p:cNvSpPr/>
            <p:nvPr/>
          </p:nvSpPr>
          <p:spPr>
            <a:xfrm>
              <a:off x="4435435" y="1977419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85FC2E-E485-B944-B340-ADF68A5FCC16}"/>
                </a:ext>
              </a:extLst>
            </p:cNvPr>
            <p:cNvSpPr/>
            <p:nvPr/>
          </p:nvSpPr>
          <p:spPr>
            <a:xfrm>
              <a:off x="6092046" y="1977418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942F5F3-340D-2648-BB4E-AF736DA7027A}"/>
                </a:ext>
              </a:extLst>
            </p:cNvPr>
            <p:cNvSpPr/>
            <p:nvPr/>
          </p:nvSpPr>
          <p:spPr>
            <a:xfrm>
              <a:off x="7748657" y="197741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8B012FC-C8E8-354B-8005-413160DF937E}"/>
                </a:ext>
              </a:extLst>
            </p:cNvPr>
            <p:cNvSpPr/>
            <p:nvPr/>
          </p:nvSpPr>
          <p:spPr>
            <a:xfrm>
              <a:off x="1122212" y="3396948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FC845DF-25A6-DC48-9C27-51A5B009F434}"/>
                </a:ext>
              </a:extLst>
            </p:cNvPr>
            <p:cNvSpPr/>
            <p:nvPr/>
          </p:nvSpPr>
          <p:spPr>
            <a:xfrm>
              <a:off x="2778824" y="339694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1DABDC9-06F3-AC46-8A9B-23A9FF5933ED}"/>
                </a:ext>
              </a:extLst>
            </p:cNvPr>
            <p:cNvSpPr/>
            <p:nvPr/>
          </p:nvSpPr>
          <p:spPr>
            <a:xfrm>
              <a:off x="4435435" y="3396946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E233D39-CBA9-5E4B-9B98-5F3CB4CE88E7}"/>
                </a:ext>
              </a:extLst>
            </p:cNvPr>
            <p:cNvSpPr/>
            <p:nvPr/>
          </p:nvSpPr>
          <p:spPr>
            <a:xfrm>
              <a:off x="6092046" y="3396944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72DD042-D65F-CF47-927C-3A7695F3165A}"/>
                </a:ext>
              </a:extLst>
            </p:cNvPr>
            <p:cNvSpPr/>
            <p:nvPr/>
          </p:nvSpPr>
          <p:spPr>
            <a:xfrm>
              <a:off x="7748657" y="3396942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ound Same Side Corner Rectangle 31">
              <a:extLst>
                <a:ext uri="{FF2B5EF4-FFF2-40B4-BE49-F238E27FC236}">
                  <a16:creationId xmlns:a16="http://schemas.microsoft.com/office/drawing/2014/main" id="{4A3E41AB-09C6-CA4B-96FA-2C9F86394917}"/>
                </a:ext>
              </a:extLst>
            </p:cNvPr>
            <p:cNvSpPr/>
            <p:nvPr/>
          </p:nvSpPr>
          <p:spPr>
            <a:xfrm rot="16200000">
              <a:off x="517381" y="2082039"/>
              <a:ext cx="709453" cy="500208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Start</a:t>
              </a:r>
            </a:p>
          </p:txBody>
        </p:sp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0F80A848-E6A3-C74F-91DD-E470D2A6B88D}"/>
                </a:ext>
              </a:extLst>
            </p:cNvPr>
            <p:cNvSpPr/>
            <p:nvPr/>
          </p:nvSpPr>
          <p:spPr>
            <a:xfrm rot="16200000">
              <a:off x="517380" y="3501564"/>
              <a:ext cx="709453" cy="500208"/>
            </a:xfrm>
            <a:prstGeom prst="round2Same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Finish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77143DC-A678-324E-8B55-1B7ACD41565D}"/>
                </a:ext>
              </a:extLst>
            </p:cNvPr>
            <p:cNvSpPr/>
            <p:nvPr/>
          </p:nvSpPr>
          <p:spPr>
            <a:xfrm>
              <a:off x="7748656" y="2687487"/>
              <a:ext cx="1656611" cy="7094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Go Back 1 Space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72DFB81-F524-E049-B72E-04BEAF88BE43}"/>
              </a:ext>
            </a:extLst>
          </p:cNvPr>
          <p:cNvSpPr txBox="1"/>
          <p:nvPr/>
        </p:nvSpPr>
        <p:spPr>
          <a:xfrm>
            <a:off x="180364" y="1041399"/>
            <a:ext cx="2218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Player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E7ECE7-E56E-104A-AA20-2774C75C111F}"/>
              </a:ext>
            </a:extLst>
          </p:cNvPr>
          <p:cNvSpPr txBox="1"/>
          <p:nvPr/>
        </p:nvSpPr>
        <p:spPr>
          <a:xfrm>
            <a:off x="180364" y="4108030"/>
            <a:ext cx="2218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Player 2</a:t>
            </a:r>
          </a:p>
        </p:txBody>
      </p: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102</Words>
  <Application>Microsoft Office PowerPoint</Application>
  <PresentationFormat>Letter Paper (8.5x11 in)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10</cp:revision>
  <dcterms:created xsi:type="dcterms:W3CDTF">2020-12-31T15:11:03Z</dcterms:created>
  <dcterms:modified xsi:type="dcterms:W3CDTF">2021-04-02T00:43:08Z</dcterms:modified>
</cp:coreProperties>
</file>