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70"/>
    <p:restoredTop sz="91682"/>
  </p:normalViewPr>
  <p:slideViewPr>
    <p:cSldViewPr snapToGrid="0" snapToObjects="1">
      <p:cViewPr varScale="1">
        <p:scale>
          <a:sx n="80" d="100"/>
          <a:sy n="80" d="100"/>
        </p:scale>
        <p:origin x="9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Mirsadjadi" userId="829506b3-188b-40ef-b775-a5ec767efb4e" providerId="ADAL" clId="{A626043E-6EF1-4275-8F12-0392B023851D}"/>
    <pc:docChg chg="modSld">
      <pc:chgData name="Tori Mirsadjadi" userId="829506b3-188b-40ef-b775-a5ec767efb4e" providerId="ADAL" clId="{A626043E-6EF1-4275-8F12-0392B023851D}" dt="2021-05-14T19:08:09.899" v="12" actId="20577"/>
      <pc:docMkLst>
        <pc:docMk/>
      </pc:docMkLst>
      <pc:sldChg chg="modSp mod">
        <pc:chgData name="Tori Mirsadjadi" userId="829506b3-188b-40ef-b775-a5ec767efb4e" providerId="ADAL" clId="{A626043E-6EF1-4275-8F12-0392B023851D}" dt="2021-05-14T19:08:09.899" v="12" actId="20577"/>
        <pc:sldMkLst>
          <pc:docMk/>
          <pc:sldMk cId="3697249080" sldId="256"/>
        </pc:sldMkLst>
        <pc:spChg chg="mod">
          <ac:chgData name="Tori Mirsadjadi" userId="829506b3-188b-40ef-b775-a5ec767efb4e" providerId="ADAL" clId="{A626043E-6EF1-4275-8F12-0392B023851D}" dt="2021-05-14T19:07:33.362" v="2" actId="20577"/>
          <ac:spMkLst>
            <pc:docMk/>
            <pc:sldMk cId="3697249080" sldId="256"/>
            <ac:spMk id="5" creationId="{532CA1A5-E9FE-E246-86D5-F8CF245A9224}"/>
          </ac:spMkLst>
        </pc:spChg>
        <pc:graphicFrameChg chg="modGraphic">
          <ac:chgData name="Tori Mirsadjadi" userId="829506b3-188b-40ef-b775-a5ec767efb4e" providerId="ADAL" clId="{A626043E-6EF1-4275-8F12-0392B023851D}" dt="2021-05-14T19:08:09.899" v="12" actId="20577"/>
          <ac:graphicFrameMkLst>
            <pc:docMk/>
            <pc:sldMk cId="3697249080" sldId="256"/>
            <ac:graphicFrameMk id="7" creationId="{23E20915-AF78-8B4D-B4D9-0E672C4482C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45657" y="145658"/>
            <a:ext cx="6546456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Quotient Hunt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227725" y="712100"/>
            <a:ext cx="6382320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Choose a dividend and a divisor. Solve using Partial Quotients. Write your quotient in the box it describes. If your quotient describes more than one box you can choose a box, but you can only select one box per turn. You can write a quotient in more than one box. Be the first player to make a square with four spaces.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319400BC-076D-1841-9A6F-C5AF5BF87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598365"/>
              </p:ext>
            </p:extLst>
          </p:nvPr>
        </p:nvGraphicFramePr>
        <p:xfrm>
          <a:off x="227725" y="1278542"/>
          <a:ext cx="6382320" cy="670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488">
                  <a:extLst>
                    <a:ext uri="{9D8B030D-6E8A-4147-A177-3AD203B41FA5}">
                      <a16:colId xmlns:a16="http://schemas.microsoft.com/office/drawing/2014/main" val="2430841446"/>
                    </a:ext>
                  </a:extLst>
                </a:gridCol>
                <a:gridCol w="425488">
                  <a:extLst>
                    <a:ext uri="{9D8B030D-6E8A-4147-A177-3AD203B41FA5}">
                      <a16:colId xmlns:a16="http://schemas.microsoft.com/office/drawing/2014/main" val="2905180372"/>
                    </a:ext>
                  </a:extLst>
                </a:gridCol>
                <a:gridCol w="425488">
                  <a:extLst>
                    <a:ext uri="{9D8B030D-6E8A-4147-A177-3AD203B41FA5}">
                      <a16:colId xmlns:a16="http://schemas.microsoft.com/office/drawing/2014/main" val="957770099"/>
                    </a:ext>
                  </a:extLst>
                </a:gridCol>
                <a:gridCol w="425488">
                  <a:extLst>
                    <a:ext uri="{9D8B030D-6E8A-4147-A177-3AD203B41FA5}">
                      <a16:colId xmlns:a16="http://schemas.microsoft.com/office/drawing/2014/main" val="1460889741"/>
                    </a:ext>
                  </a:extLst>
                </a:gridCol>
                <a:gridCol w="425488">
                  <a:extLst>
                    <a:ext uri="{9D8B030D-6E8A-4147-A177-3AD203B41FA5}">
                      <a16:colId xmlns:a16="http://schemas.microsoft.com/office/drawing/2014/main" val="1155519045"/>
                    </a:ext>
                  </a:extLst>
                </a:gridCol>
                <a:gridCol w="425488">
                  <a:extLst>
                    <a:ext uri="{9D8B030D-6E8A-4147-A177-3AD203B41FA5}">
                      <a16:colId xmlns:a16="http://schemas.microsoft.com/office/drawing/2014/main" val="3069851003"/>
                    </a:ext>
                  </a:extLst>
                </a:gridCol>
                <a:gridCol w="425488">
                  <a:extLst>
                    <a:ext uri="{9D8B030D-6E8A-4147-A177-3AD203B41FA5}">
                      <a16:colId xmlns:a16="http://schemas.microsoft.com/office/drawing/2014/main" val="3653147690"/>
                    </a:ext>
                  </a:extLst>
                </a:gridCol>
                <a:gridCol w="585202">
                  <a:extLst>
                    <a:ext uri="{9D8B030D-6E8A-4147-A177-3AD203B41FA5}">
                      <a16:colId xmlns:a16="http://schemas.microsoft.com/office/drawing/2014/main" val="2736805576"/>
                    </a:ext>
                  </a:extLst>
                </a:gridCol>
                <a:gridCol w="318782">
                  <a:extLst>
                    <a:ext uri="{9D8B030D-6E8A-4147-A177-3AD203B41FA5}">
                      <a16:colId xmlns:a16="http://schemas.microsoft.com/office/drawing/2014/main" val="3416080139"/>
                    </a:ext>
                  </a:extLst>
                </a:gridCol>
                <a:gridCol w="372480">
                  <a:extLst>
                    <a:ext uri="{9D8B030D-6E8A-4147-A177-3AD203B41FA5}">
                      <a16:colId xmlns:a16="http://schemas.microsoft.com/office/drawing/2014/main" val="3073455055"/>
                    </a:ext>
                  </a:extLst>
                </a:gridCol>
                <a:gridCol w="425488">
                  <a:extLst>
                    <a:ext uri="{9D8B030D-6E8A-4147-A177-3AD203B41FA5}">
                      <a16:colId xmlns:a16="http://schemas.microsoft.com/office/drawing/2014/main" val="2085837200"/>
                    </a:ext>
                  </a:extLst>
                </a:gridCol>
                <a:gridCol w="425488">
                  <a:extLst>
                    <a:ext uri="{9D8B030D-6E8A-4147-A177-3AD203B41FA5}">
                      <a16:colId xmlns:a16="http://schemas.microsoft.com/office/drawing/2014/main" val="872631087"/>
                    </a:ext>
                  </a:extLst>
                </a:gridCol>
                <a:gridCol w="404008">
                  <a:extLst>
                    <a:ext uri="{9D8B030D-6E8A-4147-A177-3AD203B41FA5}">
                      <a16:colId xmlns:a16="http://schemas.microsoft.com/office/drawing/2014/main" val="1807026580"/>
                    </a:ext>
                  </a:extLst>
                </a:gridCol>
                <a:gridCol w="446968">
                  <a:extLst>
                    <a:ext uri="{9D8B030D-6E8A-4147-A177-3AD203B41FA5}">
                      <a16:colId xmlns:a16="http://schemas.microsoft.com/office/drawing/2014/main" val="2791822767"/>
                    </a:ext>
                  </a:extLst>
                </a:gridCol>
                <a:gridCol w="425488">
                  <a:extLst>
                    <a:ext uri="{9D8B030D-6E8A-4147-A177-3AD203B41FA5}">
                      <a16:colId xmlns:a16="http://schemas.microsoft.com/office/drawing/2014/main" val="732955324"/>
                    </a:ext>
                  </a:extLst>
                </a:gridCol>
              </a:tblGrid>
              <a:tr h="299207">
                <a:tc gridSpan="8"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Dividend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Divisor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510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300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324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450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900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3,600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38204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3E20915-AF78-8B4D-B4D9-0E672C448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45696"/>
              </p:ext>
            </p:extLst>
          </p:nvPr>
        </p:nvGraphicFramePr>
        <p:xfrm>
          <a:off x="227725" y="2301974"/>
          <a:ext cx="6382320" cy="6288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5272">
                  <a:extLst>
                    <a:ext uri="{9D8B030D-6E8A-4147-A177-3AD203B41FA5}">
                      <a16:colId xmlns:a16="http://schemas.microsoft.com/office/drawing/2014/main" val="868953770"/>
                    </a:ext>
                  </a:extLst>
                </a:gridCol>
                <a:gridCol w="1595272">
                  <a:extLst>
                    <a:ext uri="{9D8B030D-6E8A-4147-A177-3AD203B41FA5}">
                      <a16:colId xmlns:a16="http://schemas.microsoft.com/office/drawing/2014/main" val="1908560414"/>
                    </a:ext>
                  </a:extLst>
                </a:gridCol>
                <a:gridCol w="1595888">
                  <a:extLst>
                    <a:ext uri="{9D8B030D-6E8A-4147-A177-3AD203B41FA5}">
                      <a16:colId xmlns:a16="http://schemas.microsoft.com/office/drawing/2014/main" val="4060025705"/>
                    </a:ext>
                  </a:extLst>
                </a:gridCol>
                <a:gridCol w="1595888">
                  <a:extLst>
                    <a:ext uri="{9D8B030D-6E8A-4147-A177-3AD203B41FA5}">
                      <a16:colId xmlns:a16="http://schemas.microsoft.com/office/drawing/2014/main" val="3372810595"/>
                    </a:ext>
                  </a:extLst>
                </a:gridCol>
              </a:tblGrid>
              <a:tr h="14731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Odd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Quotient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Quotient With No Remainder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Even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Quotient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Quotient That Is a Multiple of 10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573388"/>
                  </a:ext>
                </a:extLst>
              </a:tr>
              <a:tr h="15799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Smallest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Quotient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2-Digit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Quotient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3-Digit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Quotient With No Remainder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Largest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Quotient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284910"/>
                  </a:ext>
                </a:extLst>
              </a:tr>
              <a:tr h="16552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4-Digit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Quotient With No Remainder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Quotient With an Even Remainder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3-Digit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Quotient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Quotient With an Odd Remainder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515753"/>
                  </a:ext>
                </a:extLst>
              </a:tr>
              <a:tr h="15799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2-Digit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Quotient With No Remainder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Quotient That Is a Multiple of 3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Quotient That Is a Multiple of 2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4-Digit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Quotient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74" marR="6167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601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195</Words>
  <Application>Microsoft Office PowerPoint</Application>
  <PresentationFormat>Letter Paper (8.5x11 in)</PresentationFormat>
  <Paragraphs>87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Tori Mirsadjadi</cp:lastModifiedBy>
  <cp:revision>5</cp:revision>
  <dcterms:created xsi:type="dcterms:W3CDTF">2020-12-31T15:11:03Z</dcterms:created>
  <dcterms:modified xsi:type="dcterms:W3CDTF">2021-05-14T19:08:13Z</dcterms:modified>
</cp:coreProperties>
</file>