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067"/>
    <p:restoredTop sz="97987"/>
  </p:normalViewPr>
  <p:slideViewPr>
    <p:cSldViewPr snapToGrid="0" snapToObjects="1">
      <p:cViewPr varScale="1">
        <p:scale>
          <a:sx n="101" d="100"/>
          <a:sy n="101" d="100"/>
        </p:scale>
        <p:origin x="2574" y="1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CAC0D-8B84-4949-B128-D5C5F98A1A21}" type="datetimeFigureOut">
              <a:rPr lang="en-US" smtClean="0"/>
              <a:t>3/30/2021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F9810-8AA7-B745-B092-2C858C246F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932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671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153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401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6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089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158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403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3/30/2021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671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3/30/2021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469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3/30/2021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9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645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0983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9D718-4E4B-1947-92E0-BBED57B9EE73}" type="datetimeFigureOut">
              <a:rPr lang="en-US" smtClean="0"/>
              <a:t>3/30/2021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400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902F44D-E06F-4344-81D4-BD9176E17D49}"/>
              </a:ext>
            </a:extLst>
          </p:cNvPr>
          <p:cNvSpPr/>
          <p:nvPr/>
        </p:nvSpPr>
        <p:spPr>
          <a:xfrm>
            <a:off x="145657" y="145658"/>
            <a:ext cx="6546456" cy="5664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Find the Equation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2CA1A5-E9FE-E246-86D5-F8CF245A9224}"/>
              </a:ext>
            </a:extLst>
          </p:cNvPr>
          <p:cNvSpPr/>
          <p:nvPr/>
        </p:nvSpPr>
        <p:spPr>
          <a:xfrm>
            <a:off x="145657" y="649754"/>
            <a:ext cx="6334972" cy="5664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b="1" dirty="0">
                <a:solidFill>
                  <a:schemeClr val="tx1"/>
                </a:solidFill>
              </a:rPr>
              <a:t>Directions: </a:t>
            </a:r>
            <a:r>
              <a:rPr lang="en-US" sz="1000" dirty="0">
                <a:solidFill>
                  <a:schemeClr val="tx1"/>
                </a:solidFill>
              </a:rPr>
              <a:t>Choose a number line card. Record the letter from the card. Show the jumps the card might be showing. Then, write the equation that matches your thinking.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C576B2FB-ADB7-5E44-8ADF-42607A671E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8780642"/>
              </p:ext>
            </p:extLst>
          </p:nvPr>
        </p:nvGraphicFramePr>
        <p:xfrm>
          <a:off x="231734" y="1331025"/>
          <a:ext cx="6259287" cy="708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3057">
                  <a:extLst>
                    <a:ext uri="{9D8B030D-6E8A-4147-A177-3AD203B41FA5}">
                      <a16:colId xmlns:a16="http://schemas.microsoft.com/office/drawing/2014/main" val="3411693851"/>
                    </a:ext>
                  </a:extLst>
                </a:gridCol>
                <a:gridCol w="2641600">
                  <a:extLst>
                    <a:ext uri="{9D8B030D-6E8A-4147-A177-3AD203B41FA5}">
                      <a16:colId xmlns:a16="http://schemas.microsoft.com/office/drawing/2014/main" val="2698219005"/>
                    </a:ext>
                  </a:extLst>
                </a:gridCol>
                <a:gridCol w="2924630">
                  <a:extLst>
                    <a:ext uri="{9D8B030D-6E8A-4147-A177-3AD203B41FA5}">
                      <a16:colId xmlns:a16="http://schemas.microsoft.com/office/drawing/2014/main" val="26534790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Letter of Card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Jumps the Card Might Be Showing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Equation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252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25539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8948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6175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81321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1164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7249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</TotalTime>
  <Words>48</Words>
  <Application>Microsoft Office PowerPoint</Application>
  <PresentationFormat>Letter Paper (8.5x11 in)</PresentationFormat>
  <Paragraphs>26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J. SanGiovanni</dc:creator>
  <cp:lastModifiedBy>Christina West</cp:lastModifiedBy>
  <cp:revision>10</cp:revision>
  <cp:lastPrinted>2021-01-01T15:36:34Z</cp:lastPrinted>
  <dcterms:created xsi:type="dcterms:W3CDTF">2020-12-31T15:11:03Z</dcterms:created>
  <dcterms:modified xsi:type="dcterms:W3CDTF">2021-03-30T11:17:43Z</dcterms:modified>
</cp:coreProperties>
</file>