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6858000" cy="9144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" roundtripDataSignature="AMtx7mg74tOR7mkL6a7WK9RVeUbyJGA9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76FB18D-C85B-45F4-B552-A4FAA2426006}">
  <a:tblStyle styleId="{476FB18D-C85B-45F4-B552-A4FAA242600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 snapToObjects="1">
      <p:cViewPr varScale="1">
        <p:scale>
          <a:sx n="90" d="100"/>
          <a:sy n="90" d="100"/>
        </p:scale>
        <p:origin x="29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e28d7e7b6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ge28d7e7b6e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3" name="Google Shape;103;ge28d7e7b6e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7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 rot="5400000">
            <a:off x="528108" y="2377546"/>
            <a:ext cx="5801784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 rot="5400000">
            <a:off x="1772576" y="3622015"/>
            <a:ext cx="774911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 rot="5400000">
            <a:off x="-1227799" y="2186121"/>
            <a:ext cx="774911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2"/>
          </p:nvPr>
        </p:nvSpPr>
        <p:spPr>
          <a:xfrm>
            <a:off x="3471863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472381" y="3340100"/>
            <a:ext cx="2901255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3471863" y="2241551"/>
            <a:ext cx="2915543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3471863" y="3340100"/>
            <a:ext cx="2915543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2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>
            <a:spLocks noGrp="1"/>
          </p:cNvSpPr>
          <p:nvPr>
            <p:ph type="pic" idx="2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9" name="Google Shape;89;p1"/>
              <p:cNvGraphicFramePr/>
              <p:nvPr>
                <p:extLst>
                  <p:ext uri="{D42A27DB-BD31-4B8C-83A1-F6EECF244321}">
                    <p14:modId xmlns:p14="http://schemas.microsoft.com/office/powerpoint/2010/main" val="3597793758"/>
                  </p:ext>
                </p:extLst>
              </p:nvPr>
            </p:nvGraphicFramePr>
            <p:xfrm>
              <a:off x="0" y="0"/>
              <a:ext cx="6858000" cy="9144000"/>
            </p:xfrm>
            <a:graphic>
              <a:graphicData uri="http://schemas.openxmlformats.org/drawingml/2006/table">
                <a:tbl>
                  <a:tblPr>
                    <a:noFill/>
                    <a:tableStyleId>{476FB18D-C85B-45F4-B552-A4FAA2426006}</a:tableStyleId>
                  </a:tblPr>
                  <a:tblGrid>
                    <a:gridCol w="3429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429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828800">
                    <a:tc>
                      <a:txBody>
                        <a:bodyPr/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800" i="1" u="none" strike="noStrike" cap="none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sz="4800" b="0" i="1" u="none" strike="noStrike" cap="none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en-US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sz="4800" u="none" strike="noStrike" cap="none" dirty="0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2800"/>
                            <a:buFont typeface="Arial"/>
                            <a:buNone/>
                          </a:pPr>
                          <a:endParaRPr sz="2800" u="none" strike="noStrike" cap="none"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8288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AE" sz="4800" i="1" u="none" strike="noStrike" cap="none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ar-AE" sz="4800" b="0" i="1" u="none" strike="noStrike" cap="none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ar-AE" sz="4800" u="none" strike="noStrike" cap="none" dirty="0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2800"/>
                            <a:buFont typeface="Arial"/>
                            <a:buNone/>
                          </a:pPr>
                          <a:endParaRPr sz="2800" u="none" strike="noStrike" cap="none"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8288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AE" sz="4800" i="1" u="none" strike="noStrike" cap="none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ar-AE" sz="4800" b="0" i="1" u="none" strike="noStrike" cap="none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ar-AE" sz="4800" u="none" strike="noStrike" cap="none" dirty="0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2800"/>
                            <a:buFont typeface="Arial"/>
                            <a:buNone/>
                          </a:pPr>
                          <a:endParaRPr sz="2800" u="none" strike="noStrike" cap="none"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8288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AE" sz="4800" i="1" u="none" strike="noStrike" cap="none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ar-AE" sz="4800" b="0" i="1" u="none" strike="noStrike" cap="none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ar-AE" sz="4800" u="none" strike="noStrike" cap="none" dirty="0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2800"/>
                            <a:buFont typeface="Arial"/>
                            <a:buNone/>
                          </a:pPr>
                          <a:endParaRPr sz="2800" u="none" strike="noStrike" cap="none"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8288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AE" sz="4800" i="1" u="none" strike="noStrike" cap="none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ar-AE" sz="4800" b="0" i="1" u="none" strike="noStrike" cap="none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ar-AE" sz="4800" u="none" strike="noStrike" cap="none" dirty="0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2800"/>
                            <a:buFont typeface="Arial"/>
                            <a:buNone/>
                          </a:pPr>
                          <a:endParaRPr sz="2800" u="none" strike="noStrike" cap="none" dirty="0"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9" name="Google Shape;89;p1"/>
              <p:cNvGraphicFramePr/>
              <p:nvPr>
                <p:extLst>
                  <p:ext uri="{D42A27DB-BD31-4B8C-83A1-F6EECF244321}">
                    <p14:modId xmlns:p14="http://schemas.microsoft.com/office/powerpoint/2010/main" val="3597793758"/>
                  </p:ext>
                </p:extLst>
              </p:nvPr>
            </p:nvGraphicFramePr>
            <p:xfrm>
              <a:off x="0" y="0"/>
              <a:ext cx="6858000" cy="9144000"/>
            </p:xfrm>
            <a:graphic>
              <a:graphicData uri="http://schemas.openxmlformats.org/drawingml/2006/table">
                <a:tbl>
                  <a:tblPr>
                    <a:noFill/>
                    <a:tableStyleId>{476FB18D-C85B-45F4-B552-A4FAA2426006}</a:tableStyleId>
                  </a:tblPr>
                  <a:tblGrid>
                    <a:gridCol w="3429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429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828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  <a:blipFill>
                          <a:blip r:embed="rId3"/>
                          <a:stretch>
                            <a:fillRect l="-370" t="-694" r="-100741" b="-40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2800"/>
                            <a:buFont typeface="Arial"/>
                            <a:buNone/>
                          </a:pPr>
                          <a:endParaRPr sz="2800" u="none" strike="noStrike" cap="none"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828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  <a:blipFill>
                          <a:blip r:embed="rId3"/>
                          <a:stretch>
                            <a:fillRect l="-370" t="-100694" r="-100741" b="-30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2800"/>
                            <a:buFont typeface="Arial"/>
                            <a:buNone/>
                          </a:pPr>
                          <a:endParaRPr sz="2800" u="none" strike="noStrike" cap="none"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828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  <a:blipFill>
                          <a:blip r:embed="rId3"/>
                          <a:stretch>
                            <a:fillRect l="-370" t="-200694" r="-100741" b="-20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2800"/>
                            <a:buFont typeface="Arial"/>
                            <a:buNone/>
                          </a:pPr>
                          <a:endParaRPr sz="2800" u="none" strike="noStrike" cap="none"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828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  <a:blipFill>
                          <a:blip r:embed="rId3"/>
                          <a:stretch>
                            <a:fillRect l="-370" t="-300694" r="-100741" b="-10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2800"/>
                            <a:buFont typeface="Arial"/>
                            <a:buNone/>
                          </a:pPr>
                          <a:endParaRPr sz="2800" u="none" strike="noStrike" cap="none"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828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  <a:blipFill>
                          <a:blip r:embed="rId3"/>
                          <a:stretch>
                            <a:fillRect l="-370" t="-400694" r="-100741" b="-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2800"/>
                            <a:buFont typeface="Arial"/>
                            <a:buNone/>
                          </a:pPr>
                          <a:endParaRPr sz="2800" u="none" strike="noStrike" cap="none" dirty="0"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95" name="Google Shape;95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46075" y="120675"/>
            <a:ext cx="2059000" cy="1583300"/>
          </a:xfrm>
          <a:prstGeom prst="rect">
            <a:avLst/>
          </a:prstGeom>
          <a:noFill/>
          <a:ln w="25400" cap="flat" cmpd="sng">
            <a:solidFill>
              <a:srgbClr val="FFFFFF"/>
            </a:solidFill>
            <a:prstDash val="dot"/>
            <a:miter lim="8000"/>
            <a:headEnd type="none" w="sm" len="sm"/>
            <a:tailEnd type="none" w="sm" len="sm"/>
          </a:ln>
        </p:spPr>
      </p:pic>
      <p:pic>
        <p:nvPicPr>
          <p:cNvPr id="96" name="Google Shape;96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9325" y="1939450"/>
            <a:ext cx="2059000" cy="1583300"/>
          </a:xfrm>
          <a:prstGeom prst="rect">
            <a:avLst/>
          </a:prstGeom>
          <a:noFill/>
          <a:ln w="25400" cap="flat" cmpd="sng">
            <a:solidFill>
              <a:srgbClr val="FFFFFF"/>
            </a:solidFill>
            <a:prstDash val="dot"/>
            <a:miter lim="8000"/>
            <a:headEnd type="none" w="sm" len="sm"/>
            <a:tailEnd type="none" w="sm" len="sm"/>
          </a:ln>
        </p:spPr>
      </p:pic>
      <p:pic>
        <p:nvPicPr>
          <p:cNvPr id="97" name="Google Shape;97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9325" y="3758225"/>
            <a:ext cx="2059000" cy="1583300"/>
          </a:xfrm>
          <a:prstGeom prst="rect">
            <a:avLst/>
          </a:prstGeom>
          <a:noFill/>
          <a:ln w="25400" cap="flat" cmpd="sng">
            <a:solidFill>
              <a:srgbClr val="FFFFFF"/>
            </a:solidFill>
            <a:prstDash val="dot"/>
            <a:miter lim="8000"/>
            <a:headEnd type="none" w="sm" len="sm"/>
            <a:tailEnd type="none" w="sm" len="sm"/>
          </a:ln>
        </p:spPr>
      </p:pic>
      <p:pic>
        <p:nvPicPr>
          <p:cNvPr id="98" name="Google Shape;98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46075" y="5577000"/>
            <a:ext cx="2059000" cy="1583300"/>
          </a:xfrm>
          <a:prstGeom prst="rect">
            <a:avLst/>
          </a:prstGeom>
          <a:noFill/>
          <a:ln w="25400" cap="flat" cmpd="sng">
            <a:solidFill>
              <a:srgbClr val="FFFFFF"/>
            </a:solidFill>
            <a:prstDash val="dot"/>
            <a:miter lim="8000"/>
            <a:headEnd type="none" w="sm" len="sm"/>
            <a:tailEnd type="none" w="sm" len="sm"/>
          </a:ln>
        </p:spPr>
      </p:pic>
      <p:pic>
        <p:nvPicPr>
          <p:cNvPr id="99" name="Google Shape;99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9325" y="7395775"/>
            <a:ext cx="2059000" cy="1583300"/>
          </a:xfrm>
          <a:prstGeom prst="rect">
            <a:avLst/>
          </a:prstGeom>
          <a:noFill/>
          <a:ln w="25400" cap="flat" cmpd="sng">
            <a:solidFill>
              <a:srgbClr val="FFFFFF"/>
            </a:solidFill>
            <a:prstDash val="dot"/>
            <a:miter lim="8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05" name="Google Shape;105;ge28d7e7b6e_0_0"/>
              <p:cNvGraphicFramePr/>
              <p:nvPr>
                <p:extLst>
                  <p:ext uri="{D42A27DB-BD31-4B8C-83A1-F6EECF244321}">
                    <p14:modId xmlns:p14="http://schemas.microsoft.com/office/powerpoint/2010/main" val="2389579186"/>
                  </p:ext>
                </p:extLst>
              </p:nvPr>
            </p:nvGraphicFramePr>
            <p:xfrm>
              <a:off x="0" y="0"/>
              <a:ext cx="6858000" cy="7315200"/>
            </p:xfrm>
            <a:graphic>
              <a:graphicData uri="http://schemas.openxmlformats.org/drawingml/2006/table">
                <a:tbl>
                  <a:tblPr>
                    <a:noFill/>
                    <a:tableStyleId>{476FB18D-C85B-45F4-B552-A4FAA2426006}</a:tableStyleId>
                  </a:tblPr>
                  <a:tblGrid>
                    <a:gridCol w="3429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429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8288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AE" sz="4800" i="1" u="none" strike="noStrike" cap="none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ar-AE" sz="4800" b="0" i="1" u="none" strike="noStrike" cap="none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ar-AE" sz="4800" u="none" strike="noStrike" cap="none" dirty="0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2800"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6000" i="1" u="none" strike="noStrike" cap="none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÷</m:t>
                              </m:r>
                            </m:oMath>
                          </a14:m>
                          <a:r>
                            <a:rPr lang="en-US" sz="6000" u="none" strike="noStrike" cap="none" dirty="0"/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ar-AE" sz="6000" i="1" u="none" strike="noStrike" cap="none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ar-AE" sz="6000" b="0" i="1" u="none" strike="noStrike" cap="none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6000" b="0" i="1" u="none" strike="noStrike" cap="none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ar-AE" sz="6000" u="none" strike="noStrike" cap="none" dirty="0"/>
                        </a:p>
                      </a:txBody>
                      <a:tcPr marL="63500" marR="63500" marT="63500" marB="63500" anchor="ctr">
                        <a:lnL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8288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AE" sz="4800" i="1" u="none" strike="noStrike" cap="none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ar-AE" sz="4800" b="0" i="1" u="none" strike="noStrike" cap="none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ar-AE" sz="4800" u="none" strike="noStrike" cap="none" dirty="0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2800"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6000" i="1" u="none" strike="noStrike" cap="none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÷</m:t>
                              </m:r>
                            </m:oMath>
                          </a14:m>
                          <a:r>
                            <a:rPr lang="en-US" sz="6000" u="none" strike="noStrike" cap="none" dirty="0"/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ar-AE" sz="6000" i="1" u="none" strike="noStrike" cap="none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ar-AE" sz="6000" b="0" i="1" u="none" strike="noStrike" cap="none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6000" b="0" i="1" u="none" strike="noStrike" cap="none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oMath>
                          </a14:m>
                          <a:endParaRPr lang="ar-AE" sz="6000" u="none" strike="noStrike" cap="none" dirty="0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8288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AE" sz="4800" i="1" u="none" strike="noStrike" cap="none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ar-AE" sz="4800" b="0" i="1" u="none" strike="noStrike" cap="none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ar-AE" sz="4800" u="none" strike="noStrike" cap="none" dirty="0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2800"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6000" i="1" u="none" strike="noStrike" cap="none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÷</m:t>
                              </m:r>
                            </m:oMath>
                          </a14:m>
                          <a:r>
                            <a:rPr lang="en-US" sz="6000" u="none" strike="noStrike" cap="none" dirty="0"/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ar-AE" sz="6000" i="1" u="none" strike="noStrike" cap="none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ar-AE" sz="6000" b="0" i="1" u="none" strike="noStrike" cap="none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6000" b="0" i="1" u="none" strike="noStrike" cap="none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endParaRPr lang="ar-AE" sz="6000" u="none" strike="noStrike" cap="none" dirty="0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8288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AE" sz="4800" i="1" u="none" strike="noStrike" cap="none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ar-AE" sz="4800" b="0" i="1" u="none" strike="noStrike" cap="none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ar-AE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4800" b="0" i="1" u="none" strike="noStrike" cap="none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ar-AE" sz="4800" u="none" strike="noStrike" cap="none" dirty="0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2800"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6000" i="1" u="none" strike="noStrike" cap="none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÷</m:t>
                              </m:r>
                            </m:oMath>
                          </a14:m>
                          <a:r>
                            <a:rPr lang="en-US" sz="6000" u="none" strike="noStrike" cap="none" dirty="0"/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ar-AE" sz="6000" i="1" u="none" strike="noStrike" cap="none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ar-AE" sz="6000" b="0" i="1" u="none" strike="noStrike" cap="none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6000" b="0" i="1" u="none" strike="noStrike" cap="none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endParaRPr lang="ar-AE" sz="6000" u="none" strike="noStrike" cap="none" dirty="0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05" name="Google Shape;105;ge28d7e7b6e_0_0"/>
              <p:cNvGraphicFramePr/>
              <p:nvPr>
                <p:extLst>
                  <p:ext uri="{D42A27DB-BD31-4B8C-83A1-F6EECF244321}">
                    <p14:modId xmlns:p14="http://schemas.microsoft.com/office/powerpoint/2010/main" val="2389579186"/>
                  </p:ext>
                </p:extLst>
              </p:nvPr>
            </p:nvGraphicFramePr>
            <p:xfrm>
              <a:off x="0" y="0"/>
              <a:ext cx="6858000" cy="7315200"/>
            </p:xfrm>
            <a:graphic>
              <a:graphicData uri="http://schemas.openxmlformats.org/drawingml/2006/table">
                <a:tbl>
                  <a:tblPr>
                    <a:noFill/>
                    <a:tableStyleId>{476FB18D-C85B-45F4-B552-A4FAA2426006}</a:tableStyleId>
                  </a:tblPr>
                  <a:tblGrid>
                    <a:gridCol w="3429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429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828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  <a:blipFill>
                          <a:blip r:embed="rId3"/>
                          <a:stretch>
                            <a:fillRect l="-370" t="-694" r="-100741" b="-30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3500" marR="63500" marT="63500" marB="63500" anchor="ctr">
                        <a:lnL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  <a:blipFill>
                          <a:blip r:embed="rId3"/>
                          <a:stretch>
                            <a:fillRect l="-100370" t="-694" r="-741" b="-3013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828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  <a:blipFill>
                          <a:blip r:embed="rId3"/>
                          <a:stretch>
                            <a:fillRect l="-370" t="-100694" r="-100741" b="-20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  <a:blipFill>
                          <a:blip r:embed="rId3"/>
                          <a:stretch>
                            <a:fillRect l="-100370" t="-100694" r="-741" b="-2013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828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  <a:blipFill>
                          <a:blip r:embed="rId3"/>
                          <a:stretch>
                            <a:fillRect l="-370" t="-200694" r="-100741" b="-10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  <a:blipFill>
                          <a:blip r:embed="rId3"/>
                          <a:stretch>
                            <a:fillRect l="-100370" t="-200694" r="-741" b="-1013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828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  <a:blipFill>
                          <a:blip r:embed="rId3"/>
                          <a:stretch>
                            <a:fillRect l="-370" t="-300694" r="-100741" b="-13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3500" marR="63500" marT="63500" marB="63500" anchor="ctr">
                        <a:lnL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L>
                        <a:lnR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R>
                        <a:lnT w="12700" cap="flat" cmpd="sng" algn="ctr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T>
                        <a:lnB w="12700" cap="flat" cmpd="sng">
                          <a:solidFill>
                            <a:schemeClr val="dk1"/>
                          </a:solidFill>
                          <a:prstDash val="lgDash"/>
                          <a:round/>
                          <a:headEnd type="none" w="sm" len="sm"/>
                          <a:tailEnd type="none" w="sm" len="sm"/>
                        </a:lnB>
                        <a:blipFill>
                          <a:blip r:embed="rId3"/>
                          <a:stretch>
                            <a:fillRect l="-100370" t="-300694" r="-741" b="-13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28</Words>
  <Application>Microsoft Macintosh PowerPoint</Application>
  <PresentationFormat>On-screen Show (4:3)</PresentationFormat>
  <Paragraphs>15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Cambria Math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Jennifer M Suh</cp:lastModifiedBy>
  <cp:revision>2</cp:revision>
  <dcterms:created xsi:type="dcterms:W3CDTF">2020-12-31T15:11:03Z</dcterms:created>
  <dcterms:modified xsi:type="dcterms:W3CDTF">2021-07-05T16:12:48Z</dcterms:modified>
</cp:coreProperties>
</file>