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4"/>
    <p:sldMasterId id="2147483701" r:id="rId5"/>
    <p:sldMasterId id="2147483702" r:id="rId6"/>
    <p:sldMasterId id="214748370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363" r:id="rId116"/>
    <p:sldId id="364" r:id="rId117"/>
    <p:sldId id="365" r:id="rId118"/>
    <p:sldId id="366" r:id="rId119"/>
    <p:sldId id="367" r:id="rId120"/>
    <p:sldId id="368" r:id="rId121"/>
    <p:sldId id="369" r:id="rId122"/>
    <p:sldId id="370" r:id="rId123"/>
    <p:sldId id="371" r:id="rId124"/>
    <p:sldId id="372" r:id="rId125"/>
    <p:sldId id="373" r:id="rId126"/>
    <p:sldId id="374" r:id="rId127"/>
    <p:sldId id="375" r:id="rId128"/>
    <p:sldId id="376" r:id="rId129"/>
    <p:sldId id="377" r:id="rId130"/>
    <p:sldId id="378" r:id="rId131"/>
    <p:sldId id="379" r:id="rId132"/>
    <p:sldId id="380" r:id="rId133"/>
    <p:sldId id="381" r:id="rId134"/>
    <p:sldId id="382" r:id="rId135"/>
    <p:sldId id="383" r:id="rId136"/>
    <p:sldId id="384" r:id="rId137"/>
    <p:sldId id="385" r:id="rId138"/>
    <p:sldId id="386" r:id="rId139"/>
    <p:sldId id="387" r:id="rId140"/>
    <p:sldId id="388" r:id="rId141"/>
    <p:sldId id="389" r:id="rId142"/>
    <p:sldId id="390" r:id="rId143"/>
    <p:sldId id="391" r:id="rId144"/>
    <p:sldId id="392" r:id="rId145"/>
    <p:sldId id="393" r:id="rId146"/>
    <p:sldId id="394" r:id="rId147"/>
    <p:sldId id="395" r:id="rId148"/>
    <p:sldId id="396" r:id="rId149"/>
    <p:sldId id="397" r:id="rId150"/>
    <p:sldId id="398" r:id="rId151"/>
    <p:sldId id="399" r:id="rId152"/>
    <p:sldId id="400" r:id="rId153"/>
    <p:sldId id="401" r:id="rId154"/>
    <p:sldId id="402" r:id="rId155"/>
    <p:sldId id="403" r:id="rId156"/>
    <p:sldId id="404" r:id="rId157"/>
    <p:sldId id="405" r:id="rId158"/>
    <p:sldId id="406" r:id="rId159"/>
    <p:sldId id="407" r:id="rId160"/>
    <p:sldId id="408" r:id="rId161"/>
    <p:sldId id="409" r:id="rId162"/>
    <p:sldId id="410" r:id="rId163"/>
    <p:sldId id="411" r:id="rId164"/>
    <p:sldId id="412" r:id="rId165"/>
    <p:sldId id="413" r:id="rId166"/>
    <p:sldId id="414" r:id="rId167"/>
    <p:sldId id="415" r:id="rId168"/>
    <p:sldId id="416" r:id="rId169"/>
    <p:sldId id="417" r:id="rId170"/>
    <p:sldId id="418" r:id="rId171"/>
    <p:sldId id="419" r:id="rId172"/>
    <p:sldId id="420" r:id="rId173"/>
    <p:sldId id="421" r:id="rId174"/>
    <p:sldId id="422" r:id="rId175"/>
    <p:sldId id="423" r:id="rId176"/>
    <p:sldId id="424" r:id="rId177"/>
    <p:sldId id="425" r:id="rId178"/>
    <p:sldId id="426" r:id="rId179"/>
    <p:sldId id="427" r:id="rId180"/>
    <p:sldId id="428" r:id="rId181"/>
    <p:sldId id="429" r:id="rId182"/>
    <p:sldId id="430" r:id="rId183"/>
    <p:sldId id="431" r:id="rId184"/>
    <p:sldId id="432" r:id="rId185"/>
    <p:sldId id="433" r:id="rId186"/>
    <p:sldId id="434" r:id="rId187"/>
    <p:sldId id="435" r:id="rId188"/>
    <p:sldId id="436" r:id="rId189"/>
    <p:sldId id="437" r:id="rId190"/>
    <p:sldId id="438" r:id="rId191"/>
    <p:sldId id="439" r:id="rId192"/>
    <p:sldId id="440" r:id="rId193"/>
    <p:sldId id="441" r:id="rId194"/>
    <p:sldId id="442" r:id="rId195"/>
    <p:sldId id="443" r:id="rId196"/>
    <p:sldId id="444" r:id="rId197"/>
    <p:sldId id="445" r:id="rId198"/>
    <p:sldId id="446" r:id="rId199"/>
    <p:sldId id="447" r:id="rId200"/>
    <p:sldId id="448" r:id="rId201"/>
    <p:sldId id="449" r:id="rId202"/>
    <p:sldId id="450" r:id="rId203"/>
    <p:sldId id="451" r:id="rId204"/>
    <p:sldId id="452" r:id="rId205"/>
    <p:sldId id="453" r:id="rId206"/>
    <p:sldId id="454" r:id="rId207"/>
    <p:sldId id="455" r:id="rId208"/>
    <p:sldId id="456" r:id="rId209"/>
    <p:sldId id="457" r:id="rId210"/>
    <p:sldId id="458" r:id="rId211"/>
    <p:sldId id="459" r:id="rId212"/>
    <p:sldId id="460" r:id="rId213"/>
    <p:sldId id="461" r:id="rId214"/>
    <p:sldId id="462" r:id="rId215"/>
    <p:sldId id="463" r:id="rId216"/>
    <p:sldId id="464" r:id="rId217"/>
    <p:sldId id="465" r:id="rId218"/>
    <p:sldId id="466" r:id="rId219"/>
    <p:sldId id="467" r:id="rId220"/>
    <p:sldId id="468" r:id="rId221"/>
    <p:sldId id="469" r:id="rId222"/>
  </p:sldIdLst>
  <p:sldSz cy="9753600" cx="13004800"/>
  <p:notesSz cx="6858000" cy="9144000"/>
  <p:embeddedFontLst>
    <p:embeddedFont>
      <p:font typeface="Helvetica Neue"/>
      <p:regular r:id="rId223"/>
      <p:bold r:id="rId224"/>
      <p:italic r:id="rId225"/>
      <p:boldItalic r:id="rId2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BB870C-2060-47A7-95F0-24710FB5F97C}">
  <a:tblStyle styleId="{F6BB870C-2060-47A7-95F0-24710FB5F97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190" Type="http://schemas.openxmlformats.org/officeDocument/2006/relationships/slide" Target="slides/slide18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194" Type="http://schemas.openxmlformats.org/officeDocument/2006/relationships/slide" Target="slides/slide186.xml"/><Relationship Id="rId43" Type="http://schemas.openxmlformats.org/officeDocument/2006/relationships/slide" Target="slides/slide35.xml"/><Relationship Id="rId193" Type="http://schemas.openxmlformats.org/officeDocument/2006/relationships/slide" Target="slides/slide185.xml"/><Relationship Id="rId46" Type="http://schemas.openxmlformats.org/officeDocument/2006/relationships/slide" Target="slides/slide38.xml"/><Relationship Id="rId192" Type="http://schemas.openxmlformats.org/officeDocument/2006/relationships/slide" Target="slides/slide184.xml"/><Relationship Id="rId45" Type="http://schemas.openxmlformats.org/officeDocument/2006/relationships/slide" Target="slides/slide37.xml"/><Relationship Id="rId191" Type="http://schemas.openxmlformats.org/officeDocument/2006/relationships/slide" Target="slides/slide183.xml"/><Relationship Id="rId48" Type="http://schemas.openxmlformats.org/officeDocument/2006/relationships/slide" Target="slides/slide40.xml"/><Relationship Id="rId187" Type="http://schemas.openxmlformats.org/officeDocument/2006/relationships/slide" Target="slides/slide179.xml"/><Relationship Id="rId47" Type="http://schemas.openxmlformats.org/officeDocument/2006/relationships/slide" Target="slides/slide39.xml"/><Relationship Id="rId186" Type="http://schemas.openxmlformats.org/officeDocument/2006/relationships/slide" Target="slides/slide178.xml"/><Relationship Id="rId185" Type="http://schemas.openxmlformats.org/officeDocument/2006/relationships/slide" Target="slides/slide177.xml"/><Relationship Id="rId49" Type="http://schemas.openxmlformats.org/officeDocument/2006/relationships/slide" Target="slides/slide41.xml"/><Relationship Id="rId184" Type="http://schemas.openxmlformats.org/officeDocument/2006/relationships/slide" Target="slides/slide176.xml"/><Relationship Id="rId189" Type="http://schemas.openxmlformats.org/officeDocument/2006/relationships/slide" Target="slides/slide181.xml"/><Relationship Id="rId188" Type="http://schemas.openxmlformats.org/officeDocument/2006/relationships/slide" Target="slides/slide180.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183" Type="http://schemas.openxmlformats.org/officeDocument/2006/relationships/slide" Target="slides/slide175.xml"/><Relationship Id="rId32" Type="http://schemas.openxmlformats.org/officeDocument/2006/relationships/slide" Target="slides/slide24.xml"/><Relationship Id="rId182" Type="http://schemas.openxmlformats.org/officeDocument/2006/relationships/slide" Target="slides/slide174.xml"/><Relationship Id="rId35" Type="http://schemas.openxmlformats.org/officeDocument/2006/relationships/slide" Target="slides/slide27.xml"/><Relationship Id="rId181" Type="http://schemas.openxmlformats.org/officeDocument/2006/relationships/slide" Target="slides/slide173.xml"/><Relationship Id="rId34" Type="http://schemas.openxmlformats.org/officeDocument/2006/relationships/slide" Target="slides/slide26.xml"/><Relationship Id="rId180" Type="http://schemas.openxmlformats.org/officeDocument/2006/relationships/slide" Target="slides/slide172.xml"/><Relationship Id="rId37" Type="http://schemas.openxmlformats.org/officeDocument/2006/relationships/slide" Target="slides/slide29.xml"/><Relationship Id="rId176" Type="http://schemas.openxmlformats.org/officeDocument/2006/relationships/slide" Target="slides/slide168.xml"/><Relationship Id="rId36" Type="http://schemas.openxmlformats.org/officeDocument/2006/relationships/slide" Target="slides/slide28.xml"/><Relationship Id="rId175" Type="http://schemas.openxmlformats.org/officeDocument/2006/relationships/slide" Target="slides/slide167.xml"/><Relationship Id="rId39" Type="http://schemas.openxmlformats.org/officeDocument/2006/relationships/slide" Target="slides/slide31.xml"/><Relationship Id="rId174" Type="http://schemas.openxmlformats.org/officeDocument/2006/relationships/slide" Target="slides/slide166.xml"/><Relationship Id="rId38" Type="http://schemas.openxmlformats.org/officeDocument/2006/relationships/slide" Target="slides/slide30.xml"/><Relationship Id="rId173" Type="http://schemas.openxmlformats.org/officeDocument/2006/relationships/slide" Target="slides/slide165.xml"/><Relationship Id="rId179" Type="http://schemas.openxmlformats.org/officeDocument/2006/relationships/slide" Target="slides/slide171.xml"/><Relationship Id="rId178" Type="http://schemas.openxmlformats.org/officeDocument/2006/relationships/slide" Target="slides/slide170.xml"/><Relationship Id="rId177" Type="http://schemas.openxmlformats.org/officeDocument/2006/relationships/slide" Target="slides/slide169.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98" Type="http://schemas.openxmlformats.org/officeDocument/2006/relationships/slide" Target="slides/slide190.xml"/><Relationship Id="rId14" Type="http://schemas.openxmlformats.org/officeDocument/2006/relationships/slide" Target="slides/slide6.xml"/><Relationship Id="rId197" Type="http://schemas.openxmlformats.org/officeDocument/2006/relationships/slide" Target="slides/slide189.xml"/><Relationship Id="rId17" Type="http://schemas.openxmlformats.org/officeDocument/2006/relationships/slide" Target="slides/slide9.xml"/><Relationship Id="rId196" Type="http://schemas.openxmlformats.org/officeDocument/2006/relationships/slide" Target="slides/slide188.xml"/><Relationship Id="rId16" Type="http://schemas.openxmlformats.org/officeDocument/2006/relationships/slide" Target="slides/slide8.xml"/><Relationship Id="rId195" Type="http://schemas.openxmlformats.org/officeDocument/2006/relationships/slide" Target="slides/slide187.xml"/><Relationship Id="rId19" Type="http://schemas.openxmlformats.org/officeDocument/2006/relationships/slide" Target="slides/slide11.xml"/><Relationship Id="rId18" Type="http://schemas.openxmlformats.org/officeDocument/2006/relationships/slide" Target="slides/slide10.xml"/><Relationship Id="rId199" Type="http://schemas.openxmlformats.org/officeDocument/2006/relationships/slide" Target="slides/slide191.xml"/><Relationship Id="rId84" Type="http://schemas.openxmlformats.org/officeDocument/2006/relationships/slide" Target="slides/slide76.xml"/><Relationship Id="rId83" Type="http://schemas.openxmlformats.org/officeDocument/2006/relationships/slide" Target="slides/slide75.xml"/><Relationship Id="rId86" Type="http://schemas.openxmlformats.org/officeDocument/2006/relationships/slide" Target="slides/slide78.xml"/><Relationship Id="rId85" Type="http://schemas.openxmlformats.org/officeDocument/2006/relationships/slide" Target="slides/slide77.xml"/><Relationship Id="rId88" Type="http://schemas.openxmlformats.org/officeDocument/2006/relationships/slide" Target="slides/slide80.xml"/><Relationship Id="rId150" Type="http://schemas.openxmlformats.org/officeDocument/2006/relationships/slide" Target="slides/slide142.xml"/><Relationship Id="rId87" Type="http://schemas.openxmlformats.org/officeDocument/2006/relationships/slide" Target="slides/slide79.xml"/><Relationship Id="rId89" Type="http://schemas.openxmlformats.org/officeDocument/2006/relationships/slide" Target="slides/slide81.xml"/><Relationship Id="rId80" Type="http://schemas.openxmlformats.org/officeDocument/2006/relationships/slide" Target="slides/slide72.xml"/><Relationship Id="rId82" Type="http://schemas.openxmlformats.org/officeDocument/2006/relationships/slide" Target="slides/slide74.xml"/><Relationship Id="rId81" Type="http://schemas.openxmlformats.org/officeDocument/2006/relationships/slide" Target="slides/slide73.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1.xml"/><Relationship Id="rId4" Type="http://schemas.openxmlformats.org/officeDocument/2006/relationships/slideMaster" Target="slideMasters/slideMaster1.xml"/><Relationship Id="rId148" Type="http://schemas.openxmlformats.org/officeDocument/2006/relationships/slide" Target="slides/slide140.xml"/><Relationship Id="rId9" Type="http://schemas.openxmlformats.org/officeDocument/2006/relationships/slide" Target="slides/slide1.xml"/><Relationship Id="rId143" Type="http://schemas.openxmlformats.org/officeDocument/2006/relationships/slide" Target="slides/slide135.xml"/><Relationship Id="rId142" Type="http://schemas.openxmlformats.org/officeDocument/2006/relationships/slide" Target="slides/slide134.xml"/><Relationship Id="rId141" Type="http://schemas.openxmlformats.org/officeDocument/2006/relationships/slide" Target="slides/slide133.xml"/><Relationship Id="rId140" Type="http://schemas.openxmlformats.org/officeDocument/2006/relationships/slide" Target="slides/slide132.xml"/><Relationship Id="rId5" Type="http://schemas.openxmlformats.org/officeDocument/2006/relationships/slideMaster" Target="slideMasters/slideMaster2.xml"/><Relationship Id="rId147" Type="http://schemas.openxmlformats.org/officeDocument/2006/relationships/slide" Target="slides/slide139.xml"/><Relationship Id="rId6" Type="http://schemas.openxmlformats.org/officeDocument/2006/relationships/slideMaster" Target="slideMasters/slideMaster3.xml"/><Relationship Id="rId146" Type="http://schemas.openxmlformats.org/officeDocument/2006/relationships/slide" Target="slides/slide138.xml"/><Relationship Id="rId7" Type="http://schemas.openxmlformats.org/officeDocument/2006/relationships/slideMaster" Target="slideMasters/slideMaster4.xml"/><Relationship Id="rId145" Type="http://schemas.openxmlformats.org/officeDocument/2006/relationships/slide" Target="slides/slide137.xml"/><Relationship Id="rId8" Type="http://schemas.openxmlformats.org/officeDocument/2006/relationships/notesMaster" Target="notesMasters/notesMaster1.xml"/><Relationship Id="rId144" Type="http://schemas.openxmlformats.org/officeDocument/2006/relationships/slide" Target="slides/slide136.xml"/><Relationship Id="rId73" Type="http://schemas.openxmlformats.org/officeDocument/2006/relationships/slide" Target="slides/slide65.xml"/><Relationship Id="rId72" Type="http://schemas.openxmlformats.org/officeDocument/2006/relationships/slide" Target="slides/slide64.xml"/><Relationship Id="rId75" Type="http://schemas.openxmlformats.org/officeDocument/2006/relationships/slide" Target="slides/slide67.xml"/><Relationship Id="rId74" Type="http://schemas.openxmlformats.org/officeDocument/2006/relationships/slide" Target="slides/slide66.xml"/><Relationship Id="rId77" Type="http://schemas.openxmlformats.org/officeDocument/2006/relationships/slide" Target="slides/slide69.xml"/><Relationship Id="rId76" Type="http://schemas.openxmlformats.org/officeDocument/2006/relationships/slide" Target="slides/slide68.xml"/><Relationship Id="rId79" Type="http://schemas.openxmlformats.org/officeDocument/2006/relationships/slide" Target="slides/slide71.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139" Type="http://schemas.openxmlformats.org/officeDocument/2006/relationships/slide" Target="slides/slide131.xml"/><Relationship Id="rId138" Type="http://schemas.openxmlformats.org/officeDocument/2006/relationships/slide" Target="slides/slide130.xml"/><Relationship Id="rId137" Type="http://schemas.openxmlformats.org/officeDocument/2006/relationships/slide" Target="slides/slide129.xml"/><Relationship Id="rId132" Type="http://schemas.openxmlformats.org/officeDocument/2006/relationships/slide" Target="slides/slide124.xml"/><Relationship Id="rId131" Type="http://schemas.openxmlformats.org/officeDocument/2006/relationships/slide" Target="slides/slide123.xml"/><Relationship Id="rId130" Type="http://schemas.openxmlformats.org/officeDocument/2006/relationships/slide" Target="slides/slide122.xml"/><Relationship Id="rId136" Type="http://schemas.openxmlformats.org/officeDocument/2006/relationships/slide" Target="slides/slide128.xml"/><Relationship Id="rId135" Type="http://schemas.openxmlformats.org/officeDocument/2006/relationships/slide" Target="slides/slide127.xml"/><Relationship Id="rId134" Type="http://schemas.openxmlformats.org/officeDocument/2006/relationships/slide" Target="slides/slide126.xml"/><Relationship Id="rId133" Type="http://schemas.openxmlformats.org/officeDocument/2006/relationships/slide" Target="slides/slide125.xml"/><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172" Type="http://schemas.openxmlformats.org/officeDocument/2006/relationships/slide" Target="slides/slide164.xml"/><Relationship Id="rId65" Type="http://schemas.openxmlformats.org/officeDocument/2006/relationships/slide" Target="slides/slide57.xml"/><Relationship Id="rId171" Type="http://schemas.openxmlformats.org/officeDocument/2006/relationships/slide" Target="slides/slide163.xml"/><Relationship Id="rId68" Type="http://schemas.openxmlformats.org/officeDocument/2006/relationships/slide" Target="slides/slide60.xml"/><Relationship Id="rId170" Type="http://schemas.openxmlformats.org/officeDocument/2006/relationships/slide" Target="slides/slide162.xml"/><Relationship Id="rId67" Type="http://schemas.openxmlformats.org/officeDocument/2006/relationships/slide" Target="slides/slide59.xml"/><Relationship Id="rId60" Type="http://schemas.openxmlformats.org/officeDocument/2006/relationships/slide" Target="slides/slide52.xml"/><Relationship Id="rId165" Type="http://schemas.openxmlformats.org/officeDocument/2006/relationships/slide" Target="slides/slide157.xml"/><Relationship Id="rId69" Type="http://schemas.openxmlformats.org/officeDocument/2006/relationships/slide" Target="slides/slide61.xml"/><Relationship Id="rId164" Type="http://schemas.openxmlformats.org/officeDocument/2006/relationships/slide" Target="slides/slide156.xml"/><Relationship Id="rId163" Type="http://schemas.openxmlformats.org/officeDocument/2006/relationships/slide" Target="slides/slide155.xml"/><Relationship Id="rId162" Type="http://schemas.openxmlformats.org/officeDocument/2006/relationships/slide" Target="slides/slide154.xml"/><Relationship Id="rId169" Type="http://schemas.openxmlformats.org/officeDocument/2006/relationships/slide" Target="slides/slide161.xml"/><Relationship Id="rId168" Type="http://schemas.openxmlformats.org/officeDocument/2006/relationships/slide" Target="slides/slide160.xml"/><Relationship Id="rId167" Type="http://schemas.openxmlformats.org/officeDocument/2006/relationships/slide" Target="slides/slide159.xml"/><Relationship Id="rId166" Type="http://schemas.openxmlformats.org/officeDocument/2006/relationships/slide" Target="slides/slide158.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161" Type="http://schemas.openxmlformats.org/officeDocument/2006/relationships/slide" Target="slides/slide153.xml"/><Relationship Id="rId54" Type="http://schemas.openxmlformats.org/officeDocument/2006/relationships/slide" Target="slides/slide46.xml"/><Relationship Id="rId160" Type="http://schemas.openxmlformats.org/officeDocument/2006/relationships/slide" Target="slides/slide152.xml"/><Relationship Id="rId57" Type="http://schemas.openxmlformats.org/officeDocument/2006/relationships/slide" Target="slides/slide49.xml"/><Relationship Id="rId56" Type="http://schemas.openxmlformats.org/officeDocument/2006/relationships/slide" Target="slides/slide48.xml"/><Relationship Id="rId159" Type="http://schemas.openxmlformats.org/officeDocument/2006/relationships/slide" Target="slides/slide151.xml"/><Relationship Id="rId59" Type="http://schemas.openxmlformats.org/officeDocument/2006/relationships/slide" Target="slides/slide51.xml"/><Relationship Id="rId154" Type="http://schemas.openxmlformats.org/officeDocument/2006/relationships/slide" Target="slides/slide146.xml"/><Relationship Id="rId58" Type="http://schemas.openxmlformats.org/officeDocument/2006/relationships/slide" Target="slides/slide50.xml"/><Relationship Id="rId153" Type="http://schemas.openxmlformats.org/officeDocument/2006/relationships/slide" Target="slides/slide145.xml"/><Relationship Id="rId152" Type="http://schemas.openxmlformats.org/officeDocument/2006/relationships/slide" Target="slides/slide144.xml"/><Relationship Id="rId151" Type="http://schemas.openxmlformats.org/officeDocument/2006/relationships/slide" Target="slides/slide143.xml"/><Relationship Id="rId158" Type="http://schemas.openxmlformats.org/officeDocument/2006/relationships/slide" Target="slides/slide150.xml"/><Relationship Id="rId157" Type="http://schemas.openxmlformats.org/officeDocument/2006/relationships/slide" Target="slides/slide149.xml"/><Relationship Id="rId156" Type="http://schemas.openxmlformats.org/officeDocument/2006/relationships/slide" Target="slides/slide148.xml"/><Relationship Id="rId155" Type="http://schemas.openxmlformats.org/officeDocument/2006/relationships/slide" Target="slides/slide147.xml"/><Relationship Id="rId107" Type="http://schemas.openxmlformats.org/officeDocument/2006/relationships/slide" Target="slides/slide99.xml"/><Relationship Id="rId106" Type="http://schemas.openxmlformats.org/officeDocument/2006/relationships/slide" Target="slides/slide98.xml"/><Relationship Id="rId105" Type="http://schemas.openxmlformats.org/officeDocument/2006/relationships/slide" Target="slides/slide97.xml"/><Relationship Id="rId226" Type="http://schemas.openxmlformats.org/officeDocument/2006/relationships/font" Target="fonts/HelveticaNeue-boldItalic.fntdata"/><Relationship Id="rId104" Type="http://schemas.openxmlformats.org/officeDocument/2006/relationships/slide" Target="slides/slide96.xml"/><Relationship Id="rId225" Type="http://schemas.openxmlformats.org/officeDocument/2006/relationships/font" Target="fonts/HelveticaNeue-italic.fntdata"/><Relationship Id="rId109" Type="http://schemas.openxmlformats.org/officeDocument/2006/relationships/slide" Target="slides/slide101.xml"/><Relationship Id="rId108" Type="http://schemas.openxmlformats.org/officeDocument/2006/relationships/slide" Target="slides/slide100.xml"/><Relationship Id="rId220" Type="http://schemas.openxmlformats.org/officeDocument/2006/relationships/slide" Target="slides/slide212.xml"/><Relationship Id="rId103" Type="http://schemas.openxmlformats.org/officeDocument/2006/relationships/slide" Target="slides/slide95.xml"/><Relationship Id="rId224" Type="http://schemas.openxmlformats.org/officeDocument/2006/relationships/font" Target="fonts/HelveticaNeue-bold.fntdata"/><Relationship Id="rId102" Type="http://schemas.openxmlformats.org/officeDocument/2006/relationships/slide" Target="slides/slide94.xml"/><Relationship Id="rId223" Type="http://schemas.openxmlformats.org/officeDocument/2006/relationships/font" Target="fonts/HelveticaNeue-regular.fntdata"/><Relationship Id="rId101" Type="http://schemas.openxmlformats.org/officeDocument/2006/relationships/slide" Target="slides/slide93.xml"/><Relationship Id="rId222" Type="http://schemas.openxmlformats.org/officeDocument/2006/relationships/slide" Target="slides/slide214.xml"/><Relationship Id="rId100" Type="http://schemas.openxmlformats.org/officeDocument/2006/relationships/slide" Target="slides/slide92.xml"/><Relationship Id="rId221" Type="http://schemas.openxmlformats.org/officeDocument/2006/relationships/slide" Target="slides/slide213.xml"/><Relationship Id="rId217" Type="http://schemas.openxmlformats.org/officeDocument/2006/relationships/slide" Target="slides/slide209.xml"/><Relationship Id="rId216" Type="http://schemas.openxmlformats.org/officeDocument/2006/relationships/slide" Target="slides/slide208.xml"/><Relationship Id="rId215" Type="http://schemas.openxmlformats.org/officeDocument/2006/relationships/slide" Target="slides/slide207.xml"/><Relationship Id="rId214" Type="http://schemas.openxmlformats.org/officeDocument/2006/relationships/slide" Target="slides/slide206.xml"/><Relationship Id="rId219" Type="http://schemas.openxmlformats.org/officeDocument/2006/relationships/slide" Target="slides/slide211.xml"/><Relationship Id="rId218" Type="http://schemas.openxmlformats.org/officeDocument/2006/relationships/slide" Target="slides/slide210.xml"/><Relationship Id="rId213" Type="http://schemas.openxmlformats.org/officeDocument/2006/relationships/slide" Target="slides/slide205.xml"/><Relationship Id="rId212" Type="http://schemas.openxmlformats.org/officeDocument/2006/relationships/slide" Target="slides/slide204.xml"/><Relationship Id="rId211" Type="http://schemas.openxmlformats.org/officeDocument/2006/relationships/slide" Target="slides/slide203.xml"/><Relationship Id="rId210" Type="http://schemas.openxmlformats.org/officeDocument/2006/relationships/slide" Target="slides/slide202.xml"/><Relationship Id="rId129" Type="http://schemas.openxmlformats.org/officeDocument/2006/relationships/slide" Target="slides/slide121.xml"/><Relationship Id="rId128" Type="http://schemas.openxmlformats.org/officeDocument/2006/relationships/slide" Target="slides/slide120.xml"/><Relationship Id="rId127" Type="http://schemas.openxmlformats.org/officeDocument/2006/relationships/slide" Target="slides/slide119.xml"/><Relationship Id="rId126" Type="http://schemas.openxmlformats.org/officeDocument/2006/relationships/slide" Target="slides/slide118.xml"/><Relationship Id="rId121" Type="http://schemas.openxmlformats.org/officeDocument/2006/relationships/slide" Target="slides/slide113.xml"/><Relationship Id="rId120" Type="http://schemas.openxmlformats.org/officeDocument/2006/relationships/slide" Target="slides/slide112.xml"/><Relationship Id="rId125" Type="http://schemas.openxmlformats.org/officeDocument/2006/relationships/slide" Target="slides/slide117.xml"/><Relationship Id="rId124" Type="http://schemas.openxmlformats.org/officeDocument/2006/relationships/slide" Target="slides/slide116.xml"/><Relationship Id="rId123" Type="http://schemas.openxmlformats.org/officeDocument/2006/relationships/slide" Target="slides/slide115.xml"/><Relationship Id="rId122" Type="http://schemas.openxmlformats.org/officeDocument/2006/relationships/slide" Target="slides/slide114.xml"/><Relationship Id="rId95" Type="http://schemas.openxmlformats.org/officeDocument/2006/relationships/slide" Target="slides/slide87.xml"/><Relationship Id="rId94" Type="http://schemas.openxmlformats.org/officeDocument/2006/relationships/slide" Target="slides/slide86.xml"/><Relationship Id="rId97" Type="http://schemas.openxmlformats.org/officeDocument/2006/relationships/slide" Target="slides/slide89.xml"/><Relationship Id="rId96" Type="http://schemas.openxmlformats.org/officeDocument/2006/relationships/slide" Target="slides/slide88.xml"/><Relationship Id="rId99" Type="http://schemas.openxmlformats.org/officeDocument/2006/relationships/slide" Target="slides/slide91.xml"/><Relationship Id="rId98" Type="http://schemas.openxmlformats.org/officeDocument/2006/relationships/slide" Target="slides/slide90.xml"/><Relationship Id="rId91" Type="http://schemas.openxmlformats.org/officeDocument/2006/relationships/slide" Target="slides/slide83.xml"/><Relationship Id="rId90" Type="http://schemas.openxmlformats.org/officeDocument/2006/relationships/slide" Target="slides/slide82.xml"/><Relationship Id="rId93" Type="http://schemas.openxmlformats.org/officeDocument/2006/relationships/slide" Target="slides/slide85.xml"/><Relationship Id="rId92" Type="http://schemas.openxmlformats.org/officeDocument/2006/relationships/slide" Target="slides/slide84.xml"/><Relationship Id="rId118" Type="http://schemas.openxmlformats.org/officeDocument/2006/relationships/slide" Target="slides/slide110.xml"/><Relationship Id="rId117" Type="http://schemas.openxmlformats.org/officeDocument/2006/relationships/slide" Target="slides/slide109.xml"/><Relationship Id="rId116" Type="http://schemas.openxmlformats.org/officeDocument/2006/relationships/slide" Target="slides/slide108.xml"/><Relationship Id="rId115" Type="http://schemas.openxmlformats.org/officeDocument/2006/relationships/slide" Target="slides/slide107.xml"/><Relationship Id="rId119" Type="http://schemas.openxmlformats.org/officeDocument/2006/relationships/slide" Target="slides/slide111.xml"/><Relationship Id="rId110" Type="http://schemas.openxmlformats.org/officeDocument/2006/relationships/slide" Target="slides/slide102.xml"/><Relationship Id="rId114" Type="http://schemas.openxmlformats.org/officeDocument/2006/relationships/slide" Target="slides/slide106.xml"/><Relationship Id="rId113" Type="http://schemas.openxmlformats.org/officeDocument/2006/relationships/slide" Target="slides/slide105.xml"/><Relationship Id="rId112" Type="http://schemas.openxmlformats.org/officeDocument/2006/relationships/slide" Target="slides/slide104.xml"/><Relationship Id="rId111" Type="http://schemas.openxmlformats.org/officeDocument/2006/relationships/slide" Target="slides/slide103.xml"/><Relationship Id="rId206" Type="http://schemas.openxmlformats.org/officeDocument/2006/relationships/slide" Target="slides/slide198.xml"/><Relationship Id="rId205" Type="http://schemas.openxmlformats.org/officeDocument/2006/relationships/slide" Target="slides/slide197.xml"/><Relationship Id="rId204" Type="http://schemas.openxmlformats.org/officeDocument/2006/relationships/slide" Target="slides/slide196.xml"/><Relationship Id="rId203" Type="http://schemas.openxmlformats.org/officeDocument/2006/relationships/slide" Target="slides/slide195.xml"/><Relationship Id="rId209" Type="http://schemas.openxmlformats.org/officeDocument/2006/relationships/slide" Target="slides/slide201.xml"/><Relationship Id="rId208" Type="http://schemas.openxmlformats.org/officeDocument/2006/relationships/slide" Target="slides/slide200.xml"/><Relationship Id="rId207" Type="http://schemas.openxmlformats.org/officeDocument/2006/relationships/slide" Target="slides/slide199.xml"/><Relationship Id="rId202" Type="http://schemas.openxmlformats.org/officeDocument/2006/relationships/slide" Target="slides/slide194.xml"/><Relationship Id="rId201" Type="http://schemas.openxmlformats.org/officeDocument/2006/relationships/slide" Target="slides/slide193.xml"/><Relationship Id="rId200" Type="http://schemas.openxmlformats.org/officeDocument/2006/relationships/slide" Target="slides/slide19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7999"/>
              </a:lnSpc>
              <a:spcBef>
                <a:spcPts val="0"/>
              </a:spcBef>
              <a:spcAft>
                <a:spcPts val="0"/>
              </a:spcAft>
              <a:buSzPts val="1400"/>
              <a:buChar char="●"/>
              <a:defRPr b="0" i="0" sz="2200" u="none" cap="none" strike="noStrike">
                <a:latin typeface="Helvetica Neue"/>
                <a:ea typeface="Helvetica Neue"/>
                <a:cs typeface="Helvetica Neue"/>
                <a:sym typeface="Helvetica Neue"/>
              </a:defRPr>
            </a:lvl1pPr>
            <a:lvl2pPr indent="-317500" lvl="1" marL="914400" marR="0" rtl="0" algn="l">
              <a:lnSpc>
                <a:spcPct val="117999"/>
              </a:lnSpc>
              <a:spcBef>
                <a:spcPts val="0"/>
              </a:spcBef>
              <a:spcAft>
                <a:spcPts val="0"/>
              </a:spcAft>
              <a:buSzPts val="1400"/>
              <a:buChar char="○"/>
              <a:defRPr b="0" i="0" sz="2200" u="none" cap="none" strike="noStrike">
                <a:latin typeface="Helvetica Neue"/>
                <a:ea typeface="Helvetica Neue"/>
                <a:cs typeface="Helvetica Neue"/>
                <a:sym typeface="Helvetica Neue"/>
              </a:defRPr>
            </a:lvl2pPr>
            <a:lvl3pPr indent="-317500" lvl="2" marL="1371600" marR="0" rtl="0" algn="l">
              <a:lnSpc>
                <a:spcPct val="117999"/>
              </a:lnSpc>
              <a:spcBef>
                <a:spcPts val="0"/>
              </a:spcBef>
              <a:spcAft>
                <a:spcPts val="0"/>
              </a:spcAft>
              <a:buSzPts val="1400"/>
              <a:buChar char="■"/>
              <a:defRPr b="0" i="0" sz="2200" u="none" cap="none" strike="noStrike">
                <a:latin typeface="Helvetica Neue"/>
                <a:ea typeface="Helvetica Neue"/>
                <a:cs typeface="Helvetica Neue"/>
                <a:sym typeface="Helvetica Neue"/>
              </a:defRPr>
            </a:lvl3pPr>
            <a:lvl4pPr indent="-317500" lvl="3" marL="1828800" marR="0" rtl="0" algn="l">
              <a:lnSpc>
                <a:spcPct val="117999"/>
              </a:lnSpc>
              <a:spcBef>
                <a:spcPts val="0"/>
              </a:spcBef>
              <a:spcAft>
                <a:spcPts val="0"/>
              </a:spcAft>
              <a:buSzPts val="1400"/>
              <a:buChar char="●"/>
              <a:defRPr b="0" i="0" sz="2200" u="none" cap="none" strike="noStrike">
                <a:latin typeface="Helvetica Neue"/>
                <a:ea typeface="Helvetica Neue"/>
                <a:cs typeface="Helvetica Neue"/>
                <a:sym typeface="Helvetica Neue"/>
              </a:defRPr>
            </a:lvl4pPr>
            <a:lvl5pPr indent="-317500" lvl="4" marL="2286000" marR="0" rtl="0" algn="l">
              <a:lnSpc>
                <a:spcPct val="117999"/>
              </a:lnSpc>
              <a:spcBef>
                <a:spcPts val="0"/>
              </a:spcBef>
              <a:spcAft>
                <a:spcPts val="0"/>
              </a:spcAft>
              <a:buSzPts val="1400"/>
              <a:buChar char="○"/>
              <a:defRPr b="0" i="0" sz="2200" u="none" cap="none" strike="noStrike">
                <a:latin typeface="Helvetica Neue"/>
                <a:ea typeface="Helvetica Neue"/>
                <a:cs typeface="Helvetica Neue"/>
                <a:sym typeface="Helvetica Neue"/>
              </a:defRPr>
            </a:lvl5pPr>
            <a:lvl6pPr indent="-317500" lvl="5" marL="2743200" marR="0" rtl="0" algn="l">
              <a:lnSpc>
                <a:spcPct val="117999"/>
              </a:lnSpc>
              <a:spcBef>
                <a:spcPts val="0"/>
              </a:spcBef>
              <a:spcAft>
                <a:spcPts val="0"/>
              </a:spcAft>
              <a:buSzPts val="1400"/>
              <a:buChar char="■"/>
              <a:defRPr b="0" i="0" sz="2200" u="none" cap="none" strike="noStrike">
                <a:latin typeface="Helvetica Neue"/>
                <a:ea typeface="Helvetica Neue"/>
                <a:cs typeface="Helvetica Neue"/>
                <a:sym typeface="Helvetica Neue"/>
              </a:defRPr>
            </a:lvl6pPr>
            <a:lvl7pPr indent="-317500" lvl="6" marL="3200400" marR="0" rtl="0" algn="l">
              <a:lnSpc>
                <a:spcPct val="117999"/>
              </a:lnSpc>
              <a:spcBef>
                <a:spcPts val="0"/>
              </a:spcBef>
              <a:spcAft>
                <a:spcPts val="0"/>
              </a:spcAft>
              <a:buSzPts val="1400"/>
              <a:buChar char="●"/>
              <a:defRPr b="0" i="0" sz="2200" u="none" cap="none" strike="noStrike">
                <a:latin typeface="Helvetica Neue"/>
                <a:ea typeface="Helvetica Neue"/>
                <a:cs typeface="Helvetica Neue"/>
                <a:sym typeface="Helvetica Neue"/>
              </a:defRPr>
            </a:lvl7pPr>
            <a:lvl8pPr indent="-317500" lvl="7" marL="3657600" marR="0" rtl="0" algn="l">
              <a:lnSpc>
                <a:spcPct val="117999"/>
              </a:lnSpc>
              <a:spcBef>
                <a:spcPts val="0"/>
              </a:spcBef>
              <a:spcAft>
                <a:spcPts val="0"/>
              </a:spcAft>
              <a:buSzPts val="1400"/>
              <a:buChar char="○"/>
              <a:defRPr b="0" i="0" sz="2200" u="none" cap="none" strike="noStrike">
                <a:latin typeface="Helvetica Neue"/>
                <a:ea typeface="Helvetica Neue"/>
                <a:cs typeface="Helvetica Neue"/>
                <a:sym typeface="Helvetica Neue"/>
              </a:defRPr>
            </a:lvl8pPr>
            <a:lvl9pPr indent="-317500" lvl="8" marL="4114800" marR="0" rtl="0" algn="l">
              <a:lnSpc>
                <a:spcPct val="117999"/>
              </a:lnSpc>
              <a:spcBef>
                <a:spcPts val="0"/>
              </a:spcBef>
              <a:spcAft>
                <a:spcPts val="0"/>
              </a:spcAft>
              <a:buSzPts val="1400"/>
              <a:buChar char="■"/>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91cc67ed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3091cc67e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0637b903e_0_4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0637b903e_0_43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6" name="Shape 3016"/>
        <p:cNvGrpSpPr/>
        <p:nvPr/>
      </p:nvGrpSpPr>
      <p:grpSpPr>
        <a:xfrm>
          <a:off x="0" y="0"/>
          <a:ext cx="0" cy="0"/>
          <a:chOff x="0" y="0"/>
          <a:chExt cx="0" cy="0"/>
        </a:xfrm>
      </p:grpSpPr>
      <p:sp>
        <p:nvSpPr>
          <p:cNvPr id="3017" name="Google Shape;3017;g30637b903e_0_38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18" name="Google Shape;3018;g30637b903e_0_386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Move to covering parts of the visual.  Tell the kids the “whole” but ask what’s hiding. Leave at least one of the amounts in the group exposed so they have a visual to draw off of.  Then move to where all the amounts in the group are covered.  They can see how many groups, and you tell them how many total.  They have to determine how many are in each group.  This is where we start laying the foundation for a visual of division.</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3" name="Shape 3073"/>
        <p:cNvGrpSpPr/>
        <p:nvPr/>
      </p:nvGrpSpPr>
      <p:grpSpPr>
        <a:xfrm>
          <a:off x="0" y="0"/>
          <a:ext cx="0" cy="0"/>
          <a:chOff x="0" y="0"/>
          <a:chExt cx="0" cy="0"/>
        </a:xfrm>
      </p:grpSpPr>
      <p:sp>
        <p:nvSpPr>
          <p:cNvPr id="3074" name="Google Shape;3074;g30637b903e_0_38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75" name="Google Shape;3075;g30637b903e_0_386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5" name="Shape 3145"/>
        <p:cNvGrpSpPr/>
        <p:nvPr/>
      </p:nvGrpSpPr>
      <p:grpSpPr>
        <a:xfrm>
          <a:off x="0" y="0"/>
          <a:ext cx="0" cy="0"/>
          <a:chOff x="0" y="0"/>
          <a:chExt cx="0" cy="0"/>
        </a:xfrm>
      </p:grpSpPr>
      <p:sp>
        <p:nvSpPr>
          <p:cNvPr id="3146" name="Google Shape;3146;g308648acc7_0_20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47" name="Google Shape;3147;g308648acc7_0_204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3" name="Shape 3203"/>
        <p:cNvGrpSpPr/>
        <p:nvPr/>
      </p:nvGrpSpPr>
      <p:grpSpPr>
        <a:xfrm>
          <a:off x="0" y="0"/>
          <a:ext cx="0" cy="0"/>
          <a:chOff x="0" y="0"/>
          <a:chExt cx="0" cy="0"/>
        </a:xfrm>
      </p:grpSpPr>
      <p:sp>
        <p:nvSpPr>
          <p:cNvPr id="3204" name="Google Shape;3204;g30637b903e_0_38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05" name="Google Shape;3205;g30637b903e_0_386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Moving to more abstract, but tie in the visual of “groups of” through the words</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8" name="Shape 3208"/>
        <p:cNvGrpSpPr/>
        <p:nvPr/>
      </p:nvGrpSpPr>
      <p:grpSpPr>
        <a:xfrm>
          <a:off x="0" y="0"/>
          <a:ext cx="0" cy="0"/>
          <a:chOff x="0" y="0"/>
          <a:chExt cx="0" cy="0"/>
        </a:xfrm>
      </p:grpSpPr>
      <p:sp>
        <p:nvSpPr>
          <p:cNvPr id="3209" name="Google Shape;3209;g308648acc7_0_2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10" name="Google Shape;3210;g308648acc7_0_21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3" name="Shape 3213"/>
        <p:cNvGrpSpPr/>
        <p:nvPr/>
      </p:nvGrpSpPr>
      <p:grpSpPr>
        <a:xfrm>
          <a:off x="0" y="0"/>
          <a:ext cx="0" cy="0"/>
          <a:chOff x="0" y="0"/>
          <a:chExt cx="0" cy="0"/>
        </a:xfrm>
      </p:grpSpPr>
      <p:sp>
        <p:nvSpPr>
          <p:cNvPr id="3214" name="Google Shape;3214;g308648acc7_0_21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15" name="Google Shape;3215;g308648acc7_0_218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Just the expressions, and move into ones with just x3 to see if they can do it without the helper problem of x2</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8" name="Shape 3218"/>
        <p:cNvGrpSpPr/>
        <p:nvPr/>
      </p:nvGrpSpPr>
      <p:grpSpPr>
        <a:xfrm>
          <a:off x="0" y="0"/>
          <a:ext cx="0" cy="0"/>
          <a:chOff x="0" y="0"/>
          <a:chExt cx="0" cy="0"/>
        </a:xfrm>
      </p:grpSpPr>
      <p:sp>
        <p:nvSpPr>
          <p:cNvPr id="3219" name="Google Shape;3219;g308648acc7_0_21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20" name="Google Shape;3220;g308648acc7_0_219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3" name="Shape 3223"/>
        <p:cNvGrpSpPr/>
        <p:nvPr/>
      </p:nvGrpSpPr>
      <p:grpSpPr>
        <a:xfrm>
          <a:off x="0" y="0"/>
          <a:ext cx="0" cy="0"/>
          <a:chOff x="0" y="0"/>
          <a:chExt cx="0" cy="0"/>
        </a:xfrm>
      </p:grpSpPr>
      <p:sp>
        <p:nvSpPr>
          <p:cNvPr id="3224" name="Google Shape;3224;g308648acc7_0_2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25" name="Google Shape;3225;g308648acc7_0_219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8" name="Shape 3228"/>
        <p:cNvGrpSpPr/>
        <p:nvPr/>
      </p:nvGrpSpPr>
      <p:grpSpPr>
        <a:xfrm>
          <a:off x="0" y="0"/>
          <a:ext cx="0" cy="0"/>
          <a:chOff x="0" y="0"/>
          <a:chExt cx="0" cy="0"/>
        </a:xfrm>
      </p:grpSpPr>
      <p:sp>
        <p:nvSpPr>
          <p:cNvPr id="3229" name="Google Shape;3229;g308648acc7_0_2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30" name="Google Shape;3230;g308648acc7_0_220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3" name="Shape 3233"/>
        <p:cNvGrpSpPr/>
        <p:nvPr/>
      </p:nvGrpSpPr>
      <p:grpSpPr>
        <a:xfrm>
          <a:off x="0" y="0"/>
          <a:ext cx="0" cy="0"/>
          <a:chOff x="0" y="0"/>
          <a:chExt cx="0" cy="0"/>
        </a:xfrm>
      </p:grpSpPr>
      <p:sp>
        <p:nvSpPr>
          <p:cNvPr id="3234" name="Google Shape;3234;g308648acc7_0_22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35" name="Google Shape;3235;g308648acc7_0_220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0637b903e_0_5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30637b903e_0_5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Showing it on a number line.  Kids are probably familiar with adding on the number line, so when using this visual be tying it to “2 groups of ____”</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8" name="Shape 3238"/>
        <p:cNvGrpSpPr/>
        <p:nvPr/>
      </p:nvGrpSpPr>
      <p:grpSpPr>
        <a:xfrm>
          <a:off x="0" y="0"/>
          <a:ext cx="0" cy="0"/>
          <a:chOff x="0" y="0"/>
          <a:chExt cx="0" cy="0"/>
        </a:xfrm>
      </p:grpSpPr>
      <p:sp>
        <p:nvSpPr>
          <p:cNvPr id="3239" name="Google Shape;3239;g30637b903e_0_175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Goal is to build the doubling strategy.  x4 can be seen as x2, just doubled. You can extend it to get x8, you just double x4</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40" name="Google Shape;3240;g30637b903e_0_17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4" name="Shape 3244"/>
        <p:cNvGrpSpPr/>
        <p:nvPr/>
      </p:nvGrpSpPr>
      <p:grpSpPr>
        <a:xfrm>
          <a:off x="0" y="0"/>
          <a:ext cx="0" cy="0"/>
          <a:chOff x="0" y="0"/>
          <a:chExt cx="0" cy="0"/>
        </a:xfrm>
      </p:grpSpPr>
      <p:sp>
        <p:nvSpPr>
          <p:cNvPr id="3245" name="Google Shape;3245;g30637b903e_0_176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Goal is to connect 2 groups to 4 groups...what changed?</a:t>
            </a:r>
            <a:endParaRPr>
              <a:solidFill>
                <a:schemeClr val="dk1"/>
              </a:solidFill>
            </a:endParaRPr>
          </a:p>
          <a:p>
            <a:pPr indent="0" lvl="0" marL="0" rtl="0" algn="l">
              <a:spcBef>
                <a:spcPts val="0"/>
              </a:spcBef>
              <a:spcAft>
                <a:spcPts val="0"/>
              </a:spcAft>
              <a:buNone/>
            </a:pPr>
            <a:r>
              <a:t/>
            </a:r>
            <a:endParaRPr/>
          </a:p>
        </p:txBody>
      </p:sp>
      <p:sp>
        <p:nvSpPr>
          <p:cNvPr id="3246" name="Google Shape;3246;g30637b903e_0_17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2" name="Shape 3302"/>
        <p:cNvGrpSpPr/>
        <p:nvPr/>
      </p:nvGrpSpPr>
      <p:grpSpPr>
        <a:xfrm>
          <a:off x="0" y="0"/>
          <a:ext cx="0" cy="0"/>
          <a:chOff x="0" y="0"/>
          <a:chExt cx="0" cy="0"/>
        </a:xfrm>
      </p:grpSpPr>
      <p:sp>
        <p:nvSpPr>
          <p:cNvPr id="3303" name="Google Shape;3303;g30637b903e_0_199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g30637b903e_0_19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6" name="Shape 3366"/>
        <p:cNvGrpSpPr/>
        <p:nvPr/>
      </p:nvGrpSpPr>
      <p:grpSpPr>
        <a:xfrm>
          <a:off x="0" y="0"/>
          <a:ext cx="0" cy="0"/>
          <a:chOff x="0" y="0"/>
          <a:chExt cx="0" cy="0"/>
        </a:xfrm>
      </p:grpSpPr>
      <p:sp>
        <p:nvSpPr>
          <p:cNvPr id="3367" name="Google Shape;3367;g30637b903e_0_21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g30637b903e_0_2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8" name="Shape 3418"/>
        <p:cNvGrpSpPr/>
        <p:nvPr/>
      </p:nvGrpSpPr>
      <p:grpSpPr>
        <a:xfrm>
          <a:off x="0" y="0"/>
          <a:ext cx="0" cy="0"/>
          <a:chOff x="0" y="0"/>
          <a:chExt cx="0" cy="0"/>
        </a:xfrm>
      </p:grpSpPr>
      <p:sp>
        <p:nvSpPr>
          <p:cNvPr id="3419" name="Google Shape;3419;g30637b903e_0_220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These are designed to help kids just connect the terminology that might be new to them.  They can do 8+8 but haven’t heard that as “8 doubled”</a:t>
            </a:r>
            <a:endParaRPr/>
          </a:p>
        </p:txBody>
      </p:sp>
      <p:sp>
        <p:nvSpPr>
          <p:cNvPr id="3420" name="Google Shape;3420;g30637b903e_0_22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3" name="Shape 3423"/>
        <p:cNvGrpSpPr/>
        <p:nvPr/>
      </p:nvGrpSpPr>
      <p:grpSpPr>
        <a:xfrm>
          <a:off x="0" y="0"/>
          <a:ext cx="0" cy="0"/>
          <a:chOff x="0" y="0"/>
          <a:chExt cx="0" cy="0"/>
        </a:xfrm>
      </p:grpSpPr>
      <p:sp>
        <p:nvSpPr>
          <p:cNvPr id="3424" name="Google Shape;3424;g30637b903e_0_27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These move into doubling a multi-digit amount.  If your kids struggle with these, move into the following slides that help build a strategy for doubling multi-digit amounts.  Because if kids aren’t fluent with doubling, then the doubling strategy won’t be helpful for kids for x4.</a:t>
            </a:r>
            <a:endParaRPr/>
          </a:p>
        </p:txBody>
      </p:sp>
      <p:sp>
        <p:nvSpPr>
          <p:cNvPr id="3425" name="Google Shape;3425;g30637b903e_0_27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8" name="Shape 3428"/>
        <p:cNvGrpSpPr/>
        <p:nvPr/>
      </p:nvGrpSpPr>
      <p:grpSpPr>
        <a:xfrm>
          <a:off x="0" y="0"/>
          <a:ext cx="0" cy="0"/>
          <a:chOff x="0" y="0"/>
          <a:chExt cx="0" cy="0"/>
        </a:xfrm>
      </p:grpSpPr>
      <p:sp>
        <p:nvSpPr>
          <p:cNvPr id="3429" name="Google Shape;3429;g30637b903e_0_22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If students don’t know how to double then do these slides first before continuing.  If they know “double” then skip these.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Print these out and cover so only one picture is shown at a time (if working with small group) or project on a whiteboard for whole group.  </a:t>
            </a:r>
            <a:endParaRPr>
              <a:solidFill>
                <a:schemeClr val="dk1"/>
              </a:solidFill>
            </a:endParaRPr>
          </a:p>
        </p:txBody>
      </p:sp>
      <p:sp>
        <p:nvSpPr>
          <p:cNvPr id="3430" name="Google Shape;3430;g30637b903e_0_22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5" name="Shape 3545"/>
        <p:cNvGrpSpPr/>
        <p:nvPr/>
      </p:nvGrpSpPr>
      <p:grpSpPr>
        <a:xfrm>
          <a:off x="0" y="0"/>
          <a:ext cx="0" cy="0"/>
          <a:chOff x="0" y="0"/>
          <a:chExt cx="0" cy="0"/>
        </a:xfrm>
      </p:grpSpPr>
      <p:sp>
        <p:nvSpPr>
          <p:cNvPr id="3546" name="Google Shape;3546;g30637b903e_0_285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If students don’t know how to double then do these slides first before continuing.  If they know “double” then skip these.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Print these out and cover so only one picture is shown at a time (if working with small group) or project on a whiteboard for whole group.  </a:t>
            </a:r>
            <a:endParaRPr>
              <a:solidFill>
                <a:schemeClr val="dk1"/>
              </a:solidFill>
            </a:endParaRPr>
          </a:p>
        </p:txBody>
      </p:sp>
      <p:sp>
        <p:nvSpPr>
          <p:cNvPr id="3547" name="Google Shape;3547;g30637b903e_0_28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6" name="Shape 3686"/>
        <p:cNvGrpSpPr/>
        <p:nvPr/>
      </p:nvGrpSpPr>
      <p:grpSpPr>
        <a:xfrm>
          <a:off x="0" y="0"/>
          <a:ext cx="0" cy="0"/>
          <a:chOff x="0" y="0"/>
          <a:chExt cx="0" cy="0"/>
        </a:xfrm>
      </p:grpSpPr>
      <p:sp>
        <p:nvSpPr>
          <p:cNvPr id="3687" name="Google Shape;3687;g30637b903e_0_27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688" name="Google Shape;3688;g30637b903e_0_27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8" name="Shape 3748"/>
        <p:cNvGrpSpPr/>
        <p:nvPr/>
      </p:nvGrpSpPr>
      <p:grpSpPr>
        <a:xfrm>
          <a:off x="0" y="0"/>
          <a:ext cx="0" cy="0"/>
          <a:chOff x="0" y="0"/>
          <a:chExt cx="0" cy="0"/>
        </a:xfrm>
      </p:grpSpPr>
      <p:sp>
        <p:nvSpPr>
          <p:cNvPr id="3749" name="Google Shape;3749;g30637b903e_0_31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50" name="Google Shape;3750;g30637b903e_0_31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08648acc7_0_22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308648acc7_0_224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Showing it on a number line.  Kids are probably familiar with adding on the number line, so when using this visual be tying it to “2 groups of ____”</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5" name="Shape 3825"/>
        <p:cNvGrpSpPr/>
        <p:nvPr/>
      </p:nvGrpSpPr>
      <p:grpSpPr>
        <a:xfrm>
          <a:off x="0" y="0"/>
          <a:ext cx="0" cy="0"/>
          <a:chOff x="0" y="0"/>
          <a:chExt cx="0" cy="0"/>
        </a:xfrm>
      </p:grpSpPr>
      <p:sp>
        <p:nvSpPr>
          <p:cNvPr id="3826" name="Google Shape;3826;g30637b903e_0_226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g30637b903e_0_22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1" name="Shape 3831"/>
        <p:cNvGrpSpPr/>
        <p:nvPr/>
      </p:nvGrpSpPr>
      <p:grpSpPr>
        <a:xfrm>
          <a:off x="0" y="0"/>
          <a:ext cx="0" cy="0"/>
          <a:chOff x="0" y="0"/>
          <a:chExt cx="0" cy="0"/>
        </a:xfrm>
      </p:grpSpPr>
      <p:sp>
        <p:nvSpPr>
          <p:cNvPr id="3832" name="Google Shape;3832;g30637b903e_0_226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g30637b903e_0_22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7" name="Shape 3837"/>
        <p:cNvGrpSpPr/>
        <p:nvPr/>
      </p:nvGrpSpPr>
      <p:grpSpPr>
        <a:xfrm>
          <a:off x="0" y="0"/>
          <a:ext cx="0" cy="0"/>
          <a:chOff x="0" y="0"/>
          <a:chExt cx="0" cy="0"/>
        </a:xfrm>
      </p:grpSpPr>
      <p:sp>
        <p:nvSpPr>
          <p:cNvPr id="3838" name="Google Shape;3838;g30637b903e_0_327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g30637b903e_0_32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3" name="Shape 3843"/>
        <p:cNvGrpSpPr/>
        <p:nvPr/>
      </p:nvGrpSpPr>
      <p:grpSpPr>
        <a:xfrm>
          <a:off x="0" y="0"/>
          <a:ext cx="0" cy="0"/>
          <a:chOff x="0" y="0"/>
          <a:chExt cx="0" cy="0"/>
        </a:xfrm>
      </p:grpSpPr>
      <p:sp>
        <p:nvSpPr>
          <p:cNvPr id="3844" name="Google Shape;3844;g30637b903e_0_32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Extension...not necessary, but if your kids are ready for it, go ahead.</a:t>
            </a:r>
            <a:endParaRPr/>
          </a:p>
        </p:txBody>
      </p:sp>
      <p:sp>
        <p:nvSpPr>
          <p:cNvPr id="3845" name="Google Shape;3845;g30637b903e_0_32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9" name="Shape 3849"/>
        <p:cNvGrpSpPr/>
        <p:nvPr/>
      </p:nvGrpSpPr>
      <p:grpSpPr>
        <a:xfrm>
          <a:off x="0" y="0"/>
          <a:ext cx="0" cy="0"/>
          <a:chOff x="0" y="0"/>
          <a:chExt cx="0" cy="0"/>
        </a:xfrm>
      </p:grpSpPr>
      <p:sp>
        <p:nvSpPr>
          <p:cNvPr id="3850" name="Google Shape;3850;g30637b903e_0_22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Connecting 2 groups of ______ to 4 groups of _____ without the visuals.  Along the way reinforcing the prior lessons about how to easily double to get the answer.</a:t>
            </a:r>
            <a:endParaRPr/>
          </a:p>
        </p:txBody>
      </p:sp>
      <p:sp>
        <p:nvSpPr>
          <p:cNvPr id="3851" name="Google Shape;3851;g30637b903e_0_22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4" name="Shape 3854"/>
        <p:cNvGrpSpPr/>
        <p:nvPr/>
      </p:nvGrpSpPr>
      <p:grpSpPr>
        <a:xfrm>
          <a:off x="0" y="0"/>
          <a:ext cx="0" cy="0"/>
          <a:chOff x="0" y="0"/>
          <a:chExt cx="0" cy="0"/>
        </a:xfrm>
      </p:grpSpPr>
      <p:sp>
        <p:nvSpPr>
          <p:cNvPr id="3855" name="Google Shape;3855;g30637b903e_0_228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g30637b903e_0_22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9" name="Shape 3859"/>
        <p:cNvGrpSpPr/>
        <p:nvPr/>
      </p:nvGrpSpPr>
      <p:grpSpPr>
        <a:xfrm>
          <a:off x="0" y="0"/>
          <a:ext cx="0" cy="0"/>
          <a:chOff x="0" y="0"/>
          <a:chExt cx="0" cy="0"/>
        </a:xfrm>
      </p:grpSpPr>
      <p:sp>
        <p:nvSpPr>
          <p:cNvPr id="3860" name="Google Shape;3860;g30637b903e_0_229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g30637b903e_0_22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4" name="Shape 3864"/>
        <p:cNvGrpSpPr/>
        <p:nvPr/>
      </p:nvGrpSpPr>
      <p:grpSpPr>
        <a:xfrm>
          <a:off x="0" y="0"/>
          <a:ext cx="0" cy="0"/>
          <a:chOff x="0" y="0"/>
          <a:chExt cx="0" cy="0"/>
        </a:xfrm>
      </p:grpSpPr>
      <p:sp>
        <p:nvSpPr>
          <p:cNvPr id="3865" name="Google Shape;3865;g30637b903e_0_229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g30637b903e_0_22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9" name="Shape 3869"/>
        <p:cNvGrpSpPr/>
        <p:nvPr/>
      </p:nvGrpSpPr>
      <p:grpSpPr>
        <a:xfrm>
          <a:off x="0" y="0"/>
          <a:ext cx="0" cy="0"/>
          <a:chOff x="0" y="0"/>
          <a:chExt cx="0" cy="0"/>
        </a:xfrm>
      </p:grpSpPr>
      <p:sp>
        <p:nvSpPr>
          <p:cNvPr id="3870" name="Google Shape;3870;g30637b903e_0_230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Just the abstract numbers and also gave a few without the “helper problem” of x2 before the x4.  This is to see if they can use that strategy without being prompted to see the x2 first. Also moved to using the strategy with multi-digit numbers to help them see the real power of the strategy...it goes beyond just their facts.</a:t>
            </a:r>
            <a:endParaRPr/>
          </a:p>
        </p:txBody>
      </p:sp>
      <p:sp>
        <p:nvSpPr>
          <p:cNvPr id="3871" name="Google Shape;3871;g30637b903e_0_23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4" name="Shape 3874"/>
        <p:cNvGrpSpPr/>
        <p:nvPr/>
      </p:nvGrpSpPr>
      <p:grpSpPr>
        <a:xfrm>
          <a:off x="0" y="0"/>
          <a:ext cx="0" cy="0"/>
          <a:chOff x="0" y="0"/>
          <a:chExt cx="0" cy="0"/>
        </a:xfrm>
      </p:grpSpPr>
      <p:sp>
        <p:nvSpPr>
          <p:cNvPr id="3875" name="Google Shape;3875;g30637b903e_0_23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76" name="Google Shape;3876;g30637b903e_0_230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08648acc7_0_228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Showing “2 groups of” in a ten frame</a:t>
            </a:r>
            <a:endParaRPr/>
          </a:p>
        </p:txBody>
      </p:sp>
      <p:sp>
        <p:nvSpPr>
          <p:cNvPr id="647" name="Google Shape;647;g308648acc7_0_22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0" name="Shape 3880"/>
        <p:cNvGrpSpPr/>
        <p:nvPr/>
      </p:nvGrpSpPr>
      <p:grpSpPr>
        <a:xfrm>
          <a:off x="0" y="0"/>
          <a:ext cx="0" cy="0"/>
          <a:chOff x="0" y="0"/>
          <a:chExt cx="0" cy="0"/>
        </a:xfrm>
      </p:grpSpPr>
      <p:sp>
        <p:nvSpPr>
          <p:cNvPr id="3881" name="Google Shape;3881;g30637b903e_0_230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**Don’t need to do these if working with 3rd grade</a:t>
            </a:r>
            <a:endParaRPr/>
          </a:p>
        </p:txBody>
      </p:sp>
      <p:sp>
        <p:nvSpPr>
          <p:cNvPr id="3882" name="Google Shape;3882;g30637b903e_0_23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5" name="Shape 3885"/>
        <p:cNvGrpSpPr/>
        <p:nvPr/>
      </p:nvGrpSpPr>
      <p:grpSpPr>
        <a:xfrm>
          <a:off x="0" y="0"/>
          <a:ext cx="0" cy="0"/>
          <a:chOff x="0" y="0"/>
          <a:chExt cx="0" cy="0"/>
        </a:xfrm>
      </p:grpSpPr>
      <p:sp>
        <p:nvSpPr>
          <p:cNvPr id="3886" name="Google Shape;3886;g30637b903e_0_231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**Don’t need to do these if working with 3rd grade...this is an extension.</a:t>
            </a:r>
            <a:endParaRPr/>
          </a:p>
        </p:txBody>
      </p:sp>
      <p:sp>
        <p:nvSpPr>
          <p:cNvPr id="3887" name="Google Shape;3887;g30637b903e_0_23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0" name="Shape 3890"/>
        <p:cNvGrpSpPr/>
        <p:nvPr/>
      </p:nvGrpSpPr>
      <p:grpSpPr>
        <a:xfrm>
          <a:off x="0" y="0"/>
          <a:ext cx="0" cy="0"/>
          <a:chOff x="0" y="0"/>
          <a:chExt cx="0" cy="0"/>
        </a:xfrm>
      </p:grpSpPr>
      <p:sp>
        <p:nvSpPr>
          <p:cNvPr id="3891" name="Google Shape;3891;g30637b903e_0_23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92" name="Google Shape;3892;g30637b903e_0_23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5" name="Shape 3895"/>
        <p:cNvGrpSpPr/>
        <p:nvPr/>
      </p:nvGrpSpPr>
      <p:grpSpPr>
        <a:xfrm>
          <a:off x="0" y="0"/>
          <a:ext cx="0" cy="0"/>
          <a:chOff x="0" y="0"/>
          <a:chExt cx="0" cy="0"/>
        </a:xfrm>
      </p:grpSpPr>
      <p:sp>
        <p:nvSpPr>
          <p:cNvPr id="3896" name="Google Shape;3896;g30637b903e_0_23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97" name="Google Shape;3897;g30637b903e_0_23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0" name="Shape 3900"/>
        <p:cNvGrpSpPr/>
        <p:nvPr/>
      </p:nvGrpSpPr>
      <p:grpSpPr>
        <a:xfrm>
          <a:off x="0" y="0"/>
          <a:ext cx="0" cy="0"/>
          <a:chOff x="0" y="0"/>
          <a:chExt cx="0" cy="0"/>
        </a:xfrm>
      </p:grpSpPr>
      <p:sp>
        <p:nvSpPr>
          <p:cNvPr id="3901" name="Google Shape;3901;g30637b903e_0_23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02" name="Google Shape;3902;g30637b903e_0_23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extend to multi-digit? **Don’t need to do these if working with 3rd grade</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5" name="Shape 3905"/>
        <p:cNvGrpSpPr/>
        <p:nvPr/>
      </p:nvGrpSpPr>
      <p:grpSpPr>
        <a:xfrm>
          <a:off x="0" y="0"/>
          <a:ext cx="0" cy="0"/>
          <a:chOff x="0" y="0"/>
          <a:chExt cx="0" cy="0"/>
        </a:xfrm>
      </p:grpSpPr>
      <p:sp>
        <p:nvSpPr>
          <p:cNvPr id="3906" name="Google Shape;3906;g30637b903e_0_239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Extension...connect this doubling strategy as a way to help build a strategy for x8.  Remember to be connecting this visual to the terms “groups of”...so it would have “2 groups of 4” then “4 groups of 4” and then “8 groups of 4”</a:t>
            </a:r>
            <a:endParaRPr>
              <a:solidFill>
                <a:schemeClr val="dk1"/>
              </a:solidFill>
            </a:endParaRPr>
          </a:p>
          <a:p>
            <a:pPr indent="0" lvl="0" marL="0" rtl="0" algn="l">
              <a:spcBef>
                <a:spcPts val="0"/>
              </a:spcBef>
              <a:spcAft>
                <a:spcPts val="0"/>
              </a:spcAft>
              <a:buNone/>
            </a:pPr>
            <a:r>
              <a:t/>
            </a:r>
            <a:endParaRPr/>
          </a:p>
        </p:txBody>
      </p:sp>
      <p:sp>
        <p:nvSpPr>
          <p:cNvPr id="3907" name="Google Shape;3907;g30637b903e_0_23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6" name="Shape 4016"/>
        <p:cNvGrpSpPr/>
        <p:nvPr/>
      </p:nvGrpSpPr>
      <p:grpSpPr>
        <a:xfrm>
          <a:off x="0" y="0"/>
          <a:ext cx="0" cy="0"/>
          <a:chOff x="0" y="0"/>
          <a:chExt cx="0" cy="0"/>
        </a:xfrm>
      </p:grpSpPr>
      <p:sp>
        <p:nvSpPr>
          <p:cNvPr id="4017" name="Google Shape;4017;g30637b903e_0_328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g30637b903e_0_32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2" name="Shape 4142"/>
        <p:cNvGrpSpPr/>
        <p:nvPr/>
      </p:nvGrpSpPr>
      <p:grpSpPr>
        <a:xfrm>
          <a:off x="0" y="0"/>
          <a:ext cx="0" cy="0"/>
          <a:chOff x="0" y="0"/>
          <a:chExt cx="0" cy="0"/>
        </a:xfrm>
      </p:grpSpPr>
      <p:sp>
        <p:nvSpPr>
          <p:cNvPr id="4143" name="Google Shape;4143;g30637b903e_0_334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g30637b903e_0_33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9" name="Shape 4239"/>
        <p:cNvGrpSpPr/>
        <p:nvPr/>
      </p:nvGrpSpPr>
      <p:grpSpPr>
        <a:xfrm>
          <a:off x="0" y="0"/>
          <a:ext cx="0" cy="0"/>
          <a:chOff x="0" y="0"/>
          <a:chExt cx="0" cy="0"/>
        </a:xfrm>
      </p:grpSpPr>
      <p:sp>
        <p:nvSpPr>
          <p:cNvPr id="4240" name="Google Shape;4240;g30637b903e_0_35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g30637b903e_0_3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4" name="Shape 4244"/>
        <p:cNvGrpSpPr/>
        <p:nvPr/>
      </p:nvGrpSpPr>
      <p:grpSpPr>
        <a:xfrm>
          <a:off x="0" y="0"/>
          <a:ext cx="0" cy="0"/>
          <a:chOff x="0" y="0"/>
          <a:chExt cx="0" cy="0"/>
        </a:xfrm>
      </p:grpSpPr>
      <p:sp>
        <p:nvSpPr>
          <p:cNvPr id="4245" name="Google Shape;4245;g30637b903e_0_350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g30637b903e_0_35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08648acc7_0_233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Showing it with both groups on the top row</a:t>
            </a:r>
            <a:endParaRPr/>
          </a:p>
        </p:txBody>
      </p:sp>
      <p:sp>
        <p:nvSpPr>
          <p:cNvPr id="704" name="Google Shape;704;g308648acc7_0_23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9" name="Shape 4249"/>
        <p:cNvGrpSpPr/>
        <p:nvPr/>
      </p:nvGrpSpPr>
      <p:grpSpPr>
        <a:xfrm>
          <a:off x="0" y="0"/>
          <a:ext cx="0" cy="0"/>
          <a:chOff x="0" y="0"/>
          <a:chExt cx="0" cy="0"/>
        </a:xfrm>
      </p:grpSpPr>
      <p:sp>
        <p:nvSpPr>
          <p:cNvPr id="4250" name="Google Shape;4250;g30637b903e_0_350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g30637b903e_0_35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4" name="Shape 4254"/>
        <p:cNvGrpSpPr/>
        <p:nvPr/>
      </p:nvGrpSpPr>
      <p:grpSpPr>
        <a:xfrm>
          <a:off x="0" y="0"/>
          <a:ext cx="0" cy="0"/>
          <a:chOff x="0" y="0"/>
          <a:chExt cx="0" cy="0"/>
        </a:xfrm>
      </p:grpSpPr>
      <p:sp>
        <p:nvSpPr>
          <p:cNvPr id="4255" name="Google Shape;4255;g30637b903e_0_35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g30637b903e_0_35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9" name="Shape 4259"/>
        <p:cNvGrpSpPr/>
        <p:nvPr/>
      </p:nvGrpSpPr>
      <p:grpSpPr>
        <a:xfrm>
          <a:off x="0" y="0"/>
          <a:ext cx="0" cy="0"/>
          <a:chOff x="0" y="0"/>
          <a:chExt cx="0" cy="0"/>
        </a:xfrm>
      </p:grpSpPr>
      <p:sp>
        <p:nvSpPr>
          <p:cNvPr id="4260" name="Google Shape;4260;g30637b903e_0_250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Extension...connect this doubling strategy as a way to help build a strategy for x6. </a:t>
            </a:r>
            <a:r>
              <a:rPr lang="en-US">
                <a:solidFill>
                  <a:schemeClr val="dk1"/>
                </a:solidFill>
              </a:rPr>
              <a:t>Remember to be connecting this visual to the terms “groups of”...so it would have “3 groups of 4” then “6 groups of 4” </a:t>
            </a:r>
            <a:endParaRPr>
              <a:solidFill>
                <a:schemeClr val="dk1"/>
              </a:solidFill>
            </a:endParaRPr>
          </a:p>
          <a:p>
            <a:pPr indent="0" lvl="0" marL="0" rtl="0" algn="l">
              <a:spcBef>
                <a:spcPts val="0"/>
              </a:spcBef>
              <a:spcAft>
                <a:spcPts val="0"/>
              </a:spcAft>
              <a:buNone/>
            </a:pPr>
            <a:r>
              <a:t/>
            </a:r>
            <a:endParaRPr/>
          </a:p>
        </p:txBody>
      </p:sp>
      <p:sp>
        <p:nvSpPr>
          <p:cNvPr id="4261" name="Google Shape;4261;g30637b903e_0_25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4" name="Shape 4334"/>
        <p:cNvGrpSpPr/>
        <p:nvPr/>
      </p:nvGrpSpPr>
      <p:grpSpPr>
        <a:xfrm>
          <a:off x="0" y="0"/>
          <a:ext cx="0" cy="0"/>
          <a:chOff x="0" y="0"/>
          <a:chExt cx="0" cy="0"/>
        </a:xfrm>
      </p:grpSpPr>
      <p:sp>
        <p:nvSpPr>
          <p:cNvPr id="4335" name="Google Shape;4335;g30637b903e_0_35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g30637b903e_0_35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7" name="Shape 4417"/>
        <p:cNvGrpSpPr/>
        <p:nvPr/>
      </p:nvGrpSpPr>
      <p:grpSpPr>
        <a:xfrm>
          <a:off x="0" y="0"/>
          <a:ext cx="0" cy="0"/>
          <a:chOff x="0" y="0"/>
          <a:chExt cx="0" cy="0"/>
        </a:xfrm>
      </p:grpSpPr>
      <p:sp>
        <p:nvSpPr>
          <p:cNvPr id="4418" name="Google Shape;4418;g30637b903e_0_36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g30637b903e_0_36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2" name="Shape 4482"/>
        <p:cNvGrpSpPr/>
        <p:nvPr/>
      </p:nvGrpSpPr>
      <p:grpSpPr>
        <a:xfrm>
          <a:off x="0" y="0"/>
          <a:ext cx="0" cy="0"/>
          <a:chOff x="0" y="0"/>
          <a:chExt cx="0" cy="0"/>
        </a:xfrm>
      </p:grpSpPr>
      <p:sp>
        <p:nvSpPr>
          <p:cNvPr id="4483" name="Google Shape;4483;g30637b903e_0_375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g30637b903e_0_37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7" name="Shape 4487"/>
        <p:cNvGrpSpPr/>
        <p:nvPr/>
      </p:nvGrpSpPr>
      <p:grpSpPr>
        <a:xfrm>
          <a:off x="0" y="0"/>
          <a:ext cx="0" cy="0"/>
          <a:chOff x="0" y="0"/>
          <a:chExt cx="0" cy="0"/>
        </a:xfrm>
      </p:grpSpPr>
      <p:sp>
        <p:nvSpPr>
          <p:cNvPr id="4488" name="Google Shape;4488;g30637b903e_0_376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g30637b903e_0_37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2" name="Shape 4492"/>
        <p:cNvGrpSpPr/>
        <p:nvPr/>
      </p:nvGrpSpPr>
      <p:grpSpPr>
        <a:xfrm>
          <a:off x="0" y="0"/>
          <a:ext cx="0" cy="0"/>
          <a:chOff x="0" y="0"/>
          <a:chExt cx="0" cy="0"/>
        </a:xfrm>
      </p:grpSpPr>
      <p:sp>
        <p:nvSpPr>
          <p:cNvPr id="4493" name="Google Shape;4493;g30637b903e_0_375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g30637b903e_0_37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7" name="Shape 4497"/>
        <p:cNvGrpSpPr/>
        <p:nvPr/>
      </p:nvGrpSpPr>
      <p:grpSpPr>
        <a:xfrm>
          <a:off x="0" y="0"/>
          <a:ext cx="0" cy="0"/>
          <a:chOff x="0" y="0"/>
          <a:chExt cx="0" cy="0"/>
        </a:xfrm>
      </p:grpSpPr>
      <p:sp>
        <p:nvSpPr>
          <p:cNvPr id="4498" name="Google Shape;4498;g30637b903e_0_37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g30637b903e_0_37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2" name="Shape 4502"/>
        <p:cNvGrpSpPr/>
        <p:nvPr/>
      </p:nvGrpSpPr>
      <p:grpSpPr>
        <a:xfrm>
          <a:off x="0" y="0"/>
          <a:ext cx="0" cy="0"/>
          <a:chOff x="0" y="0"/>
          <a:chExt cx="0" cy="0"/>
        </a:xfrm>
      </p:grpSpPr>
      <p:sp>
        <p:nvSpPr>
          <p:cNvPr id="4503" name="Google Shape;4503;g30637b903e_0_175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Goal is to help kids see that they can use what they know about x5 to help them with x6 and x7.  For example 5x8 can be thought of as 5 groups of 8 and so 6x8 is 6 groups of 8….just “one group of 8” more.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504" name="Google Shape;4504;g30637b903e_0_17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308648acc7_0_25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308648acc7_0_251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 using array model, connect to rekenrek if kids have used rekenreks.  The color changes at 5 ‘beads’</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8" name="Shape 4508"/>
        <p:cNvGrpSpPr/>
        <p:nvPr/>
      </p:nvGrpSpPr>
      <p:grpSpPr>
        <a:xfrm>
          <a:off x="0" y="0"/>
          <a:ext cx="0" cy="0"/>
          <a:chOff x="0" y="0"/>
          <a:chExt cx="0" cy="0"/>
        </a:xfrm>
      </p:grpSpPr>
      <p:sp>
        <p:nvSpPr>
          <p:cNvPr id="4509" name="Google Shape;4509;g308648acc7_0_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Goal is to connect 5 groups to 6 groups….what has changed?</a:t>
            </a:r>
            <a:endParaRPr>
              <a:solidFill>
                <a:schemeClr val="dk1"/>
              </a:solidFill>
            </a:endParaRPr>
          </a:p>
          <a:p>
            <a:pPr indent="0" lvl="0" marL="0" rtl="0" algn="l">
              <a:spcBef>
                <a:spcPts val="0"/>
              </a:spcBef>
              <a:spcAft>
                <a:spcPts val="0"/>
              </a:spcAft>
              <a:buNone/>
            </a:pPr>
            <a:r>
              <a:t/>
            </a:r>
            <a:endParaRPr/>
          </a:p>
        </p:txBody>
      </p:sp>
      <p:sp>
        <p:nvSpPr>
          <p:cNvPr id="4510" name="Google Shape;4510;g308648acc7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3" name="Shape 4593"/>
        <p:cNvGrpSpPr/>
        <p:nvPr/>
      </p:nvGrpSpPr>
      <p:grpSpPr>
        <a:xfrm>
          <a:off x="0" y="0"/>
          <a:ext cx="0" cy="0"/>
          <a:chOff x="0" y="0"/>
          <a:chExt cx="0" cy="0"/>
        </a:xfrm>
      </p:grpSpPr>
      <p:sp>
        <p:nvSpPr>
          <p:cNvPr id="4594" name="Google Shape;4594;g308648acc7_0_16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g308648acc7_0_1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8" name="Shape 4698"/>
        <p:cNvGrpSpPr/>
        <p:nvPr/>
      </p:nvGrpSpPr>
      <p:grpSpPr>
        <a:xfrm>
          <a:off x="0" y="0"/>
          <a:ext cx="0" cy="0"/>
          <a:chOff x="0" y="0"/>
          <a:chExt cx="0" cy="0"/>
        </a:xfrm>
      </p:grpSpPr>
      <p:sp>
        <p:nvSpPr>
          <p:cNvPr id="4699" name="Google Shape;4699;g308648acc7_0_3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g308648acc7_0_3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2" name="Shape 4792"/>
        <p:cNvGrpSpPr/>
        <p:nvPr/>
      </p:nvGrpSpPr>
      <p:grpSpPr>
        <a:xfrm>
          <a:off x="0" y="0"/>
          <a:ext cx="0" cy="0"/>
          <a:chOff x="0" y="0"/>
          <a:chExt cx="0" cy="0"/>
        </a:xfrm>
      </p:grpSpPr>
      <p:sp>
        <p:nvSpPr>
          <p:cNvPr id="4793" name="Google Shape;4793;g308648acc7_0_4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g308648acc7_0_4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4" name="Shape 4864"/>
        <p:cNvGrpSpPr/>
        <p:nvPr/>
      </p:nvGrpSpPr>
      <p:grpSpPr>
        <a:xfrm>
          <a:off x="0" y="0"/>
          <a:ext cx="0" cy="0"/>
          <a:chOff x="0" y="0"/>
          <a:chExt cx="0" cy="0"/>
        </a:xfrm>
      </p:grpSpPr>
      <p:sp>
        <p:nvSpPr>
          <p:cNvPr id="4865" name="Google Shape;4865;g308648acc7_0_6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This visual has “5” and “6” as the amount in each group (the members).  This is often more difficult for kids to visualize and express the change.  So, if kids don’t respond to this visual that’s okay, but wanted to show this as an option.</a:t>
            </a:r>
            <a:endParaRPr>
              <a:solidFill>
                <a:schemeClr val="dk1"/>
              </a:solidFill>
            </a:endParaRPr>
          </a:p>
          <a:p>
            <a:pPr indent="0" lvl="0" marL="0" rtl="0" algn="l">
              <a:spcBef>
                <a:spcPts val="0"/>
              </a:spcBef>
              <a:spcAft>
                <a:spcPts val="0"/>
              </a:spcAft>
              <a:buNone/>
            </a:pPr>
            <a:r>
              <a:t/>
            </a:r>
            <a:endParaRPr/>
          </a:p>
        </p:txBody>
      </p:sp>
      <p:sp>
        <p:nvSpPr>
          <p:cNvPr id="4866" name="Google Shape;4866;g308648acc7_0_6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2" name="Shape 4942"/>
        <p:cNvGrpSpPr/>
        <p:nvPr/>
      </p:nvGrpSpPr>
      <p:grpSpPr>
        <a:xfrm>
          <a:off x="0" y="0"/>
          <a:ext cx="0" cy="0"/>
          <a:chOff x="0" y="0"/>
          <a:chExt cx="0" cy="0"/>
        </a:xfrm>
      </p:grpSpPr>
      <p:sp>
        <p:nvSpPr>
          <p:cNvPr id="4943" name="Google Shape;4943;g308648acc7_0_7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This visual has “5” and “6” as the amount in each group (the members).  This is often more difficult for kids to visualize and express the change.  So, if kids don’t respond to this visual that’s okay, but wanted to show this as an option.</a:t>
            </a:r>
            <a:endParaRPr>
              <a:solidFill>
                <a:schemeClr val="dk1"/>
              </a:solidFill>
            </a:endParaRPr>
          </a:p>
          <a:p>
            <a:pPr indent="0" lvl="0" marL="0" rtl="0" algn="l">
              <a:spcBef>
                <a:spcPts val="0"/>
              </a:spcBef>
              <a:spcAft>
                <a:spcPts val="0"/>
              </a:spcAft>
              <a:buNone/>
            </a:pPr>
            <a:r>
              <a:t/>
            </a:r>
            <a:endParaRPr/>
          </a:p>
        </p:txBody>
      </p:sp>
      <p:sp>
        <p:nvSpPr>
          <p:cNvPr id="4944" name="Google Shape;4944;g308648acc7_0_7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6" name="Shape 5056"/>
        <p:cNvGrpSpPr/>
        <p:nvPr/>
      </p:nvGrpSpPr>
      <p:grpSpPr>
        <a:xfrm>
          <a:off x="0" y="0"/>
          <a:ext cx="0" cy="0"/>
          <a:chOff x="0" y="0"/>
          <a:chExt cx="0" cy="0"/>
        </a:xfrm>
      </p:grpSpPr>
      <p:sp>
        <p:nvSpPr>
          <p:cNvPr id="5057" name="Google Shape;5057;g308648acc7_0_58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Connecting 5 groups of ______ to 6 groups of _____ without the visuals.  Along the way reinforcing the idea that we are just adding 1 group of_____</a:t>
            </a:r>
            <a:endParaRPr/>
          </a:p>
        </p:txBody>
      </p:sp>
      <p:sp>
        <p:nvSpPr>
          <p:cNvPr id="5058" name="Google Shape;5058;g308648acc7_0_5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1" name="Shape 5061"/>
        <p:cNvGrpSpPr/>
        <p:nvPr/>
      </p:nvGrpSpPr>
      <p:grpSpPr>
        <a:xfrm>
          <a:off x="0" y="0"/>
          <a:ext cx="0" cy="0"/>
          <a:chOff x="0" y="0"/>
          <a:chExt cx="0" cy="0"/>
        </a:xfrm>
      </p:grpSpPr>
      <p:sp>
        <p:nvSpPr>
          <p:cNvPr id="5062" name="Google Shape;5062;g308648acc7_0_59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g308648acc7_0_5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6" name="Shape 5066"/>
        <p:cNvGrpSpPr/>
        <p:nvPr/>
      </p:nvGrpSpPr>
      <p:grpSpPr>
        <a:xfrm>
          <a:off x="0" y="0"/>
          <a:ext cx="0" cy="0"/>
          <a:chOff x="0" y="0"/>
          <a:chExt cx="0" cy="0"/>
        </a:xfrm>
      </p:grpSpPr>
      <p:sp>
        <p:nvSpPr>
          <p:cNvPr id="5067" name="Google Shape;5067;g308648acc7_0_59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g308648acc7_0_5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1" name="Shape 5071"/>
        <p:cNvGrpSpPr/>
        <p:nvPr/>
      </p:nvGrpSpPr>
      <p:grpSpPr>
        <a:xfrm>
          <a:off x="0" y="0"/>
          <a:ext cx="0" cy="0"/>
          <a:chOff x="0" y="0"/>
          <a:chExt cx="0" cy="0"/>
        </a:xfrm>
      </p:grpSpPr>
      <p:sp>
        <p:nvSpPr>
          <p:cNvPr id="5072" name="Google Shape;5072;g308648acc7_0_59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Just the abstract numbers and also gave a few with without the “helper problem” of x5 before the x6.  This is to see if they can use that strategy without being prompted to see the x5 first. </a:t>
            </a:r>
            <a:endParaRPr/>
          </a:p>
        </p:txBody>
      </p:sp>
      <p:sp>
        <p:nvSpPr>
          <p:cNvPr id="5073" name="Google Shape;5073;g308648acc7_0_5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308648acc7_0_25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308648acc7_0_257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 using array model, connect to rekenrek if kids have used rekenreks.  The color changes at 5 ‘beads’</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6" name="Shape 5076"/>
        <p:cNvGrpSpPr/>
        <p:nvPr/>
      </p:nvGrpSpPr>
      <p:grpSpPr>
        <a:xfrm>
          <a:off x="0" y="0"/>
          <a:ext cx="0" cy="0"/>
          <a:chOff x="0" y="0"/>
          <a:chExt cx="0" cy="0"/>
        </a:xfrm>
      </p:grpSpPr>
      <p:sp>
        <p:nvSpPr>
          <p:cNvPr id="5077" name="Google Shape;5077;g308648acc7_0_6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78" name="Google Shape;5078;g308648acc7_0_60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1" name="Shape 5081"/>
        <p:cNvGrpSpPr/>
        <p:nvPr/>
      </p:nvGrpSpPr>
      <p:grpSpPr>
        <a:xfrm>
          <a:off x="0" y="0"/>
          <a:ext cx="0" cy="0"/>
          <a:chOff x="0" y="0"/>
          <a:chExt cx="0" cy="0"/>
        </a:xfrm>
      </p:grpSpPr>
      <p:sp>
        <p:nvSpPr>
          <p:cNvPr id="5082" name="Google Shape;5082;g308648acc7_0_6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83" name="Google Shape;5083;g308648acc7_0_6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6" name="Shape 5086"/>
        <p:cNvGrpSpPr/>
        <p:nvPr/>
      </p:nvGrpSpPr>
      <p:grpSpPr>
        <a:xfrm>
          <a:off x="0" y="0"/>
          <a:ext cx="0" cy="0"/>
          <a:chOff x="0" y="0"/>
          <a:chExt cx="0" cy="0"/>
        </a:xfrm>
      </p:grpSpPr>
      <p:sp>
        <p:nvSpPr>
          <p:cNvPr id="5087" name="Google Shape;5087;g308648acc7_0_6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88" name="Google Shape;5088;g308648acc7_0_6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1" name="Shape 5091"/>
        <p:cNvGrpSpPr/>
        <p:nvPr/>
      </p:nvGrpSpPr>
      <p:grpSpPr>
        <a:xfrm>
          <a:off x="0" y="0"/>
          <a:ext cx="0" cy="0"/>
          <a:chOff x="0" y="0"/>
          <a:chExt cx="0" cy="0"/>
        </a:xfrm>
      </p:grpSpPr>
      <p:sp>
        <p:nvSpPr>
          <p:cNvPr id="5092" name="Google Shape;5092;g308648acc7_0_90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Goal is to connect 5 groups to 7 groups….what has changed?</a:t>
            </a:r>
            <a:endParaRPr>
              <a:solidFill>
                <a:schemeClr val="dk1"/>
              </a:solidFill>
            </a:endParaRPr>
          </a:p>
          <a:p>
            <a:pPr indent="0" lvl="0" marL="0" rtl="0" algn="l">
              <a:spcBef>
                <a:spcPts val="0"/>
              </a:spcBef>
              <a:spcAft>
                <a:spcPts val="0"/>
              </a:spcAft>
              <a:buNone/>
            </a:pPr>
            <a:r>
              <a:t/>
            </a:r>
            <a:endParaRPr/>
          </a:p>
        </p:txBody>
      </p:sp>
      <p:sp>
        <p:nvSpPr>
          <p:cNvPr id="5093" name="Google Shape;5093;g308648acc7_0_9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1" name="Shape 5181"/>
        <p:cNvGrpSpPr/>
        <p:nvPr/>
      </p:nvGrpSpPr>
      <p:grpSpPr>
        <a:xfrm>
          <a:off x="0" y="0"/>
          <a:ext cx="0" cy="0"/>
          <a:chOff x="0" y="0"/>
          <a:chExt cx="0" cy="0"/>
        </a:xfrm>
      </p:grpSpPr>
      <p:sp>
        <p:nvSpPr>
          <p:cNvPr id="5182" name="Google Shape;5182;g308648acc7_0_9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g308648acc7_0_9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4" name="Shape 5294"/>
        <p:cNvGrpSpPr/>
        <p:nvPr/>
      </p:nvGrpSpPr>
      <p:grpSpPr>
        <a:xfrm>
          <a:off x="0" y="0"/>
          <a:ext cx="0" cy="0"/>
          <a:chOff x="0" y="0"/>
          <a:chExt cx="0" cy="0"/>
        </a:xfrm>
      </p:grpSpPr>
      <p:sp>
        <p:nvSpPr>
          <p:cNvPr id="5295" name="Google Shape;5295;g308648acc7_0_108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g308648acc7_0_10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5" name="Shape 5395"/>
        <p:cNvGrpSpPr/>
        <p:nvPr/>
      </p:nvGrpSpPr>
      <p:grpSpPr>
        <a:xfrm>
          <a:off x="0" y="0"/>
          <a:ext cx="0" cy="0"/>
          <a:chOff x="0" y="0"/>
          <a:chExt cx="0" cy="0"/>
        </a:xfrm>
      </p:grpSpPr>
      <p:sp>
        <p:nvSpPr>
          <p:cNvPr id="5396" name="Google Shape;5396;g308648acc7_0_11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g308648acc7_0_1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2" name="Shape 5472"/>
        <p:cNvGrpSpPr/>
        <p:nvPr/>
      </p:nvGrpSpPr>
      <p:grpSpPr>
        <a:xfrm>
          <a:off x="0" y="0"/>
          <a:ext cx="0" cy="0"/>
          <a:chOff x="0" y="0"/>
          <a:chExt cx="0" cy="0"/>
        </a:xfrm>
      </p:grpSpPr>
      <p:sp>
        <p:nvSpPr>
          <p:cNvPr id="5473" name="Google Shape;5473;g308648acc7_0_125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This visual has “5” and “7” as the amount in each group (the members).  This is often more difficult for kids to visualize and express the change.  So, if kids don’t respond to this visual that’s okay, but wanted to show this as an option.</a:t>
            </a:r>
            <a:endParaRPr>
              <a:solidFill>
                <a:schemeClr val="dk1"/>
              </a:solidFill>
            </a:endParaRPr>
          </a:p>
          <a:p>
            <a:pPr indent="0" lvl="0" marL="0" rtl="0" algn="l">
              <a:spcBef>
                <a:spcPts val="0"/>
              </a:spcBef>
              <a:spcAft>
                <a:spcPts val="0"/>
              </a:spcAft>
              <a:buNone/>
            </a:pPr>
            <a:r>
              <a:t/>
            </a:r>
            <a:endParaRPr/>
          </a:p>
        </p:txBody>
      </p:sp>
      <p:sp>
        <p:nvSpPr>
          <p:cNvPr id="5474" name="Google Shape;5474;g308648acc7_0_12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8" name="Shape 5558"/>
        <p:cNvGrpSpPr/>
        <p:nvPr/>
      </p:nvGrpSpPr>
      <p:grpSpPr>
        <a:xfrm>
          <a:off x="0" y="0"/>
          <a:ext cx="0" cy="0"/>
          <a:chOff x="0" y="0"/>
          <a:chExt cx="0" cy="0"/>
        </a:xfrm>
      </p:grpSpPr>
      <p:sp>
        <p:nvSpPr>
          <p:cNvPr id="5559" name="Google Shape;5559;g308648acc7_0_13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This visual has “5” and “7” as the amount in each group (the members).  This is often more difficult for kids to visualize and express the change.  So, if kids don’t respond to this visual that’s okay, but wanted to show this as an option.</a:t>
            </a:r>
            <a:endParaRPr>
              <a:solidFill>
                <a:schemeClr val="dk1"/>
              </a:solidFill>
            </a:endParaRPr>
          </a:p>
          <a:p>
            <a:pPr indent="0" lvl="0" marL="0" rtl="0" algn="l">
              <a:spcBef>
                <a:spcPts val="0"/>
              </a:spcBef>
              <a:spcAft>
                <a:spcPts val="0"/>
              </a:spcAft>
              <a:buNone/>
            </a:pPr>
            <a:r>
              <a:t/>
            </a:r>
            <a:endParaRPr/>
          </a:p>
        </p:txBody>
      </p:sp>
      <p:sp>
        <p:nvSpPr>
          <p:cNvPr id="5560" name="Google Shape;5560;g308648acc7_0_13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4" name="Shape 5684"/>
        <p:cNvGrpSpPr/>
        <p:nvPr/>
      </p:nvGrpSpPr>
      <p:grpSpPr>
        <a:xfrm>
          <a:off x="0" y="0"/>
          <a:ext cx="0" cy="0"/>
          <a:chOff x="0" y="0"/>
          <a:chExt cx="0" cy="0"/>
        </a:xfrm>
      </p:grpSpPr>
      <p:sp>
        <p:nvSpPr>
          <p:cNvPr id="5685" name="Google Shape;5685;g308648acc7_0_14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Connecting 5 groups of ______ to 7 groups of _____ without the visuals.  Along the way reinforcing the idea that we are just adding 2 groups of_____</a:t>
            </a:r>
            <a:endParaRPr/>
          </a:p>
        </p:txBody>
      </p:sp>
      <p:sp>
        <p:nvSpPr>
          <p:cNvPr id="5686" name="Google Shape;5686;g308648acc7_0_14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308648acc7_0_250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Move to visualizing “groups of”</a:t>
            </a:r>
            <a:endParaRPr>
              <a:solidFill>
                <a:schemeClr val="dk1"/>
              </a:solidFill>
            </a:endParaRPr>
          </a:p>
          <a:p>
            <a:pPr indent="0" lvl="0" marL="0" rtl="0" algn="l">
              <a:spcBef>
                <a:spcPts val="0"/>
              </a:spcBef>
              <a:spcAft>
                <a:spcPts val="0"/>
              </a:spcAft>
              <a:buNone/>
            </a:pPr>
            <a:r>
              <a:t/>
            </a:r>
            <a:endParaRPr/>
          </a:p>
        </p:txBody>
      </p:sp>
      <p:sp>
        <p:nvSpPr>
          <p:cNvPr id="824" name="Google Shape;824;g308648acc7_0_25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9" name="Shape 5689"/>
        <p:cNvGrpSpPr/>
        <p:nvPr/>
      </p:nvGrpSpPr>
      <p:grpSpPr>
        <a:xfrm>
          <a:off x="0" y="0"/>
          <a:ext cx="0" cy="0"/>
          <a:chOff x="0" y="0"/>
          <a:chExt cx="0" cy="0"/>
        </a:xfrm>
      </p:grpSpPr>
      <p:sp>
        <p:nvSpPr>
          <p:cNvPr id="5690" name="Google Shape;5690;g308648acc7_0_144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g308648acc7_0_14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4" name="Shape 5694"/>
        <p:cNvGrpSpPr/>
        <p:nvPr/>
      </p:nvGrpSpPr>
      <p:grpSpPr>
        <a:xfrm>
          <a:off x="0" y="0"/>
          <a:ext cx="0" cy="0"/>
          <a:chOff x="0" y="0"/>
          <a:chExt cx="0" cy="0"/>
        </a:xfrm>
      </p:grpSpPr>
      <p:sp>
        <p:nvSpPr>
          <p:cNvPr id="5695" name="Google Shape;5695;g308648acc7_0_145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g308648acc7_0_14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9" name="Shape 5699"/>
        <p:cNvGrpSpPr/>
        <p:nvPr/>
      </p:nvGrpSpPr>
      <p:grpSpPr>
        <a:xfrm>
          <a:off x="0" y="0"/>
          <a:ext cx="0" cy="0"/>
          <a:chOff x="0" y="0"/>
          <a:chExt cx="0" cy="0"/>
        </a:xfrm>
      </p:grpSpPr>
      <p:sp>
        <p:nvSpPr>
          <p:cNvPr id="5700" name="Google Shape;5700;g308648acc7_0_14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Just the abstract numbers and also gave a few with without the “helper problem” of x5 before the x7.  This is to see if they can use that strategy without being prompted to see the x5 first. </a:t>
            </a:r>
            <a:endParaRPr/>
          </a:p>
        </p:txBody>
      </p:sp>
      <p:sp>
        <p:nvSpPr>
          <p:cNvPr id="5701" name="Google Shape;5701;g308648acc7_0_14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4" name="Shape 5704"/>
        <p:cNvGrpSpPr/>
        <p:nvPr/>
      </p:nvGrpSpPr>
      <p:grpSpPr>
        <a:xfrm>
          <a:off x="0" y="0"/>
          <a:ext cx="0" cy="0"/>
          <a:chOff x="0" y="0"/>
          <a:chExt cx="0" cy="0"/>
        </a:xfrm>
      </p:grpSpPr>
      <p:sp>
        <p:nvSpPr>
          <p:cNvPr id="5705" name="Google Shape;5705;g308648acc7_0_14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06" name="Google Shape;5706;g308648acc7_0_145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9" name="Shape 5709"/>
        <p:cNvGrpSpPr/>
        <p:nvPr/>
      </p:nvGrpSpPr>
      <p:grpSpPr>
        <a:xfrm>
          <a:off x="0" y="0"/>
          <a:ext cx="0" cy="0"/>
          <a:chOff x="0" y="0"/>
          <a:chExt cx="0" cy="0"/>
        </a:xfrm>
      </p:grpSpPr>
      <p:sp>
        <p:nvSpPr>
          <p:cNvPr id="5710" name="Google Shape;5710;g308648acc7_0_14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11" name="Google Shape;5711;g308648acc7_0_146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4" name="Shape 5714"/>
        <p:cNvGrpSpPr/>
        <p:nvPr/>
      </p:nvGrpSpPr>
      <p:grpSpPr>
        <a:xfrm>
          <a:off x="0" y="0"/>
          <a:ext cx="0" cy="0"/>
          <a:chOff x="0" y="0"/>
          <a:chExt cx="0" cy="0"/>
        </a:xfrm>
      </p:grpSpPr>
      <p:sp>
        <p:nvSpPr>
          <p:cNvPr id="5715" name="Google Shape;5715;g308648acc7_0_14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16" name="Google Shape;5716;g308648acc7_0_14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9" name="Shape 5719"/>
        <p:cNvGrpSpPr/>
        <p:nvPr/>
      </p:nvGrpSpPr>
      <p:grpSpPr>
        <a:xfrm>
          <a:off x="0" y="0"/>
          <a:ext cx="0" cy="0"/>
          <a:chOff x="0" y="0"/>
          <a:chExt cx="0" cy="0"/>
        </a:xfrm>
      </p:grpSpPr>
      <p:sp>
        <p:nvSpPr>
          <p:cNvPr id="5720" name="Google Shape;5720;g30637b903e_0_17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Goal is to help kids see that they can use what they know about x10 to help them with x9.  For example 10x6 can be thought of as 10 groups of 6 and so 9x6 is 9 groups of 6….just “one group of 6” less.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721" name="Google Shape;5721;g30637b903e_0_17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5" name="Shape 5725"/>
        <p:cNvGrpSpPr/>
        <p:nvPr/>
      </p:nvGrpSpPr>
      <p:grpSpPr>
        <a:xfrm>
          <a:off x="0" y="0"/>
          <a:ext cx="0" cy="0"/>
          <a:chOff x="0" y="0"/>
          <a:chExt cx="0" cy="0"/>
        </a:xfrm>
      </p:grpSpPr>
      <p:sp>
        <p:nvSpPr>
          <p:cNvPr id="5726" name="Google Shape;5726;g2cfef5f17f_0_7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Goal is to connect 10 groups to 9 groups….what has changed?</a:t>
            </a:r>
            <a:endParaRPr>
              <a:solidFill>
                <a:schemeClr val="dk1"/>
              </a:solidFill>
            </a:endParaRPr>
          </a:p>
          <a:p>
            <a:pPr indent="0" lvl="0" marL="0" rtl="0" algn="l">
              <a:spcBef>
                <a:spcPts val="0"/>
              </a:spcBef>
              <a:spcAft>
                <a:spcPts val="0"/>
              </a:spcAft>
              <a:buNone/>
            </a:pPr>
            <a:r>
              <a:t/>
            </a:r>
            <a:endParaRPr/>
          </a:p>
        </p:txBody>
      </p:sp>
      <p:sp>
        <p:nvSpPr>
          <p:cNvPr id="5727" name="Google Shape;5727;g2cfef5f17f_0_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0" name="Shape 5850"/>
        <p:cNvGrpSpPr/>
        <p:nvPr/>
      </p:nvGrpSpPr>
      <p:grpSpPr>
        <a:xfrm>
          <a:off x="0" y="0"/>
          <a:ext cx="0" cy="0"/>
          <a:chOff x="0" y="0"/>
          <a:chExt cx="0" cy="0"/>
        </a:xfrm>
      </p:grpSpPr>
      <p:sp>
        <p:nvSpPr>
          <p:cNvPr id="5851" name="Google Shape;5851;g2cfef5f17f_0_27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g2cfef5f17f_0_2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1" name="Shape 6011"/>
        <p:cNvGrpSpPr/>
        <p:nvPr/>
      </p:nvGrpSpPr>
      <p:grpSpPr>
        <a:xfrm>
          <a:off x="0" y="0"/>
          <a:ext cx="0" cy="0"/>
          <a:chOff x="0" y="0"/>
          <a:chExt cx="0" cy="0"/>
        </a:xfrm>
      </p:grpSpPr>
      <p:sp>
        <p:nvSpPr>
          <p:cNvPr id="6012" name="Google Shape;6012;g2cfef5f17f_0_51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g2cfef5f17f_0_5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308648acc7_0_25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g308648acc7_0_25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3" name="Shape 6153"/>
        <p:cNvGrpSpPr/>
        <p:nvPr/>
      </p:nvGrpSpPr>
      <p:grpSpPr>
        <a:xfrm>
          <a:off x="0" y="0"/>
          <a:ext cx="0" cy="0"/>
          <a:chOff x="0" y="0"/>
          <a:chExt cx="0" cy="0"/>
        </a:xfrm>
      </p:grpSpPr>
      <p:sp>
        <p:nvSpPr>
          <p:cNvPr id="6154" name="Google Shape;6154;g2cfef5f17f_0_7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5" name="Google Shape;6155;g2cfef5f17f_0_7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7" name="Shape 6257"/>
        <p:cNvGrpSpPr/>
        <p:nvPr/>
      </p:nvGrpSpPr>
      <p:grpSpPr>
        <a:xfrm>
          <a:off x="0" y="0"/>
          <a:ext cx="0" cy="0"/>
          <a:chOff x="0" y="0"/>
          <a:chExt cx="0" cy="0"/>
        </a:xfrm>
      </p:grpSpPr>
      <p:sp>
        <p:nvSpPr>
          <p:cNvPr id="6258" name="Google Shape;6258;g2cfef5f17f_0_89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Some kids have difficulty with this x9 strategy because they aren’t fluent with subtracting that “1 group of__”.  These slides are meant to help the kids develop some fluency and connections about subtracting a single digit from a “decade number.”  If your students don’t struggle with this, then skip these slides.</a:t>
            </a:r>
            <a:endParaRPr/>
          </a:p>
        </p:txBody>
      </p:sp>
      <p:sp>
        <p:nvSpPr>
          <p:cNvPr id="6259" name="Google Shape;6259;g2cfef5f17f_0_8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3" name="Shape 6263"/>
        <p:cNvGrpSpPr/>
        <p:nvPr/>
      </p:nvGrpSpPr>
      <p:grpSpPr>
        <a:xfrm>
          <a:off x="0" y="0"/>
          <a:ext cx="0" cy="0"/>
          <a:chOff x="0" y="0"/>
          <a:chExt cx="0" cy="0"/>
        </a:xfrm>
      </p:grpSpPr>
      <p:sp>
        <p:nvSpPr>
          <p:cNvPr id="6264" name="Google Shape;6264;g2cfef5f17f_0_89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g2cfef5f17f_0_8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9" name="Shape 6269"/>
        <p:cNvGrpSpPr/>
        <p:nvPr/>
      </p:nvGrpSpPr>
      <p:grpSpPr>
        <a:xfrm>
          <a:off x="0" y="0"/>
          <a:ext cx="0" cy="0"/>
          <a:chOff x="0" y="0"/>
          <a:chExt cx="0" cy="0"/>
        </a:xfrm>
      </p:grpSpPr>
      <p:sp>
        <p:nvSpPr>
          <p:cNvPr id="6270" name="Google Shape;6270;g2cfef5f17f_0_89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g2cfef5f17f_0_8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5" name="Shape 6275"/>
        <p:cNvGrpSpPr/>
        <p:nvPr/>
      </p:nvGrpSpPr>
      <p:grpSpPr>
        <a:xfrm>
          <a:off x="0" y="0"/>
          <a:ext cx="0" cy="0"/>
          <a:chOff x="0" y="0"/>
          <a:chExt cx="0" cy="0"/>
        </a:xfrm>
      </p:grpSpPr>
      <p:sp>
        <p:nvSpPr>
          <p:cNvPr id="6276" name="Google Shape;6276;g2cfef5f17f_0_90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g2cfef5f17f_0_9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1" name="Shape 6281"/>
        <p:cNvGrpSpPr/>
        <p:nvPr/>
      </p:nvGrpSpPr>
      <p:grpSpPr>
        <a:xfrm>
          <a:off x="0" y="0"/>
          <a:ext cx="0" cy="0"/>
          <a:chOff x="0" y="0"/>
          <a:chExt cx="0" cy="0"/>
        </a:xfrm>
      </p:grpSpPr>
      <p:sp>
        <p:nvSpPr>
          <p:cNvPr id="6282" name="Google Shape;6282;g2cfef5f17f_0_9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Connecting 10 groups of ______ to 9 groups of _____ without the visuals.  Along the way reinforcing the lesson from yesterday about how to easily subtract that 1 group of _____ to get the answer.</a:t>
            </a:r>
            <a:endParaRPr/>
          </a:p>
        </p:txBody>
      </p:sp>
      <p:sp>
        <p:nvSpPr>
          <p:cNvPr id="6283" name="Google Shape;6283;g2cfef5f17f_0_9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6" name="Shape 6286"/>
        <p:cNvGrpSpPr/>
        <p:nvPr/>
      </p:nvGrpSpPr>
      <p:grpSpPr>
        <a:xfrm>
          <a:off x="0" y="0"/>
          <a:ext cx="0" cy="0"/>
          <a:chOff x="0" y="0"/>
          <a:chExt cx="0" cy="0"/>
        </a:xfrm>
      </p:grpSpPr>
      <p:sp>
        <p:nvSpPr>
          <p:cNvPr id="6287" name="Google Shape;6287;g2cfef5f17f_0_9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8" name="Google Shape;6288;g2cfef5f17f_0_9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1" name="Shape 6291"/>
        <p:cNvGrpSpPr/>
        <p:nvPr/>
      </p:nvGrpSpPr>
      <p:grpSpPr>
        <a:xfrm>
          <a:off x="0" y="0"/>
          <a:ext cx="0" cy="0"/>
          <a:chOff x="0" y="0"/>
          <a:chExt cx="0" cy="0"/>
        </a:xfrm>
      </p:grpSpPr>
      <p:sp>
        <p:nvSpPr>
          <p:cNvPr id="6292" name="Google Shape;6292;g2cfef5f17f_0_9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g2cfef5f17f_0_9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6" name="Shape 6296"/>
        <p:cNvGrpSpPr/>
        <p:nvPr/>
      </p:nvGrpSpPr>
      <p:grpSpPr>
        <a:xfrm>
          <a:off x="0" y="0"/>
          <a:ext cx="0" cy="0"/>
          <a:chOff x="0" y="0"/>
          <a:chExt cx="0" cy="0"/>
        </a:xfrm>
      </p:grpSpPr>
      <p:sp>
        <p:nvSpPr>
          <p:cNvPr id="6297" name="Google Shape;6297;g2cfef5f17f_0_97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Just the abstract numbers and also gave a few with without the “helper problem” of x10 before the x9.  This is to see if they can use that strategy without being prompted to see the x10 first. Also moved to using the strategy with multi-digit numbers to help them see the real power of the strategy...it goes beyond just their facts.</a:t>
            </a:r>
            <a:endParaRPr/>
          </a:p>
        </p:txBody>
      </p:sp>
      <p:sp>
        <p:nvSpPr>
          <p:cNvPr id="6298" name="Google Shape;6298;g2cfef5f17f_0_9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1" name="Shape 6301"/>
        <p:cNvGrpSpPr/>
        <p:nvPr/>
      </p:nvGrpSpPr>
      <p:grpSpPr>
        <a:xfrm>
          <a:off x="0" y="0"/>
          <a:ext cx="0" cy="0"/>
          <a:chOff x="0" y="0"/>
          <a:chExt cx="0" cy="0"/>
        </a:xfrm>
      </p:grpSpPr>
      <p:sp>
        <p:nvSpPr>
          <p:cNvPr id="6302" name="Google Shape;6302;g2cfef5f17f_0_9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03" name="Google Shape;6303;g2cfef5f17f_0_97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308648acc7_0_26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308648acc7_0_26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Move to covering parts of the visual.  Tell the kids the “whole” but ask what’s hiding. Leave one of the amounts in the group exposed so they have a visual to draw off of.  Then move to where all the amounts in the group are covered.  They can see how many groups, and you tell them how many total.  They have to determine how many are in each group.  This is where we start laying the foundation for a visual of division.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6" name="Shape 6306"/>
        <p:cNvGrpSpPr/>
        <p:nvPr/>
      </p:nvGrpSpPr>
      <p:grpSpPr>
        <a:xfrm>
          <a:off x="0" y="0"/>
          <a:ext cx="0" cy="0"/>
          <a:chOff x="0" y="0"/>
          <a:chExt cx="0" cy="0"/>
        </a:xfrm>
      </p:grpSpPr>
      <p:sp>
        <p:nvSpPr>
          <p:cNvPr id="6307" name="Google Shape;6307;g2cfef5f17f_0_98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g2cfef5f17f_0_9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1" name="Shape 6311"/>
        <p:cNvGrpSpPr/>
        <p:nvPr/>
      </p:nvGrpSpPr>
      <p:grpSpPr>
        <a:xfrm>
          <a:off x="0" y="0"/>
          <a:ext cx="0" cy="0"/>
          <a:chOff x="0" y="0"/>
          <a:chExt cx="0" cy="0"/>
        </a:xfrm>
      </p:grpSpPr>
      <p:sp>
        <p:nvSpPr>
          <p:cNvPr id="6312" name="Google Shape;6312;g2cfef5f17f_0_98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g2cfef5f17f_0_9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6" name="Shape 6316"/>
        <p:cNvGrpSpPr/>
        <p:nvPr/>
      </p:nvGrpSpPr>
      <p:grpSpPr>
        <a:xfrm>
          <a:off x="0" y="0"/>
          <a:ext cx="0" cy="0"/>
          <a:chOff x="0" y="0"/>
          <a:chExt cx="0" cy="0"/>
        </a:xfrm>
      </p:grpSpPr>
      <p:sp>
        <p:nvSpPr>
          <p:cNvPr id="6317" name="Google Shape;6317;g2cfef5f17f_0_10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18" name="Google Shape;6318;g2cfef5f17f_0_10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1" name="Shape 6321"/>
        <p:cNvGrpSpPr/>
        <p:nvPr/>
      </p:nvGrpSpPr>
      <p:grpSpPr>
        <a:xfrm>
          <a:off x="0" y="0"/>
          <a:ext cx="0" cy="0"/>
          <a:chOff x="0" y="0"/>
          <a:chExt cx="0" cy="0"/>
        </a:xfrm>
      </p:grpSpPr>
      <p:sp>
        <p:nvSpPr>
          <p:cNvPr id="6322" name="Google Shape;6322;g2cfef5f17f_0_10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23" name="Google Shape;6323;g2cfef5f17f_0_10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6" name="Shape 6326"/>
        <p:cNvGrpSpPr/>
        <p:nvPr/>
      </p:nvGrpSpPr>
      <p:grpSpPr>
        <a:xfrm>
          <a:off x="0" y="0"/>
          <a:ext cx="0" cy="0"/>
          <a:chOff x="0" y="0"/>
          <a:chExt cx="0" cy="0"/>
        </a:xfrm>
      </p:grpSpPr>
      <p:sp>
        <p:nvSpPr>
          <p:cNvPr id="6327" name="Google Shape;6327;g2cfef5f17f_0_10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28" name="Google Shape;6328;g2cfef5f17f_0_10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extend to multi-digit?</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1" name="Shape 6331"/>
        <p:cNvGrpSpPr/>
        <p:nvPr/>
      </p:nvGrpSpPr>
      <p:grpSpPr>
        <a:xfrm>
          <a:off x="0" y="0"/>
          <a:ext cx="0" cy="0"/>
          <a:chOff x="0" y="0"/>
          <a:chExt cx="0" cy="0"/>
        </a:xfrm>
      </p:grpSpPr>
      <p:sp>
        <p:nvSpPr>
          <p:cNvPr id="6332" name="Google Shape;6332;g30637b903e_0_17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Goal is to relate the x9 strategy to x8.  Instead of “1 group of _____” now it’s “2 groups of _____”  You can also double as a strategy to figure out x8 (that is an extension under the x4 strategy).  Some kids will like how x8 relates to x10, others will like the doubling strategy.</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33" name="Google Shape;6333;g30637b903e_0_17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7" name="Shape 6337"/>
        <p:cNvGrpSpPr/>
        <p:nvPr/>
      </p:nvGrpSpPr>
      <p:grpSpPr>
        <a:xfrm>
          <a:off x="0" y="0"/>
          <a:ext cx="0" cy="0"/>
          <a:chOff x="0" y="0"/>
          <a:chExt cx="0" cy="0"/>
        </a:xfrm>
      </p:grpSpPr>
      <p:sp>
        <p:nvSpPr>
          <p:cNvPr id="6338" name="Google Shape;6338;g30637b903e_0_9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Goal is to connect 10 groups to 8 groups….what has changed?</a:t>
            </a:r>
            <a:endParaRPr>
              <a:solidFill>
                <a:schemeClr val="dk1"/>
              </a:solidFill>
            </a:endParaRPr>
          </a:p>
          <a:p>
            <a:pPr indent="0" lvl="0" marL="0" rtl="0" algn="l">
              <a:spcBef>
                <a:spcPts val="0"/>
              </a:spcBef>
              <a:spcAft>
                <a:spcPts val="0"/>
              </a:spcAft>
              <a:buNone/>
            </a:pPr>
            <a:r>
              <a:t/>
            </a:r>
            <a:endParaRPr/>
          </a:p>
        </p:txBody>
      </p:sp>
      <p:sp>
        <p:nvSpPr>
          <p:cNvPr id="6339" name="Google Shape;6339;g30637b903e_0_9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7" name="Shape 6457"/>
        <p:cNvGrpSpPr/>
        <p:nvPr/>
      </p:nvGrpSpPr>
      <p:grpSpPr>
        <a:xfrm>
          <a:off x="0" y="0"/>
          <a:ext cx="0" cy="0"/>
          <a:chOff x="0" y="0"/>
          <a:chExt cx="0" cy="0"/>
        </a:xfrm>
      </p:grpSpPr>
      <p:sp>
        <p:nvSpPr>
          <p:cNvPr id="6458" name="Google Shape;6458;g30637b903e_0_105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g30637b903e_0_10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1" name="Shape 6611"/>
        <p:cNvGrpSpPr/>
        <p:nvPr/>
      </p:nvGrpSpPr>
      <p:grpSpPr>
        <a:xfrm>
          <a:off x="0" y="0"/>
          <a:ext cx="0" cy="0"/>
          <a:chOff x="0" y="0"/>
          <a:chExt cx="0" cy="0"/>
        </a:xfrm>
      </p:grpSpPr>
      <p:sp>
        <p:nvSpPr>
          <p:cNvPr id="6612" name="Google Shape;6612;g30637b903e_0_12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3" name="Google Shape;6613;g30637b903e_0_12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7" name="Shape 6747"/>
        <p:cNvGrpSpPr/>
        <p:nvPr/>
      </p:nvGrpSpPr>
      <p:grpSpPr>
        <a:xfrm>
          <a:off x="0" y="0"/>
          <a:ext cx="0" cy="0"/>
          <a:chOff x="0" y="0"/>
          <a:chExt cx="0" cy="0"/>
        </a:xfrm>
      </p:grpSpPr>
      <p:sp>
        <p:nvSpPr>
          <p:cNvPr id="6748" name="Google Shape;6748;g30637b903e_0_13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9" name="Google Shape;6749;g30637b903e_0_13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91cc67ed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091cc67ed_0_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308648acc7_0_26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308648acc7_0_26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7" name="Shape 6847"/>
        <p:cNvGrpSpPr/>
        <p:nvPr/>
      </p:nvGrpSpPr>
      <p:grpSpPr>
        <a:xfrm>
          <a:off x="0" y="0"/>
          <a:ext cx="0" cy="0"/>
          <a:chOff x="0" y="0"/>
          <a:chExt cx="0" cy="0"/>
        </a:xfrm>
      </p:grpSpPr>
      <p:sp>
        <p:nvSpPr>
          <p:cNvPr id="6848" name="Google Shape;6848;g30637b903e_0_146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Some kids have difficulty with this x8 strategy because they aren’t fluent with subtracting the “2 groups of__”.  These slides are meant to help the kids develop some fluency and connections about subtracting from a “decade number.”  If your students don’t struggle with this, then skip these slides.</a:t>
            </a:r>
            <a:endParaRPr>
              <a:solidFill>
                <a:schemeClr val="dk1"/>
              </a:solidFill>
            </a:endParaRPr>
          </a:p>
          <a:p>
            <a:pPr indent="0" lvl="0" marL="0" rtl="0" algn="l">
              <a:spcBef>
                <a:spcPts val="0"/>
              </a:spcBef>
              <a:spcAft>
                <a:spcPts val="0"/>
              </a:spcAft>
              <a:buNone/>
            </a:pPr>
            <a:r>
              <a:t/>
            </a:r>
            <a:endParaRPr/>
          </a:p>
        </p:txBody>
      </p:sp>
      <p:sp>
        <p:nvSpPr>
          <p:cNvPr id="6849" name="Google Shape;6849;g30637b903e_0_14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3" name="Shape 6853"/>
        <p:cNvGrpSpPr/>
        <p:nvPr/>
      </p:nvGrpSpPr>
      <p:grpSpPr>
        <a:xfrm>
          <a:off x="0" y="0"/>
          <a:ext cx="0" cy="0"/>
          <a:chOff x="0" y="0"/>
          <a:chExt cx="0" cy="0"/>
        </a:xfrm>
      </p:grpSpPr>
      <p:sp>
        <p:nvSpPr>
          <p:cNvPr id="6854" name="Google Shape;6854;g30637b903e_0_15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6855" name="Google Shape;6855;g30637b903e_0_15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9" name="Shape 6859"/>
        <p:cNvGrpSpPr/>
        <p:nvPr/>
      </p:nvGrpSpPr>
      <p:grpSpPr>
        <a:xfrm>
          <a:off x="0" y="0"/>
          <a:ext cx="0" cy="0"/>
          <a:chOff x="0" y="0"/>
          <a:chExt cx="0" cy="0"/>
        </a:xfrm>
      </p:grpSpPr>
      <p:sp>
        <p:nvSpPr>
          <p:cNvPr id="6860" name="Google Shape;6860;g30637b903e_0_15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6861" name="Google Shape;6861;g30637b903e_0_15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5" name="Shape 6865"/>
        <p:cNvGrpSpPr/>
        <p:nvPr/>
      </p:nvGrpSpPr>
      <p:grpSpPr>
        <a:xfrm>
          <a:off x="0" y="0"/>
          <a:ext cx="0" cy="0"/>
          <a:chOff x="0" y="0"/>
          <a:chExt cx="0" cy="0"/>
        </a:xfrm>
      </p:grpSpPr>
      <p:sp>
        <p:nvSpPr>
          <p:cNvPr id="6866" name="Google Shape;6866;g30637b903e_0_15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6867" name="Google Shape;6867;g30637b903e_0_1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1" name="Shape 6871"/>
        <p:cNvGrpSpPr/>
        <p:nvPr/>
      </p:nvGrpSpPr>
      <p:grpSpPr>
        <a:xfrm>
          <a:off x="0" y="0"/>
          <a:ext cx="0" cy="0"/>
          <a:chOff x="0" y="0"/>
          <a:chExt cx="0" cy="0"/>
        </a:xfrm>
      </p:grpSpPr>
      <p:sp>
        <p:nvSpPr>
          <p:cNvPr id="6872" name="Google Shape;6872;g30637b903e_0_153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6873" name="Google Shape;6873;g30637b903e_0_15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7" name="Shape 6877"/>
        <p:cNvGrpSpPr/>
        <p:nvPr/>
      </p:nvGrpSpPr>
      <p:grpSpPr>
        <a:xfrm>
          <a:off x="0" y="0"/>
          <a:ext cx="0" cy="0"/>
          <a:chOff x="0" y="0"/>
          <a:chExt cx="0" cy="0"/>
        </a:xfrm>
      </p:grpSpPr>
      <p:sp>
        <p:nvSpPr>
          <p:cNvPr id="6878" name="Google Shape;6878;g30637b903e_0_14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Connecting 10 groups of ______ to 8 groups of _____ without the visuals.  Along the way reinforcing the lesson from yesterday about how to easily subtract that 2 groups of _____ to get the answer.</a:t>
            </a:r>
            <a:endParaRPr/>
          </a:p>
        </p:txBody>
      </p:sp>
      <p:sp>
        <p:nvSpPr>
          <p:cNvPr id="6879" name="Google Shape;6879;g30637b903e_0_14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2" name="Shape 6882"/>
        <p:cNvGrpSpPr/>
        <p:nvPr/>
      </p:nvGrpSpPr>
      <p:grpSpPr>
        <a:xfrm>
          <a:off x="0" y="0"/>
          <a:ext cx="0" cy="0"/>
          <a:chOff x="0" y="0"/>
          <a:chExt cx="0" cy="0"/>
        </a:xfrm>
      </p:grpSpPr>
      <p:sp>
        <p:nvSpPr>
          <p:cNvPr id="6883" name="Google Shape;6883;g30637b903e_0_148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g30637b903e_0_14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7" name="Shape 6887"/>
        <p:cNvGrpSpPr/>
        <p:nvPr/>
      </p:nvGrpSpPr>
      <p:grpSpPr>
        <a:xfrm>
          <a:off x="0" y="0"/>
          <a:ext cx="0" cy="0"/>
          <a:chOff x="0" y="0"/>
          <a:chExt cx="0" cy="0"/>
        </a:xfrm>
      </p:grpSpPr>
      <p:sp>
        <p:nvSpPr>
          <p:cNvPr id="6888" name="Google Shape;6888;g30637b903e_0_14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9" name="Google Shape;6889;g30637b903e_0_14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2" name="Shape 6892"/>
        <p:cNvGrpSpPr/>
        <p:nvPr/>
      </p:nvGrpSpPr>
      <p:grpSpPr>
        <a:xfrm>
          <a:off x="0" y="0"/>
          <a:ext cx="0" cy="0"/>
          <a:chOff x="0" y="0"/>
          <a:chExt cx="0" cy="0"/>
        </a:xfrm>
      </p:grpSpPr>
      <p:sp>
        <p:nvSpPr>
          <p:cNvPr id="6893" name="Google Shape;6893;g30637b903e_0_148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Just the abstract numbers and also gave a few with without the “helper problem” of x10 before the x8.  This is to see if they can use that strategy without being prompted to see the x10 first. Also moved to using the strategy with multi-digit numbers to help them see the real power of the strategy...it goes beyond just their facts.</a:t>
            </a:r>
            <a:endParaRPr/>
          </a:p>
        </p:txBody>
      </p:sp>
      <p:sp>
        <p:nvSpPr>
          <p:cNvPr id="6894" name="Google Shape;6894;g30637b903e_0_14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7" name="Shape 6897"/>
        <p:cNvGrpSpPr/>
        <p:nvPr/>
      </p:nvGrpSpPr>
      <p:grpSpPr>
        <a:xfrm>
          <a:off x="0" y="0"/>
          <a:ext cx="0" cy="0"/>
          <a:chOff x="0" y="0"/>
          <a:chExt cx="0" cy="0"/>
        </a:xfrm>
      </p:grpSpPr>
      <p:sp>
        <p:nvSpPr>
          <p:cNvPr id="6898" name="Google Shape;6898;g30637b903e_0_14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99" name="Google Shape;6899;g30637b903e_0_149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308648acc7_0_27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Move to just the expressions</a:t>
            </a:r>
            <a:endParaRPr>
              <a:solidFill>
                <a:schemeClr val="dk1"/>
              </a:solidFill>
            </a:endParaRPr>
          </a:p>
          <a:p>
            <a:pPr indent="0" lvl="0" marL="0" rtl="0" algn="l">
              <a:spcBef>
                <a:spcPts val="0"/>
              </a:spcBef>
              <a:spcAft>
                <a:spcPts val="0"/>
              </a:spcAft>
              <a:buNone/>
            </a:pPr>
            <a:r>
              <a:t/>
            </a:r>
            <a:endParaRPr/>
          </a:p>
        </p:txBody>
      </p:sp>
      <p:sp>
        <p:nvSpPr>
          <p:cNvPr id="923" name="Google Shape;923;g308648acc7_0_27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2" name="Shape 6902"/>
        <p:cNvGrpSpPr/>
        <p:nvPr/>
      </p:nvGrpSpPr>
      <p:grpSpPr>
        <a:xfrm>
          <a:off x="0" y="0"/>
          <a:ext cx="0" cy="0"/>
          <a:chOff x="0" y="0"/>
          <a:chExt cx="0" cy="0"/>
        </a:xfrm>
      </p:grpSpPr>
      <p:sp>
        <p:nvSpPr>
          <p:cNvPr id="6903" name="Google Shape;6903;g30637b903e_0_149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These are extension problems and are NOT necessary to do.</a:t>
            </a:r>
            <a:endParaRPr/>
          </a:p>
        </p:txBody>
      </p:sp>
      <p:sp>
        <p:nvSpPr>
          <p:cNvPr id="6904" name="Google Shape;6904;g30637b903e_0_14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8" name="Shape 6908"/>
        <p:cNvGrpSpPr/>
        <p:nvPr/>
      </p:nvGrpSpPr>
      <p:grpSpPr>
        <a:xfrm>
          <a:off x="0" y="0"/>
          <a:ext cx="0" cy="0"/>
          <a:chOff x="0" y="0"/>
          <a:chExt cx="0" cy="0"/>
        </a:xfrm>
      </p:grpSpPr>
      <p:sp>
        <p:nvSpPr>
          <p:cNvPr id="6909" name="Google Shape;6909;g30637b903e_0_150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These are extension problems and are NOT necessary to do.</a:t>
            </a:r>
            <a:endParaRPr>
              <a:solidFill>
                <a:schemeClr val="dk1"/>
              </a:solidFill>
            </a:endParaRPr>
          </a:p>
          <a:p>
            <a:pPr indent="0" lvl="0" marL="0" rtl="0" algn="l">
              <a:spcBef>
                <a:spcPts val="0"/>
              </a:spcBef>
              <a:spcAft>
                <a:spcPts val="0"/>
              </a:spcAft>
              <a:buNone/>
            </a:pPr>
            <a:r>
              <a:t/>
            </a:r>
            <a:endParaRPr/>
          </a:p>
        </p:txBody>
      </p:sp>
      <p:sp>
        <p:nvSpPr>
          <p:cNvPr id="6910" name="Google Shape;6910;g30637b903e_0_15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4" name="Shape 6914"/>
        <p:cNvGrpSpPr/>
        <p:nvPr/>
      </p:nvGrpSpPr>
      <p:grpSpPr>
        <a:xfrm>
          <a:off x="0" y="0"/>
          <a:ext cx="0" cy="0"/>
          <a:chOff x="0" y="0"/>
          <a:chExt cx="0" cy="0"/>
        </a:xfrm>
      </p:grpSpPr>
      <p:sp>
        <p:nvSpPr>
          <p:cNvPr id="6915" name="Google Shape;6915;g30637b903e_0_15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16" name="Google Shape;6916;g30637b903e_0_150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9" name="Shape 6919"/>
        <p:cNvGrpSpPr/>
        <p:nvPr/>
      </p:nvGrpSpPr>
      <p:grpSpPr>
        <a:xfrm>
          <a:off x="0" y="0"/>
          <a:ext cx="0" cy="0"/>
          <a:chOff x="0" y="0"/>
          <a:chExt cx="0" cy="0"/>
        </a:xfrm>
      </p:grpSpPr>
      <p:sp>
        <p:nvSpPr>
          <p:cNvPr id="6920" name="Google Shape;6920;g30637b903e_0_15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21" name="Google Shape;6921;g30637b903e_0_150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4" name="Shape 6924"/>
        <p:cNvGrpSpPr/>
        <p:nvPr/>
      </p:nvGrpSpPr>
      <p:grpSpPr>
        <a:xfrm>
          <a:off x="0" y="0"/>
          <a:ext cx="0" cy="0"/>
          <a:chOff x="0" y="0"/>
          <a:chExt cx="0" cy="0"/>
        </a:xfrm>
      </p:grpSpPr>
      <p:sp>
        <p:nvSpPr>
          <p:cNvPr id="6925" name="Google Shape;6925;g30637b903e_0_15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26" name="Google Shape;6926;g30637b903e_0_15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extend to multi-digit?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308648acc7_0_277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g308648acc7_0_27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30637b903e_0_173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Helping them see it as more than just “add a zero.”  We have groups of 10 or 10 groups of...and when we do, it makes the amount we are working with 10 times larger….it moves the amount over in the place value chart.  7 ones becomes 7 tens, 4 ones becomes 4 tens, then as they progress up 76x1 (76 ones) compared to 76x10 (76 tens) still has the same pattern.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933" name="Google Shape;933;g30637b903e_0_17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30637b903e_0_5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30637b903e_0_5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Start with things that are “easy.” Many students are good with counting by tens.  So I’m putting 10 in each group.  You can choose to change out what visual you prefer for “10” but the idea is to have them see visuals of 10 that they are familiar with but to now relate that “____groups of 10.”  This visual will connect with expressions that have the 10 as the number of members, for example 2x10, 3x10, etc.</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30637b903e_0_6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30637b903e_0_6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30637b903e_0_7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01" name="Google Shape;1201;g30637b903e_0_74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Showing “___groups of 10” on rekenrek</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30637b903e_0_7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08" name="Google Shape;1208;g30637b903e_0_75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30637b903e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30637b903e_0_69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Showing Groups of 10 using Base 10 Blocks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308648acc7_0_27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308648acc7_0_277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091523184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091523184_2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Instead of teaching facts in isolation, these Number Strings are built on helping kids develop the 4 types of facts highlighted with the darker colors (green- x2, red - x10, blue - x5, and purple - multiplication properties of x0 &amp; x1).  Then once kids are solid with those we can build connections to those for the other facts highlighted with the lighter color (for example, light green of x3 &amp; x4 connects to x2).  Kids may see other connections (like I have x8 connected to x10, but some kids might do better connecting it to x2 and x4 by doubling and doubling again to get x8).  The point is to be helping kids see and USE relationships instead of just memorizing their facts in isolation.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2cfef5f17f_0_10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Many kids will get comfortable with 10 as the amount of members in each group, but what about when we have 10 as the number of groups???  So these visuals are a way to help kids have a visual of “10 groups of____”</a:t>
            </a:r>
            <a:endParaRPr>
              <a:solidFill>
                <a:schemeClr val="dk1"/>
              </a:solidFill>
            </a:endParaRPr>
          </a:p>
          <a:p>
            <a:pPr indent="0" lvl="0" marL="0" rtl="0" algn="l">
              <a:spcBef>
                <a:spcPts val="0"/>
              </a:spcBef>
              <a:spcAft>
                <a:spcPts val="0"/>
              </a:spcAft>
              <a:buNone/>
            </a:pPr>
            <a:r>
              <a:t/>
            </a:r>
            <a:endParaRPr/>
          </a:p>
        </p:txBody>
      </p:sp>
      <p:sp>
        <p:nvSpPr>
          <p:cNvPr id="1229" name="Google Shape;1229;g2cfef5f17f_0_10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g30637b903e_0_7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00" name="Google Shape;1400;g30637b903e_0_70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g308648acc7_0_32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19" name="Google Shape;1519;g308648acc7_0_32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Are they the same????  We start moving into laying the foundation of the commutative property by helping kids see that it doesn’t matter if the 10 is the members or the groups...we still get the same total.</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g308648acc7_0_33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64" name="Google Shape;1564;g308648acc7_0_330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g30637b903e_0_7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12" name="Google Shape;1612;g30637b903e_0_7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Visualization of “groups of”</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g30637b903e_0_7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g30637b903e_0_7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0" name="Shape 1620"/>
        <p:cNvGrpSpPr/>
        <p:nvPr/>
      </p:nvGrpSpPr>
      <p:grpSpPr>
        <a:xfrm>
          <a:off x="0" y="0"/>
          <a:ext cx="0" cy="0"/>
          <a:chOff x="0" y="0"/>
          <a:chExt cx="0" cy="0"/>
        </a:xfrm>
      </p:grpSpPr>
      <p:sp>
        <p:nvSpPr>
          <p:cNvPr id="1621" name="Google Shape;1621;g30637b903e_0_7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2" name="Google Shape;1622;g30637b903e_0_7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Connecting the “groups of” to the commutative property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g30637b903e_0_7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g30637b903e_0_7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g30637b903e_0_7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32" name="Google Shape;1632;g30637b903e_0_7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Move to just the expressions, but focus on the patterns and understanding not just that they are “adding a zero”</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g308648acc7_0_33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37" name="Google Shape;1637;g308648acc7_0_33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0637b903e_0_38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0637b903e_0_387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g308648acc7_0_33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2" name="Google Shape;1642;g308648acc7_0_336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Extend to larger quantities...don’t have to do if your students aren’t ready for it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p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Goal is to introduce the visual representation of x10 and how it relates to x5….if they don’t know x10 go to that section first, then we can use that to help kids with x5.  Well, they can learn x5 without that relationship but they will be reliant upon skip counting.  Relating x5 to x10 becomes a strategy that will last them long term as they move into multi-digit multiplication.</a:t>
            </a:r>
            <a:endParaRPr/>
          </a:p>
          <a:p>
            <a:pPr indent="0" lvl="0" marL="0" rtl="0" algn="l">
              <a:spcBef>
                <a:spcPts val="0"/>
              </a:spcBef>
              <a:spcAft>
                <a:spcPts val="0"/>
              </a:spcAft>
              <a:buNone/>
            </a:pPr>
            <a:r>
              <a:t/>
            </a:r>
            <a:endParaRPr/>
          </a:p>
        </p:txBody>
      </p:sp>
      <p:sp>
        <p:nvSpPr>
          <p:cNvPr id="1647" name="Google Shape;164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g2cfef5f17f_0_12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Goal is to connect 10 groups to 5 groups….what has changed?</a:t>
            </a:r>
            <a:endParaRPr>
              <a:solidFill>
                <a:schemeClr val="dk1"/>
              </a:solidFill>
            </a:endParaRPr>
          </a:p>
          <a:p>
            <a:pPr indent="0" lvl="0" marL="0" rtl="0" algn="l">
              <a:spcBef>
                <a:spcPts val="0"/>
              </a:spcBef>
              <a:spcAft>
                <a:spcPts val="0"/>
              </a:spcAft>
              <a:buNone/>
            </a:pPr>
            <a:r>
              <a:t/>
            </a:r>
            <a:endParaRPr/>
          </a:p>
        </p:txBody>
      </p:sp>
      <p:sp>
        <p:nvSpPr>
          <p:cNvPr id="1653" name="Google Shape;1653;g2cfef5f17f_0_12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5" name="Shape 1755"/>
        <p:cNvGrpSpPr/>
        <p:nvPr/>
      </p:nvGrpSpPr>
      <p:grpSpPr>
        <a:xfrm>
          <a:off x="0" y="0"/>
          <a:ext cx="0" cy="0"/>
          <a:chOff x="0" y="0"/>
          <a:chExt cx="0" cy="0"/>
        </a:xfrm>
      </p:grpSpPr>
      <p:sp>
        <p:nvSpPr>
          <p:cNvPr id="1756" name="Google Shape;1756;g2cfef5f17f_0_13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g2cfef5f17f_0_13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2cfef5f17f_0_150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g2cfef5f17f_0_15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6" name="Shape 2006"/>
        <p:cNvGrpSpPr/>
        <p:nvPr/>
      </p:nvGrpSpPr>
      <p:grpSpPr>
        <a:xfrm>
          <a:off x="0" y="0"/>
          <a:ext cx="0" cy="0"/>
          <a:chOff x="0" y="0"/>
          <a:chExt cx="0" cy="0"/>
        </a:xfrm>
      </p:grpSpPr>
      <p:sp>
        <p:nvSpPr>
          <p:cNvPr id="2007" name="Google Shape;2007;g2cfef5f17f_0_16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g2cfef5f17f_0_16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g2d33df6b95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These strings are designed to work on helping kids understand how to find “half of ____.”  If they can’t do “half of” an amount quickly then doing this x5 strategy is difficult.</a:t>
            </a:r>
            <a:endParaRPr/>
          </a:p>
        </p:txBody>
      </p:sp>
      <p:sp>
        <p:nvSpPr>
          <p:cNvPr id="2096" name="Google Shape;2096;g2d33df6b9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9" name="Shape 2099"/>
        <p:cNvGrpSpPr/>
        <p:nvPr/>
      </p:nvGrpSpPr>
      <p:grpSpPr>
        <a:xfrm>
          <a:off x="0" y="0"/>
          <a:ext cx="0" cy="0"/>
          <a:chOff x="0" y="0"/>
          <a:chExt cx="0" cy="0"/>
        </a:xfrm>
      </p:grpSpPr>
      <p:sp>
        <p:nvSpPr>
          <p:cNvPr id="2100" name="Google Shape;2100;g30637b903e_0_15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These strings are a bit more difficult for kids to find ‘half of’.  Many kids might say that you can’t take “half of 3.” The next slides are meant to help develop the idea of how to split the decade numbers that aren’t as friendly.</a:t>
            </a:r>
            <a:endParaRPr/>
          </a:p>
        </p:txBody>
      </p:sp>
      <p:sp>
        <p:nvSpPr>
          <p:cNvPr id="2101" name="Google Shape;2101;g30637b903e_0_15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4" name="Shape 2104"/>
        <p:cNvGrpSpPr/>
        <p:nvPr/>
      </p:nvGrpSpPr>
      <p:grpSpPr>
        <a:xfrm>
          <a:off x="0" y="0"/>
          <a:ext cx="0" cy="0"/>
          <a:chOff x="0" y="0"/>
          <a:chExt cx="0" cy="0"/>
        </a:xfrm>
      </p:grpSpPr>
      <p:sp>
        <p:nvSpPr>
          <p:cNvPr id="2105" name="Google Shape;2105;g2d33df6b95_0_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If students don’t know what “half of” means then do these slides first before continuing.  If they know “half of” then skip these.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Print these out and cover so only one picture is shown at a time (if working with small group) or project on a whiteboard for whole group.  Draw (or imagine) a line going through the image that splits it in half…..How many are on each side of the line?  What do you notice about each set of dots on either side of your line? What do you think it means to split an amount in half?</a:t>
            </a:r>
            <a:endParaRPr>
              <a:solidFill>
                <a:schemeClr val="dk1"/>
              </a:solidFill>
            </a:endParaRPr>
          </a:p>
        </p:txBody>
      </p:sp>
      <p:sp>
        <p:nvSpPr>
          <p:cNvPr id="2106" name="Google Shape;2106;g2d33df6b95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0" name="Shape 2130"/>
        <p:cNvGrpSpPr/>
        <p:nvPr/>
      </p:nvGrpSpPr>
      <p:grpSpPr>
        <a:xfrm>
          <a:off x="0" y="0"/>
          <a:ext cx="0" cy="0"/>
          <a:chOff x="0" y="0"/>
          <a:chExt cx="0" cy="0"/>
        </a:xfrm>
      </p:grpSpPr>
      <p:sp>
        <p:nvSpPr>
          <p:cNvPr id="2131" name="Google Shape;2131;g2d33df6b95_0_1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Print these out and cover so only one picture is shown at a time (if working with small group) or project on a whiteboard for whole group.  Draw (or imagine) a line going through the image that splits it in half…..How many are on each side of the line?  What do you notice about each set of dots on either side of your line? What do you think it means to split an amount in half?</a:t>
            </a:r>
            <a:endParaRPr>
              <a:solidFill>
                <a:schemeClr val="dk1"/>
              </a:solidFill>
            </a:endParaRPr>
          </a:p>
        </p:txBody>
      </p:sp>
      <p:sp>
        <p:nvSpPr>
          <p:cNvPr id="2132" name="Google Shape;2132;g2d33df6b95_0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637b903e_0_27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0637b903e_0_27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6" name="Shape 2156"/>
        <p:cNvGrpSpPr/>
        <p:nvPr/>
      </p:nvGrpSpPr>
      <p:grpSpPr>
        <a:xfrm>
          <a:off x="0" y="0"/>
          <a:ext cx="0" cy="0"/>
          <a:chOff x="0" y="0"/>
          <a:chExt cx="0" cy="0"/>
        </a:xfrm>
      </p:grpSpPr>
      <p:sp>
        <p:nvSpPr>
          <p:cNvPr id="2157" name="Google Shape;2157;g2d33df6b95_0_5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g2d33df6b95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2" name="Shape 2162"/>
        <p:cNvGrpSpPr/>
        <p:nvPr/>
      </p:nvGrpSpPr>
      <p:grpSpPr>
        <a:xfrm>
          <a:off x="0" y="0"/>
          <a:ext cx="0" cy="0"/>
          <a:chOff x="0" y="0"/>
          <a:chExt cx="0" cy="0"/>
        </a:xfrm>
      </p:grpSpPr>
      <p:sp>
        <p:nvSpPr>
          <p:cNvPr id="2163" name="Google Shape;2163;g2d33df6b95_0_6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g2d33df6b95_0_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8" name="Shape 2168"/>
        <p:cNvGrpSpPr/>
        <p:nvPr/>
      </p:nvGrpSpPr>
      <p:grpSpPr>
        <a:xfrm>
          <a:off x="0" y="0"/>
          <a:ext cx="0" cy="0"/>
          <a:chOff x="0" y="0"/>
          <a:chExt cx="0" cy="0"/>
        </a:xfrm>
      </p:grpSpPr>
      <p:sp>
        <p:nvSpPr>
          <p:cNvPr id="2169" name="Google Shape;2169;g2d33df6b95_0_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g2d33df6b95_0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4" name="Shape 2174"/>
        <p:cNvGrpSpPr/>
        <p:nvPr/>
      </p:nvGrpSpPr>
      <p:grpSpPr>
        <a:xfrm>
          <a:off x="0" y="0"/>
          <a:ext cx="0" cy="0"/>
          <a:chOff x="0" y="0"/>
          <a:chExt cx="0" cy="0"/>
        </a:xfrm>
      </p:grpSpPr>
      <p:sp>
        <p:nvSpPr>
          <p:cNvPr id="2175" name="Google Shape;2175;g2d33df6b95_0_6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g2d33df6b95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g2d33df6b95_0_7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g2d33df6b95_0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6" name="Shape 2186"/>
        <p:cNvGrpSpPr/>
        <p:nvPr/>
      </p:nvGrpSpPr>
      <p:grpSpPr>
        <a:xfrm>
          <a:off x="0" y="0"/>
          <a:ext cx="0" cy="0"/>
          <a:chOff x="0" y="0"/>
          <a:chExt cx="0" cy="0"/>
        </a:xfrm>
      </p:grpSpPr>
      <p:sp>
        <p:nvSpPr>
          <p:cNvPr id="2187" name="Google Shape;2187;g2d33df6b95_0_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Connecting 10 groups of ______ to 5 groups of _____ without the visuals.  Along the way reinforcing the prior lessons about how to easily take “half of” to get the answer.</a:t>
            </a:r>
            <a:endParaRPr/>
          </a:p>
        </p:txBody>
      </p:sp>
      <p:sp>
        <p:nvSpPr>
          <p:cNvPr id="2188" name="Google Shape;2188;g2d33df6b95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1" name="Shape 2191"/>
        <p:cNvGrpSpPr/>
        <p:nvPr/>
      </p:nvGrpSpPr>
      <p:grpSpPr>
        <a:xfrm>
          <a:off x="0" y="0"/>
          <a:ext cx="0" cy="0"/>
          <a:chOff x="0" y="0"/>
          <a:chExt cx="0" cy="0"/>
        </a:xfrm>
      </p:grpSpPr>
      <p:sp>
        <p:nvSpPr>
          <p:cNvPr id="2192" name="Google Shape;2192;g2d33df6b95_0_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g2d33df6b95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6" name="Shape 2196"/>
        <p:cNvGrpSpPr/>
        <p:nvPr/>
      </p:nvGrpSpPr>
      <p:grpSpPr>
        <a:xfrm>
          <a:off x="0" y="0"/>
          <a:ext cx="0" cy="0"/>
          <a:chOff x="0" y="0"/>
          <a:chExt cx="0" cy="0"/>
        </a:xfrm>
      </p:grpSpPr>
      <p:sp>
        <p:nvSpPr>
          <p:cNvPr id="2197" name="Google Shape;2197;g2d33df6b95_0_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g2d33df6b95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1" name="Shape 2201"/>
        <p:cNvGrpSpPr/>
        <p:nvPr/>
      </p:nvGrpSpPr>
      <p:grpSpPr>
        <a:xfrm>
          <a:off x="0" y="0"/>
          <a:ext cx="0" cy="0"/>
          <a:chOff x="0" y="0"/>
          <a:chExt cx="0" cy="0"/>
        </a:xfrm>
      </p:grpSpPr>
      <p:sp>
        <p:nvSpPr>
          <p:cNvPr id="2202" name="Google Shape;2202;g2d33df6b95_0_16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g2d33df6b95_0_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6" name="Shape 2206"/>
        <p:cNvGrpSpPr/>
        <p:nvPr/>
      </p:nvGrpSpPr>
      <p:grpSpPr>
        <a:xfrm>
          <a:off x="0" y="0"/>
          <a:ext cx="0" cy="0"/>
          <a:chOff x="0" y="0"/>
          <a:chExt cx="0" cy="0"/>
        </a:xfrm>
      </p:grpSpPr>
      <p:sp>
        <p:nvSpPr>
          <p:cNvPr id="2207" name="Google Shape;2207;g2d33df6b95_0_2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Just the abstract numbers and also gave a few without the “helper problem” of x10 before the x5.  This is to see if they can use that strategy without being prompted to see the x10 first. Also moved to using the strategy with multi-digit numbers to help them see the real power of the strategy...it goes beyond just their facts.</a:t>
            </a:r>
            <a:endParaRPr/>
          </a:p>
        </p:txBody>
      </p:sp>
      <p:sp>
        <p:nvSpPr>
          <p:cNvPr id="2208" name="Google Shape;2208;g2d33df6b95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08648acc7_0_38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08648acc7_0_38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These two slides were visuals I used to create the Number Strings.  As you modify this document to fit the needs of your students you can use these slides as a way to copy &amp; paste images that you want to use.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1" name="Shape 2211"/>
        <p:cNvGrpSpPr/>
        <p:nvPr/>
      </p:nvGrpSpPr>
      <p:grpSpPr>
        <a:xfrm>
          <a:off x="0" y="0"/>
          <a:ext cx="0" cy="0"/>
          <a:chOff x="0" y="0"/>
          <a:chExt cx="0" cy="0"/>
        </a:xfrm>
      </p:grpSpPr>
      <p:sp>
        <p:nvSpPr>
          <p:cNvPr id="2212" name="Google Shape;2212;g2d33df6b95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3" name="Google Shape;2213;g2d33df6b95_0_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7" name="Shape 2217"/>
        <p:cNvGrpSpPr/>
        <p:nvPr/>
      </p:nvGrpSpPr>
      <p:grpSpPr>
        <a:xfrm>
          <a:off x="0" y="0"/>
          <a:ext cx="0" cy="0"/>
          <a:chOff x="0" y="0"/>
          <a:chExt cx="0" cy="0"/>
        </a:xfrm>
      </p:grpSpPr>
      <p:sp>
        <p:nvSpPr>
          <p:cNvPr id="2218" name="Google Shape;2218;g2d33df6b95_0_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**Don’t need to do these if working with 3rd grade</a:t>
            </a:r>
            <a:endParaRPr/>
          </a:p>
        </p:txBody>
      </p:sp>
      <p:sp>
        <p:nvSpPr>
          <p:cNvPr id="2219" name="Google Shape;2219;g2d33df6b95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2" name="Shape 2222"/>
        <p:cNvGrpSpPr/>
        <p:nvPr/>
      </p:nvGrpSpPr>
      <p:grpSpPr>
        <a:xfrm>
          <a:off x="0" y="0"/>
          <a:ext cx="0" cy="0"/>
          <a:chOff x="0" y="0"/>
          <a:chExt cx="0" cy="0"/>
        </a:xfrm>
      </p:grpSpPr>
      <p:sp>
        <p:nvSpPr>
          <p:cNvPr id="2223" name="Google Shape;2223;g2d33df6b95_0_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**Don’t need to do these if working with 3rd grade</a:t>
            </a:r>
            <a:endParaRPr/>
          </a:p>
        </p:txBody>
      </p:sp>
      <p:sp>
        <p:nvSpPr>
          <p:cNvPr id="2224" name="Google Shape;2224;g2d33df6b95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7" name="Shape 2227"/>
        <p:cNvGrpSpPr/>
        <p:nvPr/>
      </p:nvGrpSpPr>
      <p:grpSpPr>
        <a:xfrm>
          <a:off x="0" y="0"/>
          <a:ext cx="0" cy="0"/>
          <a:chOff x="0" y="0"/>
          <a:chExt cx="0" cy="0"/>
        </a:xfrm>
      </p:grpSpPr>
      <p:sp>
        <p:nvSpPr>
          <p:cNvPr id="2228" name="Google Shape;2228;g2d33df6b9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29" name="Google Shape;2229;g2d33df6b95_0_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2" name="Shape 2232"/>
        <p:cNvGrpSpPr/>
        <p:nvPr/>
      </p:nvGrpSpPr>
      <p:grpSpPr>
        <a:xfrm>
          <a:off x="0" y="0"/>
          <a:ext cx="0" cy="0"/>
          <a:chOff x="0" y="0"/>
          <a:chExt cx="0" cy="0"/>
        </a:xfrm>
      </p:grpSpPr>
      <p:sp>
        <p:nvSpPr>
          <p:cNvPr id="2233" name="Google Shape;2233;g2d33df6b95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34" name="Google Shape;2234;g2d33df6b95_0_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do it without the helper problem??</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7" name="Shape 2237"/>
        <p:cNvGrpSpPr/>
        <p:nvPr/>
      </p:nvGrpSpPr>
      <p:grpSpPr>
        <a:xfrm>
          <a:off x="0" y="0"/>
          <a:ext cx="0" cy="0"/>
          <a:chOff x="0" y="0"/>
          <a:chExt cx="0" cy="0"/>
        </a:xfrm>
      </p:grpSpPr>
      <p:sp>
        <p:nvSpPr>
          <p:cNvPr id="2238" name="Google Shape;2238;g2d33df6b95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39" name="Google Shape;2239;g2d33df6b95_0_5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Can they extend to multi-digit? **Don’t need to do these if working with 3rd grade</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2" name="Shape 2242"/>
        <p:cNvGrpSpPr/>
        <p:nvPr/>
      </p:nvGrpSpPr>
      <p:grpSpPr>
        <a:xfrm>
          <a:off x="0" y="0"/>
          <a:ext cx="0" cy="0"/>
          <a:chOff x="0" y="0"/>
          <a:chExt cx="0" cy="0"/>
        </a:xfrm>
      </p:grpSpPr>
      <p:sp>
        <p:nvSpPr>
          <p:cNvPr id="2243" name="Google Shape;2243;g30637b903e_0_377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These are properties of multiplication that are often taught as just rules to memorize (Any number times 1 is itself), but my 4 year old has learned that from his older siblings and has no clue what it actually means.  We are wanting to help students develop these ideas so that the “rule” makes sense to them and they can apply it beyond just the facts.  The goal is to help them answer the questions “What does it mean to multiply by 1 (or 0)?” “Why does the pattern you are noticing always appear?”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2244" name="Google Shape;2244;g30637b903e_0_37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8" name="Shape 2248"/>
        <p:cNvGrpSpPr/>
        <p:nvPr/>
      </p:nvGrpSpPr>
      <p:grpSpPr>
        <a:xfrm>
          <a:off x="0" y="0"/>
          <a:ext cx="0" cy="0"/>
          <a:chOff x="0" y="0"/>
          <a:chExt cx="0" cy="0"/>
        </a:xfrm>
      </p:grpSpPr>
      <p:sp>
        <p:nvSpPr>
          <p:cNvPr id="2249" name="Google Shape;2249;g30637b903e_0_7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0" name="Google Shape;2250;g30637b903e_0_75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Start with visual of “2 groups of ____” and then move to “1 group of___”.  Kids will want to just say “It’s 3!” when shown “1 group of 3” but want them to start verbalizing what they are seeing as “groups of”.  So when you show the “2 groups of ___” make sure to discuss it as “2 groups of ___” and not just the total amount.</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1" name="Shape 2291"/>
        <p:cNvGrpSpPr/>
        <p:nvPr/>
      </p:nvGrpSpPr>
      <p:grpSpPr>
        <a:xfrm>
          <a:off x="0" y="0"/>
          <a:ext cx="0" cy="0"/>
          <a:chOff x="0" y="0"/>
          <a:chExt cx="0" cy="0"/>
        </a:xfrm>
      </p:grpSpPr>
      <p:sp>
        <p:nvSpPr>
          <p:cNvPr id="2292" name="Google Shape;2292;g30637b903e_0_8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3" name="Google Shape;2293;g30637b903e_0_8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7" name="Shape 2357"/>
        <p:cNvGrpSpPr/>
        <p:nvPr/>
      </p:nvGrpSpPr>
      <p:grpSpPr>
        <a:xfrm>
          <a:off x="0" y="0"/>
          <a:ext cx="0" cy="0"/>
          <a:chOff x="0" y="0"/>
          <a:chExt cx="0" cy="0"/>
        </a:xfrm>
      </p:grpSpPr>
      <p:sp>
        <p:nvSpPr>
          <p:cNvPr id="2358" name="Google Shape;2358;g30637b903e_0_8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59" name="Google Shape;2359;g30637b903e_0_89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Move into showing “____groups of 1”...facilitate discussion of these as “groups of” instead of kids just wanting to tell the total amount of dots shown.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08648acc7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08648acc7_0_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shows an example visual for the area model (top) and an array (bottom).</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3" name="Shape 2383"/>
        <p:cNvGrpSpPr/>
        <p:nvPr/>
      </p:nvGrpSpPr>
      <p:grpSpPr>
        <a:xfrm>
          <a:off x="0" y="0"/>
          <a:ext cx="0" cy="0"/>
          <a:chOff x="0" y="0"/>
          <a:chExt cx="0" cy="0"/>
        </a:xfrm>
      </p:grpSpPr>
      <p:sp>
        <p:nvSpPr>
          <p:cNvPr id="2384" name="Google Shape;2384;g30637b903e_0_8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5" name="Google Shape;2385;g30637b903e_0_89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Kids are familiar with ten frames and are used to just saying how many total dots they see...but use this familiar visual to change how we verbalize the amount.  7 dots can also be seen as “7 groups of 1”</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2" name="Shape 2442"/>
        <p:cNvGrpSpPr/>
        <p:nvPr/>
      </p:nvGrpSpPr>
      <p:grpSpPr>
        <a:xfrm>
          <a:off x="0" y="0"/>
          <a:ext cx="0" cy="0"/>
          <a:chOff x="0" y="0"/>
          <a:chExt cx="0" cy="0"/>
        </a:xfrm>
      </p:grpSpPr>
      <p:sp>
        <p:nvSpPr>
          <p:cNvPr id="2443" name="Google Shape;2443;g30637b903e_0_8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4" name="Google Shape;2444;g30637b903e_0_89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Connect the two visuals of “1 group of___” to “____groups of 1” to help build commutative property...Show the two visuals and ask if they are Equal or Not (some are not equal).  When facilitating this string, remember to put an emphasis on “groups of” so the first image I would be leading them (if they don’t say it) to talk about it as “3 groups of 1” and “1 group of 3”.... “So, is 3 groups of 1 the same as 1 group of 3??”</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5" name="Shape 2485"/>
        <p:cNvGrpSpPr/>
        <p:nvPr/>
      </p:nvGrpSpPr>
      <p:grpSpPr>
        <a:xfrm>
          <a:off x="0" y="0"/>
          <a:ext cx="0" cy="0"/>
          <a:chOff x="0" y="0"/>
          <a:chExt cx="0" cy="0"/>
        </a:xfrm>
      </p:grpSpPr>
      <p:sp>
        <p:nvSpPr>
          <p:cNvPr id="2486" name="Google Shape;2486;g30637b903e_0_9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87" name="Google Shape;2487;g30637b903e_0_90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4" name="Shape 2514"/>
        <p:cNvGrpSpPr/>
        <p:nvPr/>
      </p:nvGrpSpPr>
      <p:grpSpPr>
        <a:xfrm>
          <a:off x="0" y="0"/>
          <a:ext cx="0" cy="0"/>
          <a:chOff x="0" y="0"/>
          <a:chExt cx="0" cy="0"/>
        </a:xfrm>
      </p:grpSpPr>
      <p:sp>
        <p:nvSpPr>
          <p:cNvPr id="2515" name="Google Shape;2515;g308648acc7_0_38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6" name="Google Shape;2516;g308648acc7_0_380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0" name="Shape 2550"/>
        <p:cNvGrpSpPr/>
        <p:nvPr/>
      </p:nvGrpSpPr>
      <p:grpSpPr>
        <a:xfrm>
          <a:off x="0" y="0"/>
          <a:ext cx="0" cy="0"/>
          <a:chOff x="0" y="0"/>
          <a:chExt cx="0" cy="0"/>
        </a:xfrm>
      </p:grpSpPr>
      <p:sp>
        <p:nvSpPr>
          <p:cNvPr id="2551" name="Google Shape;2551;g30637b903e_0_9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Move to visualizing “groups of”</a:t>
            </a:r>
            <a:endParaRPr>
              <a:solidFill>
                <a:schemeClr val="dk1"/>
              </a:solidFill>
            </a:endParaRPr>
          </a:p>
          <a:p>
            <a:pPr indent="0" lvl="0" marL="0" rtl="0" algn="l">
              <a:spcBef>
                <a:spcPts val="0"/>
              </a:spcBef>
              <a:spcAft>
                <a:spcPts val="0"/>
              </a:spcAft>
              <a:buNone/>
            </a:pPr>
            <a:r>
              <a:t/>
            </a:r>
            <a:endParaRPr/>
          </a:p>
        </p:txBody>
      </p:sp>
      <p:sp>
        <p:nvSpPr>
          <p:cNvPr id="2552" name="Google Shape;2552;g30637b903e_0_9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5" name="Shape 2555"/>
        <p:cNvGrpSpPr/>
        <p:nvPr/>
      </p:nvGrpSpPr>
      <p:grpSpPr>
        <a:xfrm>
          <a:off x="0" y="0"/>
          <a:ext cx="0" cy="0"/>
          <a:chOff x="0" y="0"/>
          <a:chExt cx="0" cy="0"/>
        </a:xfrm>
      </p:grpSpPr>
      <p:sp>
        <p:nvSpPr>
          <p:cNvPr id="2556" name="Google Shape;2556;g30637b903e_0_9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2557" name="Google Shape;2557;g30637b903e_0_9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0" name="Shape 2560"/>
        <p:cNvGrpSpPr/>
        <p:nvPr/>
      </p:nvGrpSpPr>
      <p:grpSpPr>
        <a:xfrm>
          <a:off x="0" y="0"/>
          <a:ext cx="0" cy="0"/>
          <a:chOff x="0" y="0"/>
          <a:chExt cx="0" cy="0"/>
        </a:xfrm>
      </p:grpSpPr>
      <p:sp>
        <p:nvSpPr>
          <p:cNvPr id="2561" name="Google Shape;2561;g30637b903e_0_9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62" name="Google Shape;2562;g30637b903e_0_9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Move to just the expressions</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5" name="Shape 2565"/>
        <p:cNvGrpSpPr/>
        <p:nvPr/>
      </p:nvGrpSpPr>
      <p:grpSpPr>
        <a:xfrm>
          <a:off x="0" y="0"/>
          <a:ext cx="0" cy="0"/>
          <a:chOff x="0" y="0"/>
          <a:chExt cx="0" cy="0"/>
        </a:xfrm>
      </p:grpSpPr>
      <p:sp>
        <p:nvSpPr>
          <p:cNvPr id="2566" name="Google Shape;2566;g308648acc7_0_37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67" name="Google Shape;2567;g308648acc7_0_379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0" name="Shape 2570"/>
        <p:cNvGrpSpPr/>
        <p:nvPr/>
      </p:nvGrpSpPr>
      <p:grpSpPr>
        <a:xfrm>
          <a:off x="0" y="0"/>
          <a:ext cx="0" cy="0"/>
          <a:chOff x="0" y="0"/>
          <a:chExt cx="0" cy="0"/>
        </a:xfrm>
      </p:grpSpPr>
      <p:sp>
        <p:nvSpPr>
          <p:cNvPr id="2571" name="Google Shape;2571;g308648acc7_0_38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72" name="Google Shape;2572;g308648acc7_0_380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Extension to generalize the identity property: “Anything x1 is itself”</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5" name="Shape 2575"/>
        <p:cNvGrpSpPr/>
        <p:nvPr/>
      </p:nvGrpSpPr>
      <p:grpSpPr>
        <a:xfrm>
          <a:off x="0" y="0"/>
          <a:ext cx="0" cy="0"/>
          <a:chOff x="0" y="0"/>
          <a:chExt cx="0" cy="0"/>
        </a:xfrm>
      </p:grpSpPr>
      <p:sp>
        <p:nvSpPr>
          <p:cNvPr id="2576" name="Google Shape;2576;g308648acc7_0_40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77" name="Google Shape;2577;g308648acc7_0_40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Start with visual of “2 groups of ____” and then move to “1 group of___”, then to “0 groups of ___”.  Basically you are hoping they say “There isn’t anything there!” when you advance to show the “0 groups of”....because there isn’t.  (see next slide for how I would notate it)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0637b903e_0_17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Helping them connect to addition doubles facts by seeing it as “2 groups of__.”  The big idea is to help them see x2 is the same as doubling.  Kids will most likely “see” each of the visuals add an addition problem, like 3+3, but through your questioning you want to help them see it as “groups of.”  So the goal is to get them to see the images as “2 groups of ____” </a:t>
            </a:r>
            <a:endParaRPr/>
          </a:p>
          <a:p>
            <a:pPr indent="0" lvl="0" marL="0" rtl="0" algn="l">
              <a:spcBef>
                <a:spcPts val="0"/>
              </a:spcBef>
              <a:spcAft>
                <a:spcPts val="0"/>
              </a:spcAft>
              <a:buNone/>
            </a:pPr>
            <a:r>
              <a:t/>
            </a:r>
            <a:endParaRPr/>
          </a:p>
        </p:txBody>
      </p:sp>
      <p:sp>
        <p:nvSpPr>
          <p:cNvPr id="433" name="Google Shape;433;g30637b903e_0_17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7" name="Shape 2597"/>
        <p:cNvGrpSpPr/>
        <p:nvPr/>
      </p:nvGrpSpPr>
      <p:grpSpPr>
        <a:xfrm>
          <a:off x="0" y="0"/>
          <a:ext cx="0" cy="0"/>
          <a:chOff x="0" y="0"/>
          <a:chExt cx="0" cy="0"/>
        </a:xfrm>
      </p:grpSpPr>
      <p:sp>
        <p:nvSpPr>
          <p:cNvPr id="2598" name="Google Shape;2598;g308648acc7_0_43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99" name="Google Shape;2599;g308648acc7_0_43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I would notate previous slide during the Number Talk</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3" name="Shape 2623"/>
        <p:cNvGrpSpPr/>
        <p:nvPr/>
      </p:nvGrpSpPr>
      <p:grpSpPr>
        <a:xfrm>
          <a:off x="0" y="0"/>
          <a:ext cx="0" cy="0"/>
          <a:chOff x="0" y="0"/>
          <a:chExt cx="0" cy="0"/>
        </a:xfrm>
      </p:grpSpPr>
      <p:sp>
        <p:nvSpPr>
          <p:cNvPr id="2624" name="Google Shape;2624;g308648acc7_0_43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25" name="Google Shape;2625;g308648acc7_0_439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0" name="Shape 2650"/>
        <p:cNvGrpSpPr/>
        <p:nvPr/>
      </p:nvGrpSpPr>
      <p:grpSpPr>
        <a:xfrm>
          <a:off x="0" y="0"/>
          <a:ext cx="0" cy="0"/>
          <a:chOff x="0" y="0"/>
          <a:chExt cx="0" cy="0"/>
        </a:xfrm>
      </p:grpSpPr>
      <p:sp>
        <p:nvSpPr>
          <p:cNvPr id="2651" name="Google Shape;2651;g308648acc7_0_40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52" name="Google Shape;2652;g308648acc7_0_408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0" name="Shape 2680"/>
        <p:cNvGrpSpPr/>
        <p:nvPr/>
      </p:nvGrpSpPr>
      <p:grpSpPr>
        <a:xfrm>
          <a:off x="0" y="0"/>
          <a:ext cx="0" cy="0"/>
          <a:chOff x="0" y="0"/>
          <a:chExt cx="0" cy="0"/>
        </a:xfrm>
      </p:grpSpPr>
      <p:sp>
        <p:nvSpPr>
          <p:cNvPr id="2681" name="Google Shape;2681;g308648acc7_0_44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82" name="Google Shape;2682;g308648acc7_0_444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2" name="Shape 2722"/>
        <p:cNvGrpSpPr/>
        <p:nvPr/>
      </p:nvGrpSpPr>
      <p:grpSpPr>
        <a:xfrm>
          <a:off x="0" y="0"/>
          <a:ext cx="0" cy="0"/>
          <a:chOff x="0" y="0"/>
          <a:chExt cx="0" cy="0"/>
        </a:xfrm>
      </p:grpSpPr>
      <p:sp>
        <p:nvSpPr>
          <p:cNvPr id="2723" name="Google Shape;2723;g308648acc7_0_4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24" name="Google Shape;2724;g308648acc7_0_41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Move into showing “____groups of 0”</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4" name="Shape 2734"/>
        <p:cNvGrpSpPr/>
        <p:nvPr/>
      </p:nvGrpSpPr>
      <p:grpSpPr>
        <a:xfrm>
          <a:off x="0" y="0"/>
          <a:ext cx="0" cy="0"/>
          <a:chOff x="0" y="0"/>
          <a:chExt cx="0" cy="0"/>
        </a:xfrm>
      </p:grpSpPr>
      <p:sp>
        <p:nvSpPr>
          <p:cNvPr id="2735" name="Google Shape;2735;g308648acc7_0_45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36" name="Google Shape;2736;g308648acc7_0_45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8" name="Shape 2748"/>
        <p:cNvGrpSpPr/>
        <p:nvPr/>
      </p:nvGrpSpPr>
      <p:grpSpPr>
        <a:xfrm>
          <a:off x="0" y="0"/>
          <a:ext cx="0" cy="0"/>
          <a:chOff x="0" y="0"/>
          <a:chExt cx="0" cy="0"/>
        </a:xfrm>
      </p:grpSpPr>
      <p:sp>
        <p:nvSpPr>
          <p:cNvPr id="2749" name="Google Shape;2749;g308648acc7_0_43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Move to visualizing “groups of”</a:t>
            </a:r>
            <a:endParaRPr>
              <a:solidFill>
                <a:schemeClr val="dk1"/>
              </a:solidFill>
            </a:endParaRPr>
          </a:p>
          <a:p>
            <a:pPr indent="0" lvl="0" marL="0" rtl="0" algn="l">
              <a:spcBef>
                <a:spcPts val="0"/>
              </a:spcBef>
              <a:spcAft>
                <a:spcPts val="0"/>
              </a:spcAft>
              <a:buNone/>
            </a:pPr>
            <a:r>
              <a:t/>
            </a:r>
            <a:endParaRPr/>
          </a:p>
        </p:txBody>
      </p:sp>
      <p:sp>
        <p:nvSpPr>
          <p:cNvPr id="2750" name="Google Shape;2750;g308648acc7_0_43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3" name="Shape 2753"/>
        <p:cNvGrpSpPr/>
        <p:nvPr/>
      </p:nvGrpSpPr>
      <p:grpSpPr>
        <a:xfrm>
          <a:off x="0" y="0"/>
          <a:ext cx="0" cy="0"/>
          <a:chOff x="0" y="0"/>
          <a:chExt cx="0" cy="0"/>
        </a:xfrm>
      </p:grpSpPr>
      <p:sp>
        <p:nvSpPr>
          <p:cNvPr id="2754" name="Google Shape;2754;g308648acc7_0_433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2755" name="Google Shape;2755;g308648acc7_0_43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8" name="Shape 2758"/>
        <p:cNvGrpSpPr/>
        <p:nvPr/>
      </p:nvGrpSpPr>
      <p:grpSpPr>
        <a:xfrm>
          <a:off x="0" y="0"/>
          <a:ext cx="0" cy="0"/>
          <a:chOff x="0" y="0"/>
          <a:chExt cx="0" cy="0"/>
        </a:xfrm>
      </p:grpSpPr>
      <p:sp>
        <p:nvSpPr>
          <p:cNvPr id="2759" name="Google Shape;2759;g308648acc7_0_43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60" name="Google Shape;2760;g308648acc7_0_43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Move to just the expressions</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3" name="Shape 2763"/>
        <p:cNvGrpSpPr/>
        <p:nvPr/>
      </p:nvGrpSpPr>
      <p:grpSpPr>
        <a:xfrm>
          <a:off x="0" y="0"/>
          <a:ext cx="0" cy="0"/>
          <a:chOff x="0" y="0"/>
          <a:chExt cx="0" cy="0"/>
        </a:xfrm>
      </p:grpSpPr>
      <p:sp>
        <p:nvSpPr>
          <p:cNvPr id="2764" name="Google Shape;2764;g308648acc7_0_43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65" name="Google Shape;2765;g308648acc7_0_434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0637b903e_0_3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0637b903e_0_37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Start with things that are “easy.” the goal is to start to introduce how the only difference between addition &amp; multiplication is that with both you are “joining sets” but with multiplication the sets have the same amount.  So 3+2 can’t be thought of as </a:t>
            </a:r>
            <a:r>
              <a:rPr lang="en-US"/>
              <a:t>multiplication</a:t>
            </a:r>
            <a:r>
              <a:rPr lang="en-US"/>
              <a:t> </a:t>
            </a:r>
            <a:r>
              <a:rPr lang="en-US"/>
              <a:t>because</a:t>
            </a:r>
            <a:r>
              <a:rPr lang="en-US"/>
              <a:t> you don’t have the same amount in each group.  But when you have 3+3 it can be thought of as 2 groups of 3, which mathematicians write as 2x3.</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8" name="Shape 2768"/>
        <p:cNvGrpSpPr/>
        <p:nvPr/>
      </p:nvGrpSpPr>
      <p:grpSpPr>
        <a:xfrm>
          <a:off x="0" y="0"/>
          <a:ext cx="0" cy="0"/>
          <a:chOff x="0" y="0"/>
          <a:chExt cx="0" cy="0"/>
        </a:xfrm>
      </p:grpSpPr>
      <p:sp>
        <p:nvSpPr>
          <p:cNvPr id="2769" name="Google Shape;2769;g308648acc7_0_43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70" name="Google Shape;2770;g308648acc7_0_435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Extension to generalize the zero property: “Anything x0 is zero”</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3" name="Shape 2773"/>
        <p:cNvGrpSpPr/>
        <p:nvPr/>
      </p:nvGrpSpPr>
      <p:grpSpPr>
        <a:xfrm>
          <a:off x="0" y="0"/>
          <a:ext cx="0" cy="0"/>
          <a:chOff x="0" y="0"/>
          <a:chExt cx="0" cy="0"/>
        </a:xfrm>
      </p:grpSpPr>
      <p:sp>
        <p:nvSpPr>
          <p:cNvPr id="2774" name="Google Shape;2774;g30637b903e_0_17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Goal is to connect it to x2, you double the amount and then it’s just one more group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75" name="Google Shape;2775;g30637b903e_0_17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9" name="Shape 2779"/>
        <p:cNvGrpSpPr/>
        <p:nvPr/>
      </p:nvGrpSpPr>
      <p:grpSpPr>
        <a:xfrm>
          <a:off x="0" y="0"/>
          <a:ext cx="0" cy="0"/>
          <a:chOff x="0" y="0"/>
          <a:chExt cx="0" cy="0"/>
        </a:xfrm>
      </p:grpSpPr>
      <p:sp>
        <p:nvSpPr>
          <p:cNvPr id="2780" name="Google Shape;2780;g30637b903e_0_37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81" name="Google Shape;2781;g30637b903e_0_377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Start with visualizing “2 groups of___” and then add one more group</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7" name="Shape 2837"/>
        <p:cNvGrpSpPr/>
        <p:nvPr/>
      </p:nvGrpSpPr>
      <p:grpSpPr>
        <a:xfrm>
          <a:off x="0" y="0"/>
          <a:ext cx="0" cy="0"/>
          <a:chOff x="0" y="0"/>
          <a:chExt cx="0" cy="0"/>
        </a:xfrm>
      </p:grpSpPr>
      <p:sp>
        <p:nvSpPr>
          <p:cNvPr id="2838" name="Google Shape;2838;g30637b903e_0_38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39" name="Google Shape;2839;g30637b903e_0_383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4" name="Shape 2894"/>
        <p:cNvGrpSpPr/>
        <p:nvPr/>
      </p:nvGrpSpPr>
      <p:grpSpPr>
        <a:xfrm>
          <a:off x="0" y="0"/>
          <a:ext cx="0" cy="0"/>
          <a:chOff x="0" y="0"/>
          <a:chExt cx="0" cy="0"/>
        </a:xfrm>
      </p:grpSpPr>
      <p:sp>
        <p:nvSpPr>
          <p:cNvPr id="2895" name="Google Shape;2895;g308648acc7_0_19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96" name="Google Shape;2896;g308648acc7_0_191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Showing it as repeated addition...hopefully kids will visualize the groups from previous slides.  If not, you can replace these slides with more visual pictures and just attach the number sentences to them through the discussion.</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9" name="Shape 2899"/>
        <p:cNvGrpSpPr/>
        <p:nvPr/>
      </p:nvGrpSpPr>
      <p:grpSpPr>
        <a:xfrm>
          <a:off x="0" y="0"/>
          <a:ext cx="0" cy="0"/>
          <a:chOff x="0" y="0"/>
          <a:chExt cx="0" cy="0"/>
        </a:xfrm>
      </p:grpSpPr>
      <p:sp>
        <p:nvSpPr>
          <p:cNvPr id="2900" name="Google Shape;2900;g308648acc7_0_19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01" name="Google Shape;2901;g308648acc7_0_19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4" name="Shape 2904"/>
        <p:cNvGrpSpPr/>
        <p:nvPr/>
      </p:nvGrpSpPr>
      <p:grpSpPr>
        <a:xfrm>
          <a:off x="0" y="0"/>
          <a:ext cx="0" cy="0"/>
          <a:chOff x="0" y="0"/>
          <a:chExt cx="0" cy="0"/>
        </a:xfrm>
      </p:grpSpPr>
      <p:sp>
        <p:nvSpPr>
          <p:cNvPr id="2905" name="Google Shape;2905;g30637b903e_0_38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06" name="Google Shape;2906;g30637b903e_0_38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Show ____groups of 2 then move into showing “____groups of 3”.  This just shows another way to visualize it.  Some kids might find it easier to think about it this way, but some kids might not.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5" name="Shape 2955"/>
        <p:cNvGrpSpPr/>
        <p:nvPr/>
      </p:nvGrpSpPr>
      <p:grpSpPr>
        <a:xfrm>
          <a:off x="0" y="0"/>
          <a:ext cx="0" cy="0"/>
          <a:chOff x="0" y="0"/>
          <a:chExt cx="0" cy="0"/>
        </a:xfrm>
      </p:grpSpPr>
      <p:sp>
        <p:nvSpPr>
          <p:cNvPr id="2956" name="Google Shape;2956;g308648acc7_0_18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57" name="Google Shape;2957;g308648acc7_0_180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You can use this visual to help kids start to think about commutative property.  This slide is not required, but wanted to show an example.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6" name="Shape 3006"/>
        <p:cNvGrpSpPr/>
        <p:nvPr/>
      </p:nvGrpSpPr>
      <p:grpSpPr>
        <a:xfrm>
          <a:off x="0" y="0"/>
          <a:ext cx="0" cy="0"/>
          <a:chOff x="0" y="0"/>
          <a:chExt cx="0" cy="0"/>
        </a:xfrm>
      </p:grpSpPr>
      <p:sp>
        <p:nvSpPr>
          <p:cNvPr id="3007" name="Google Shape;3007;g30637b903e_0_38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Another way to discuss commutative property...tie it to the visual from previous slide</a:t>
            </a:r>
            <a:endParaRPr>
              <a:solidFill>
                <a:schemeClr val="dk1"/>
              </a:solidFill>
            </a:endParaRPr>
          </a:p>
          <a:p>
            <a:pPr indent="0" lvl="0" marL="0" rtl="0" algn="l">
              <a:spcBef>
                <a:spcPts val="0"/>
              </a:spcBef>
              <a:spcAft>
                <a:spcPts val="0"/>
              </a:spcAft>
              <a:buNone/>
            </a:pPr>
            <a:r>
              <a:t/>
            </a:r>
            <a:endParaRPr/>
          </a:p>
        </p:txBody>
      </p:sp>
      <p:sp>
        <p:nvSpPr>
          <p:cNvPr id="3008" name="Google Shape;3008;g30637b903e_0_38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1" name="Shape 3011"/>
        <p:cNvGrpSpPr/>
        <p:nvPr/>
      </p:nvGrpSpPr>
      <p:grpSpPr>
        <a:xfrm>
          <a:off x="0" y="0"/>
          <a:ext cx="0" cy="0"/>
          <a:chOff x="0" y="0"/>
          <a:chExt cx="0" cy="0"/>
        </a:xfrm>
      </p:grpSpPr>
      <p:sp>
        <p:nvSpPr>
          <p:cNvPr id="3012" name="Google Shape;3012;g30637b903e_0_38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013" name="Google Shape;3013;g30637b903e_0_38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buildmathminds.com"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buildmathminds.com"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x">
  <p:cSld name="TITLE_AND_BODY">
    <p:spTree>
      <p:nvGrpSpPr>
        <p:cNvPr id="8" name="Shape 8"/>
        <p:cNvGrpSpPr/>
        <p:nvPr/>
      </p:nvGrpSpPr>
      <p:grpSpPr>
        <a:xfrm>
          <a:off x="0" y="0"/>
          <a:ext cx="0" cy="0"/>
          <a:chOff x="0" y="0"/>
          <a:chExt cx="0" cy="0"/>
        </a:xfrm>
      </p:grpSpPr>
      <p:sp>
        <p:nvSpPr>
          <p:cNvPr id="9" name="Google Shape;9;p2"/>
          <p:cNvSpPr txBox="1"/>
          <p:nvPr>
            <p:ph type="title"/>
          </p:nvPr>
        </p:nvSpPr>
        <p:spPr>
          <a:xfrm>
            <a:off x="1270000" y="1638300"/>
            <a:ext cx="10464800" cy="33020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
        <p:nvSpPr>
          <p:cNvPr id="10" name="Google Shape;10;p2"/>
          <p:cNvSpPr txBox="1"/>
          <p:nvPr>
            <p:ph idx="1" type="body"/>
          </p:nvPr>
        </p:nvSpPr>
        <p:spPr>
          <a:xfrm>
            <a:off x="1270000" y="5029200"/>
            <a:ext cx="10464800" cy="1130300"/>
          </a:xfrm>
          <a:prstGeom prst="rect">
            <a:avLst/>
          </a:prstGeom>
          <a:noFill/>
          <a:ln>
            <a:noFill/>
          </a:ln>
        </p:spPr>
        <p:txBody>
          <a:bodyPr anchorCtr="0" anchor="t" bIns="91425" lIns="91425" spcFirstLastPara="1" rIns="91425" wrap="square" tIns="91425">
            <a:noAutofit/>
          </a:bodyPr>
          <a:lstStyle>
            <a:lvl1pPr indent="-228600" lvl="0" marL="457200" rtl="0" algn="ctr">
              <a:spcBef>
                <a:spcPts val="0"/>
              </a:spcBef>
              <a:spcAft>
                <a:spcPts val="0"/>
              </a:spcAft>
              <a:buSzPts val="1400"/>
              <a:buFont typeface="Helvetica Neue"/>
              <a:buNone/>
              <a:defRPr sz="3200"/>
            </a:lvl1pPr>
            <a:lvl2pPr indent="-228600" lvl="1" marL="914400" rtl="0" algn="ctr">
              <a:spcBef>
                <a:spcPts val="0"/>
              </a:spcBef>
              <a:spcAft>
                <a:spcPts val="0"/>
              </a:spcAft>
              <a:buSzPts val="1400"/>
              <a:buFont typeface="Helvetica Neue"/>
              <a:buNone/>
              <a:defRPr sz="3200"/>
            </a:lvl2pPr>
            <a:lvl3pPr indent="-228600" lvl="2" marL="1371600" rtl="0" algn="ctr">
              <a:spcBef>
                <a:spcPts val="0"/>
              </a:spcBef>
              <a:spcAft>
                <a:spcPts val="0"/>
              </a:spcAft>
              <a:buSzPts val="1400"/>
              <a:buFont typeface="Helvetica Neue"/>
              <a:buNone/>
              <a:defRPr sz="3200"/>
            </a:lvl3pPr>
            <a:lvl4pPr indent="-228600" lvl="3" marL="1828800" rtl="0" algn="ctr">
              <a:spcBef>
                <a:spcPts val="0"/>
              </a:spcBef>
              <a:spcAft>
                <a:spcPts val="0"/>
              </a:spcAft>
              <a:buSzPts val="1400"/>
              <a:buFont typeface="Helvetica Neue"/>
              <a:buNone/>
              <a:defRPr sz="3200"/>
            </a:lvl4pPr>
            <a:lvl5pPr indent="-228600" lvl="4" marL="2286000" rtl="0" algn="ctr">
              <a:spcBef>
                <a:spcPts val="0"/>
              </a:spcBef>
              <a:spcAft>
                <a:spcPts val="0"/>
              </a:spcAft>
              <a:buSzPts val="1400"/>
              <a:buFont typeface="Helvetica Neue"/>
              <a:buNone/>
              <a:defRPr sz="3200"/>
            </a:lvl5pPr>
            <a:lvl6pPr indent="-317500" lvl="5" marL="2743200" rtl="0">
              <a:spcBef>
                <a:spcPts val="4200"/>
              </a:spcBef>
              <a:spcAft>
                <a:spcPts val="0"/>
              </a:spcAft>
              <a:buSzPts val="1400"/>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Char char="•"/>
              <a:defRPr sz="3600">
                <a:latin typeface="Helvetica Neue"/>
                <a:ea typeface="Helvetica Neue"/>
                <a:cs typeface="Helvetica Neue"/>
                <a:sym typeface="Helvetica Neu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30" name="Shape 3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31" name="Shape 3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32" name="Shape 3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37" name="Shape 3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16"/>
          <p:cNvSpPr txBox="1"/>
          <p:nvPr>
            <p:ph type="ctrTitle"/>
          </p:nvPr>
        </p:nvSpPr>
        <p:spPr>
          <a:xfrm>
            <a:off x="443319" y="1411935"/>
            <a:ext cx="12118200" cy="38922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8200"/>
              <a:buFont typeface="Arial"/>
              <a:buNone/>
              <a:defRPr b="0" i="0" sz="8200" u="none" cap="none" strike="noStrike">
                <a:solidFill>
                  <a:schemeClr val="dk1"/>
                </a:solidFill>
                <a:latin typeface="Arial"/>
                <a:ea typeface="Arial"/>
                <a:cs typeface="Arial"/>
                <a:sym typeface="Arial"/>
              </a:defRPr>
            </a:lvl1pPr>
            <a:lvl2pPr lvl="1" rtl="0" algn="ctr">
              <a:spcBef>
                <a:spcPts val="0"/>
              </a:spcBef>
              <a:spcAft>
                <a:spcPts val="0"/>
              </a:spcAft>
              <a:buClr>
                <a:schemeClr val="dk1"/>
              </a:buClr>
              <a:buSzPts val="8200"/>
              <a:buFont typeface="Arial"/>
              <a:buNone/>
              <a:defRPr sz="8200">
                <a:solidFill>
                  <a:schemeClr val="dk1"/>
                </a:solidFill>
              </a:defRPr>
            </a:lvl2pPr>
            <a:lvl3pPr lvl="2" rtl="0" algn="ctr">
              <a:spcBef>
                <a:spcPts val="0"/>
              </a:spcBef>
              <a:spcAft>
                <a:spcPts val="0"/>
              </a:spcAft>
              <a:buClr>
                <a:schemeClr val="dk1"/>
              </a:buClr>
              <a:buSzPts val="8200"/>
              <a:buFont typeface="Arial"/>
              <a:buNone/>
              <a:defRPr sz="8200">
                <a:solidFill>
                  <a:schemeClr val="dk1"/>
                </a:solidFill>
              </a:defRPr>
            </a:lvl3pPr>
            <a:lvl4pPr lvl="3" rtl="0" algn="ctr">
              <a:spcBef>
                <a:spcPts val="0"/>
              </a:spcBef>
              <a:spcAft>
                <a:spcPts val="0"/>
              </a:spcAft>
              <a:buClr>
                <a:schemeClr val="dk1"/>
              </a:buClr>
              <a:buSzPts val="8200"/>
              <a:buFont typeface="Arial"/>
              <a:buNone/>
              <a:defRPr sz="8200">
                <a:solidFill>
                  <a:schemeClr val="dk1"/>
                </a:solidFill>
              </a:defRPr>
            </a:lvl4pPr>
            <a:lvl5pPr lvl="4" rtl="0" algn="ctr">
              <a:spcBef>
                <a:spcPts val="0"/>
              </a:spcBef>
              <a:spcAft>
                <a:spcPts val="0"/>
              </a:spcAft>
              <a:buClr>
                <a:schemeClr val="dk1"/>
              </a:buClr>
              <a:buSzPts val="8200"/>
              <a:buFont typeface="Arial"/>
              <a:buNone/>
              <a:defRPr sz="8200">
                <a:solidFill>
                  <a:schemeClr val="dk1"/>
                </a:solidFill>
              </a:defRPr>
            </a:lvl5pPr>
            <a:lvl6pPr lvl="5" rtl="0" algn="ctr">
              <a:spcBef>
                <a:spcPts val="0"/>
              </a:spcBef>
              <a:spcAft>
                <a:spcPts val="0"/>
              </a:spcAft>
              <a:buClr>
                <a:schemeClr val="dk1"/>
              </a:buClr>
              <a:buSzPts val="8200"/>
              <a:buFont typeface="Arial"/>
              <a:buNone/>
              <a:defRPr sz="8200">
                <a:solidFill>
                  <a:schemeClr val="dk1"/>
                </a:solidFill>
              </a:defRPr>
            </a:lvl6pPr>
            <a:lvl7pPr lvl="6" rtl="0" algn="ctr">
              <a:spcBef>
                <a:spcPts val="0"/>
              </a:spcBef>
              <a:spcAft>
                <a:spcPts val="0"/>
              </a:spcAft>
              <a:buClr>
                <a:schemeClr val="dk1"/>
              </a:buClr>
              <a:buSzPts val="8200"/>
              <a:buFont typeface="Arial"/>
              <a:buNone/>
              <a:defRPr sz="8200">
                <a:solidFill>
                  <a:schemeClr val="dk1"/>
                </a:solidFill>
              </a:defRPr>
            </a:lvl7pPr>
            <a:lvl8pPr lvl="7" rtl="0" algn="ctr">
              <a:spcBef>
                <a:spcPts val="0"/>
              </a:spcBef>
              <a:spcAft>
                <a:spcPts val="0"/>
              </a:spcAft>
              <a:buClr>
                <a:schemeClr val="dk1"/>
              </a:buClr>
              <a:buSzPts val="8200"/>
              <a:buFont typeface="Arial"/>
              <a:buNone/>
              <a:defRPr sz="8200">
                <a:solidFill>
                  <a:schemeClr val="dk1"/>
                </a:solidFill>
              </a:defRPr>
            </a:lvl8pPr>
            <a:lvl9pPr lvl="8" rtl="0" algn="ctr">
              <a:spcBef>
                <a:spcPts val="0"/>
              </a:spcBef>
              <a:spcAft>
                <a:spcPts val="0"/>
              </a:spcAft>
              <a:buClr>
                <a:schemeClr val="dk1"/>
              </a:buClr>
              <a:buSzPts val="8200"/>
              <a:buFont typeface="Arial"/>
              <a:buNone/>
              <a:defRPr sz="8200">
                <a:solidFill>
                  <a:schemeClr val="dk1"/>
                </a:solidFill>
              </a:defRPr>
            </a:lvl9pPr>
          </a:lstStyle>
          <a:p/>
        </p:txBody>
      </p:sp>
      <p:sp>
        <p:nvSpPr>
          <p:cNvPr id="40" name="Google Shape;40;p16"/>
          <p:cNvSpPr txBox="1"/>
          <p:nvPr>
            <p:ph idx="1" type="subTitle"/>
          </p:nvPr>
        </p:nvSpPr>
        <p:spPr>
          <a:xfrm>
            <a:off x="443307" y="5374341"/>
            <a:ext cx="12118200" cy="1503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17"/>
          <p:cNvSpPr txBox="1"/>
          <p:nvPr>
            <p:ph type="title"/>
          </p:nvPr>
        </p:nvSpPr>
        <p:spPr>
          <a:xfrm>
            <a:off x="443307" y="4078649"/>
            <a:ext cx="12118200" cy="15963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5700"/>
              <a:buFont typeface="Arial"/>
              <a:buNone/>
              <a:defRPr b="0" i="0" sz="5700" u="none" cap="none" strike="noStrike">
                <a:solidFill>
                  <a:schemeClr val="dk1"/>
                </a:solidFill>
                <a:latin typeface="Arial"/>
                <a:ea typeface="Arial"/>
                <a:cs typeface="Arial"/>
                <a:sym typeface="Arial"/>
              </a:defRPr>
            </a:lvl1pPr>
            <a:lvl2pPr lvl="1" rtl="0" algn="ctr">
              <a:spcBef>
                <a:spcPts val="0"/>
              </a:spcBef>
              <a:spcAft>
                <a:spcPts val="0"/>
              </a:spcAft>
              <a:buClr>
                <a:schemeClr val="dk1"/>
              </a:buClr>
              <a:buSzPts val="5700"/>
              <a:buFont typeface="Arial"/>
              <a:buNone/>
              <a:defRPr sz="5700">
                <a:solidFill>
                  <a:schemeClr val="dk1"/>
                </a:solidFill>
              </a:defRPr>
            </a:lvl2pPr>
            <a:lvl3pPr lvl="2" rtl="0" algn="ctr">
              <a:spcBef>
                <a:spcPts val="0"/>
              </a:spcBef>
              <a:spcAft>
                <a:spcPts val="0"/>
              </a:spcAft>
              <a:buClr>
                <a:schemeClr val="dk1"/>
              </a:buClr>
              <a:buSzPts val="5700"/>
              <a:buFont typeface="Arial"/>
              <a:buNone/>
              <a:defRPr sz="5700">
                <a:solidFill>
                  <a:schemeClr val="dk1"/>
                </a:solidFill>
              </a:defRPr>
            </a:lvl3pPr>
            <a:lvl4pPr lvl="3" rtl="0" algn="ctr">
              <a:spcBef>
                <a:spcPts val="0"/>
              </a:spcBef>
              <a:spcAft>
                <a:spcPts val="0"/>
              </a:spcAft>
              <a:buClr>
                <a:schemeClr val="dk1"/>
              </a:buClr>
              <a:buSzPts val="5700"/>
              <a:buFont typeface="Arial"/>
              <a:buNone/>
              <a:defRPr sz="5700">
                <a:solidFill>
                  <a:schemeClr val="dk1"/>
                </a:solidFill>
              </a:defRPr>
            </a:lvl4pPr>
            <a:lvl5pPr lvl="4" rtl="0" algn="ctr">
              <a:spcBef>
                <a:spcPts val="0"/>
              </a:spcBef>
              <a:spcAft>
                <a:spcPts val="0"/>
              </a:spcAft>
              <a:buClr>
                <a:schemeClr val="dk1"/>
              </a:buClr>
              <a:buSzPts val="5700"/>
              <a:buFont typeface="Arial"/>
              <a:buNone/>
              <a:defRPr sz="5700">
                <a:solidFill>
                  <a:schemeClr val="dk1"/>
                </a:solidFill>
              </a:defRPr>
            </a:lvl5pPr>
            <a:lvl6pPr lvl="5" rtl="0" algn="ctr">
              <a:spcBef>
                <a:spcPts val="0"/>
              </a:spcBef>
              <a:spcAft>
                <a:spcPts val="0"/>
              </a:spcAft>
              <a:buClr>
                <a:schemeClr val="dk1"/>
              </a:buClr>
              <a:buSzPts val="5700"/>
              <a:buFont typeface="Arial"/>
              <a:buNone/>
              <a:defRPr sz="5700">
                <a:solidFill>
                  <a:schemeClr val="dk1"/>
                </a:solidFill>
              </a:defRPr>
            </a:lvl6pPr>
            <a:lvl7pPr lvl="6" rtl="0" algn="ctr">
              <a:spcBef>
                <a:spcPts val="0"/>
              </a:spcBef>
              <a:spcAft>
                <a:spcPts val="0"/>
              </a:spcAft>
              <a:buClr>
                <a:schemeClr val="dk1"/>
              </a:buClr>
              <a:buSzPts val="5700"/>
              <a:buFont typeface="Arial"/>
              <a:buNone/>
              <a:defRPr sz="5700">
                <a:solidFill>
                  <a:schemeClr val="dk1"/>
                </a:solidFill>
              </a:defRPr>
            </a:lvl7pPr>
            <a:lvl8pPr lvl="7" rtl="0" algn="ctr">
              <a:spcBef>
                <a:spcPts val="0"/>
              </a:spcBef>
              <a:spcAft>
                <a:spcPts val="0"/>
              </a:spcAft>
              <a:buClr>
                <a:schemeClr val="dk1"/>
              </a:buClr>
              <a:buSzPts val="5700"/>
              <a:buFont typeface="Arial"/>
              <a:buNone/>
              <a:defRPr sz="5700">
                <a:solidFill>
                  <a:schemeClr val="dk1"/>
                </a:solidFill>
              </a:defRPr>
            </a:lvl8pPr>
            <a:lvl9pPr lvl="8" rtl="0" algn="ctr">
              <a:spcBef>
                <a:spcPts val="0"/>
              </a:spcBef>
              <a:spcAft>
                <a:spcPts val="0"/>
              </a:spcAft>
              <a:buClr>
                <a:schemeClr val="dk1"/>
              </a:buClr>
              <a:buSzPts val="5700"/>
              <a:buFont typeface="Arial"/>
              <a:buNone/>
              <a:defRPr sz="5700">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18"/>
          <p:cNvSpPr txBox="1"/>
          <p:nvPr>
            <p:ph type="title"/>
          </p:nvPr>
        </p:nvSpPr>
        <p:spPr>
          <a:xfrm>
            <a:off x="443307" y="843899"/>
            <a:ext cx="12118200" cy="108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4400"/>
              <a:buFont typeface="Arial"/>
              <a:buNone/>
              <a:defRPr sz="4400">
                <a:solidFill>
                  <a:schemeClr val="dk1"/>
                </a:solidFill>
              </a:defRPr>
            </a:lvl2pPr>
            <a:lvl3pPr lvl="2" rtl="0">
              <a:spcBef>
                <a:spcPts val="0"/>
              </a:spcBef>
              <a:spcAft>
                <a:spcPts val="0"/>
              </a:spcAft>
              <a:buClr>
                <a:schemeClr val="dk1"/>
              </a:buClr>
              <a:buSzPts val="4400"/>
              <a:buFont typeface="Arial"/>
              <a:buNone/>
              <a:defRPr sz="4400">
                <a:solidFill>
                  <a:schemeClr val="dk1"/>
                </a:solidFill>
              </a:defRPr>
            </a:lvl3pPr>
            <a:lvl4pPr lvl="3" rtl="0">
              <a:spcBef>
                <a:spcPts val="0"/>
              </a:spcBef>
              <a:spcAft>
                <a:spcPts val="0"/>
              </a:spcAft>
              <a:buClr>
                <a:schemeClr val="dk1"/>
              </a:buClr>
              <a:buSzPts val="4400"/>
              <a:buFont typeface="Arial"/>
              <a:buNone/>
              <a:defRPr sz="4400">
                <a:solidFill>
                  <a:schemeClr val="dk1"/>
                </a:solidFill>
              </a:defRPr>
            </a:lvl4pPr>
            <a:lvl5pPr lvl="4" rtl="0">
              <a:spcBef>
                <a:spcPts val="0"/>
              </a:spcBef>
              <a:spcAft>
                <a:spcPts val="0"/>
              </a:spcAft>
              <a:buClr>
                <a:schemeClr val="dk1"/>
              </a:buClr>
              <a:buSzPts val="4400"/>
              <a:buFont typeface="Arial"/>
              <a:buNone/>
              <a:defRPr sz="4400">
                <a:solidFill>
                  <a:schemeClr val="dk1"/>
                </a:solidFill>
              </a:defRPr>
            </a:lvl5pPr>
            <a:lvl6pPr lvl="5" rtl="0">
              <a:spcBef>
                <a:spcPts val="0"/>
              </a:spcBef>
              <a:spcAft>
                <a:spcPts val="0"/>
              </a:spcAft>
              <a:buClr>
                <a:schemeClr val="dk1"/>
              </a:buClr>
              <a:buSzPts val="4400"/>
              <a:buFont typeface="Arial"/>
              <a:buNone/>
              <a:defRPr sz="4400">
                <a:solidFill>
                  <a:schemeClr val="dk1"/>
                </a:solidFill>
              </a:defRPr>
            </a:lvl6pPr>
            <a:lvl7pPr lvl="6" rtl="0">
              <a:spcBef>
                <a:spcPts val="0"/>
              </a:spcBef>
              <a:spcAft>
                <a:spcPts val="0"/>
              </a:spcAft>
              <a:buClr>
                <a:schemeClr val="dk1"/>
              </a:buClr>
              <a:buSzPts val="4400"/>
              <a:buFont typeface="Arial"/>
              <a:buNone/>
              <a:defRPr sz="4400">
                <a:solidFill>
                  <a:schemeClr val="dk1"/>
                </a:solidFill>
              </a:defRPr>
            </a:lvl7pPr>
            <a:lvl8pPr lvl="7" rtl="0">
              <a:spcBef>
                <a:spcPts val="0"/>
              </a:spcBef>
              <a:spcAft>
                <a:spcPts val="0"/>
              </a:spcAft>
              <a:buClr>
                <a:schemeClr val="dk1"/>
              </a:buClr>
              <a:buSzPts val="4400"/>
              <a:buFont typeface="Arial"/>
              <a:buNone/>
              <a:defRPr sz="4400">
                <a:solidFill>
                  <a:schemeClr val="dk1"/>
                </a:solidFill>
              </a:defRPr>
            </a:lvl8pPr>
            <a:lvl9pPr lvl="8" rtl="0">
              <a:spcBef>
                <a:spcPts val="0"/>
              </a:spcBef>
              <a:spcAft>
                <a:spcPts val="0"/>
              </a:spcAft>
              <a:buClr>
                <a:schemeClr val="dk1"/>
              </a:buClr>
              <a:buSzPts val="4400"/>
              <a:buFont typeface="Arial"/>
              <a:buNone/>
              <a:defRPr sz="4400">
                <a:solidFill>
                  <a:schemeClr val="dk1"/>
                </a:solidFill>
              </a:defRPr>
            </a:lvl9pPr>
          </a:lstStyle>
          <a:p/>
        </p:txBody>
      </p:sp>
      <p:sp>
        <p:nvSpPr>
          <p:cNvPr id="45" name="Google Shape;45;p18"/>
          <p:cNvSpPr txBox="1"/>
          <p:nvPr>
            <p:ph idx="1" type="body"/>
          </p:nvPr>
        </p:nvSpPr>
        <p:spPr>
          <a:xfrm>
            <a:off x="443307" y="2185434"/>
            <a:ext cx="12118200" cy="64785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68300" lvl="1" marL="9144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2pPr>
            <a:lvl3pPr indent="-368300" lvl="2" marL="13716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3pPr>
            <a:lvl4pPr indent="-368300" lvl="3" marL="18288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4pPr>
            <a:lvl5pPr indent="-368300" lvl="4" marL="22860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5pPr>
            <a:lvl6pPr indent="-368300" lvl="5" marL="27432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6pPr>
            <a:lvl7pPr indent="-368300" lvl="6" marL="32004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7pPr>
            <a:lvl8pPr indent="-368300" lvl="7" marL="36576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8pPr>
            <a:lvl9pPr indent="-368300" lvl="8" marL="4114800" marR="0" rtl="0" algn="l">
              <a:lnSpc>
                <a:spcPct val="115000"/>
              </a:lnSpc>
              <a:spcBef>
                <a:spcPts val="2500"/>
              </a:spcBef>
              <a:spcAft>
                <a:spcPts val="2500"/>
              </a:spcAft>
              <a:buClr>
                <a:schemeClr val="dk2"/>
              </a:buClr>
              <a:buSzPts val="2200"/>
              <a:buFont typeface="Arial"/>
              <a:buChar char="■"/>
              <a:defRPr b="0" i="0" sz="2200" u="none" cap="none" strike="noStrike">
                <a:solidFill>
                  <a:schemeClr val="dk2"/>
                </a:solidFill>
                <a:latin typeface="Arial"/>
                <a:ea typeface="Arial"/>
                <a:cs typeface="Arial"/>
                <a:sym typeface="Arial"/>
              </a:defRPr>
            </a:lvl9pPr>
          </a:lstStyle>
          <a:p/>
        </p:txBody>
      </p:sp>
      <p:sp>
        <p:nvSpPr>
          <p:cNvPr id="46" name="Google Shape;46;p18"/>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sp>
        <p:nvSpPr>
          <p:cNvPr id="48" name="Google Shape;48;p19"/>
          <p:cNvSpPr txBox="1"/>
          <p:nvPr>
            <p:ph type="title"/>
          </p:nvPr>
        </p:nvSpPr>
        <p:spPr>
          <a:xfrm>
            <a:off x="443307" y="843899"/>
            <a:ext cx="12118200" cy="108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4400"/>
              <a:buFont typeface="Arial"/>
              <a:buNone/>
              <a:defRPr sz="4400">
                <a:solidFill>
                  <a:schemeClr val="dk1"/>
                </a:solidFill>
              </a:defRPr>
            </a:lvl2pPr>
            <a:lvl3pPr lvl="2" rtl="0">
              <a:spcBef>
                <a:spcPts val="0"/>
              </a:spcBef>
              <a:spcAft>
                <a:spcPts val="0"/>
              </a:spcAft>
              <a:buClr>
                <a:schemeClr val="dk1"/>
              </a:buClr>
              <a:buSzPts val="4400"/>
              <a:buFont typeface="Arial"/>
              <a:buNone/>
              <a:defRPr sz="4400">
                <a:solidFill>
                  <a:schemeClr val="dk1"/>
                </a:solidFill>
              </a:defRPr>
            </a:lvl3pPr>
            <a:lvl4pPr lvl="3" rtl="0">
              <a:spcBef>
                <a:spcPts val="0"/>
              </a:spcBef>
              <a:spcAft>
                <a:spcPts val="0"/>
              </a:spcAft>
              <a:buClr>
                <a:schemeClr val="dk1"/>
              </a:buClr>
              <a:buSzPts val="4400"/>
              <a:buFont typeface="Arial"/>
              <a:buNone/>
              <a:defRPr sz="4400">
                <a:solidFill>
                  <a:schemeClr val="dk1"/>
                </a:solidFill>
              </a:defRPr>
            </a:lvl4pPr>
            <a:lvl5pPr lvl="4" rtl="0">
              <a:spcBef>
                <a:spcPts val="0"/>
              </a:spcBef>
              <a:spcAft>
                <a:spcPts val="0"/>
              </a:spcAft>
              <a:buClr>
                <a:schemeClr val="dk1"/>
              </a:buClr>
              <a:buSzPts val="4400"/>
              <a:buFont typeface="Arial"/>
              <a:buNone/>
              <a:defRPr sz="4400">
                <a:solidFill>
                  <a:schemeClr val="dk1"/>
                </a:solidFill>
              </a:defRPr>
            </a:lvl5pPr>
            <a:lvl6pPr lvl="5" rtl="0">
              <a:spcBef>
                <a:spcPts val="0"/>
              </a:spcBef>
              <a:spcAft>
                <a:spcPts val="0"/>
              </a:spcAft>
              <a:buClr>
                <a:schemeClr val="dk1"/>
              </a:buClr>
              <a:buSzPts val="4400"/>
              <a:buFont typeface="Arial"/>
              <a:buNone/>
              <a:defRPr sz="4400">
                <a:solidFill>
                  <a:schemeClr val="dk1"/>
                </a:solidFill>
              </a:defRPr>
            </a:lvl6pPr>
            <a:lvl7pPr lvl="6" rtl="0">
              <a:spcBef>
                <a:spcPts val="0"/>
              </a:spcBef>
              <a:spcAft>
                <a:spcPts val="0"/>
              </a:spcAft>
              <a:buClr>
                <a:schemeClr val="dk1"/>
              </a:buClr>
              <a:buSzPts val="4400"/>
              <a:buFont typeface="Arial"/>
              <a:buNone/>
              <a:defRPr sz="4400">
                <a:solidFill>
                  <a:schemeClr val="dk1"/>
                </a:solidFill>
              </a:defRPr>
            </a:lvl7pPr>
            <a:lvl8pPr lvl="7" rtl="0">
              <a:spcBef>
                <a:spcPts val="0"/>
              </a:spcBef>
              <a:spcAft>
                <a:spcPts val="0"/>
              </a:spcAft>
              <a:buClr>
                <a:schemeClr val="dk1"/>
              </a:buClr>
              <a:buSzPts val="4400"/>
              <a:buFont typeface="Arial"/>
              <a:buNone/>
              <a:defRPr sz="4400">
                <a:solidFill>
                  <a:schemeClr val="dk1"/>
                </a:solidFill>
              </a:defRPr>
            </a:lvl8pPr>
            <a:lvl9pPr lvl="8" rtl="0">
              <a:spcBef>
                <a:spcPts val="0"/>
              </a:spcBef>
              <a:spcAft>
                <a:spcPts val="0"/>
              </a:spcAft>
              <a:buClr>
                <a:schemeClr val="dk1"/>
              </a:buClr>
              <a:buSzPts val="4400"/>
              <a:buFont typeface="Arial"/>
              <a:buNone/>
              <a:defRPr sz="4400">
                <a:solidFill>
                  <a:schemeClr val="dk1"/>
                </a:solidFill>
              </a:defRPr>
            </a:lvl9pPr>
          </a:lstStyle>
          <a:p/>
        </p:txBody>
      </p:sp>
      <p:sp>
        <p:nvSpPr>
          <p:cNvPr id="49" name="Google Shape;49;p19"/>
          <p:cNvSpPr txBox="1"/>
          <p:nvPr>
            <p:ph idx="1" type="body"/>
          </p:nvPr>
        </p:nvSpPr>
        <p:spPr>
          <a:xfrm>
            <a:off x="443307" y="2185434"/>
            <a:ext cx="5688600" cy="6478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49250" lvl="1" marL="9144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500"/>
              </a:spcBef>
              <a:spcAft>
                <a:spcPts val="25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50" name="Google Shape;50;p19"/>
          <p:cNvSpPr txBox="1"/>
          <p:nvPr>
            <p:ph idx="2" type="body"/>
          </p:nvPr>
        </p:nvSpPr>
        <p:spPr>
          <a:xfrm>
            <a:off x="6872747" y="2185434"/>
            <a:ext cx="5688600" cy="6478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49250" lvl="1" marL="9144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500"/>
              </a:spcBef>
              <a:spcAft>
                <a:spcPts val="25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51" name="Google Shape;51;p19"/>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20"/>
          <p:cNvSpPr txBox="1"/>
          <p:nvPr>
            <p:ph type="title"/>
          </p:nvPr>
        </p:nvSpPr>
        <p:spPr>
          <a:xfrm>
            <a:off x="443307" y="843899"/>
            <a:ext cx="12118200" cy="108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4400"/>
              <a:buFont typeface="Arial"/>
              <a:buNone/>
              <a:defRPr sz="4400">
                <a:solidFill>
                  <a:schemeClr val="dk1"/>
                </a:solidFill>
              </a:defRPr>
            </a:lvl2pPr>
            <a:lvl3pPr lvl="2" rtl="0">
              <a:spcBef>
                <a:spcPts val="0"/>
              </a:spcBef>
              <a:spcAft>
                <a:spcPts val="0"/>
              </a:spcAft>
              <a:buClr>
                <a:schemeClr val="dk1"/>
              </a:buClr>
              <a:buSzPts val="4400"/>
              <a:buFont typeface="Arial"/>
              <a:buNone/>
              <a:defRPr sz="4400">
                <a:solidFill>
                  <a:schemeClr val="dk1"/>
                </a:solidFill>
              </a:defRPr>
            </a:lvl3pPr>
            <a:lvl4pPr lvl="3" rtl="0">
              <a:spcBef>
                <a:spcPts val="0"/>
              </a:spcBef>
              <a:spcAft>
                <a:spcPts val="0"/>
              </a:spcAft>
              <a:buClr>
                <a:schemeClr val="dk1"/>
              </a:buClr>
              <a:buSzPts val="4400"/>
              <a:buFont typeface="Arial"/>
              <a:buNone/>
              <a:defRPr sz="4400">
                <a:solidFill>
                  <a:schemeClr val="dk1"/>
                </a:solidFill>
              </a:defRPr>
            </a:lvl4pPr>
            <a:lvl5pPr lvl="4" rtl="0">
              <a:spcBef>
                <a:spcPts val="0"/>
              </a:spcBef>
              <a:spcAft>
                <a:spcPts val="0"/>
              </a:spcAft>
              <a:buClr>
                <a:schemeClr val="dk1"/>
              </a:buClr>
              <a:buSzPts val="4400"/>
              <a:buFont typeface="Arial"/>
              <a:buNone/>
              <a:defRPr sz="4400">
                <a:solidFill>
                  <a:schemeClr val="dk1"/>
                </a:solidFill>
              </a:defRPr>
            </a:lvl5pPr>
            <a:lvl6pPr lvl="5" rtl="0">
              <a:spcBef>
                <a:spcPts val="0"/>
              </a:spcBef>
              <a:spcAft>
                <a:spcPts val="0"/>
              </a:spcAft>
              <a:buClr>
                <a:schemeClr val="dk1"/>
              </a:buClr>
              <a:buSzPts val="4400"/>
              <a:buFont typeface="Arial"/>
              <a:buNone/>
              <a:defRPr sz="4400">
                <a:solidFill>
                  <a:schemeClr val="dk1"/>
                </a:solidFill>
              </a:defRPr>
            </a:lvl6pPr>
            <a:lvl7pPr lvl="6" rtl="0">
              <a:spcBef>
                <a:spcPts val="0"/>
              </a:spcBef>
              <a:spcAft>
                <a:spcPts val="0"/>
              </a:spcAft>
              <a:buClr>
                <a:schemeClr val="dk1"/>
              </a:buClr>
              <a:buSzPts val="4400"/>
              <a:buFont typeface="Arial"/>
              <a:buNone/>
              <a:defRPr sz="4400">
                <a:solidFill>
                  <a:schemeClr val="dk1"/>
                </a:solidFill>
              </a:defRPr>
            </a:lvl7pPr>
            <a:lvl8pPr lvl="7" rtl="0">
              <a:spcBef>
                <a:spcPts val="0"/>
              </a:spcBef>
              <a:spcAft>
                <a:spcPts val="0"/>
              </a:spcAft>
              <a:buClr>
                <a:schemeClr val="dk1"/>
              </a:buClr>
              <a:buSzPts val="4400"/>
              <a:buFont typeface="Arial"/>
              <a:buNone/>
              <a:defRPr sz="4400">
                <a:solidFill>
                  <a:schemeClr val="dk1"/>
                </a:solidFill>
              </a:defRPr>
            </a:lvl8pPr>
            <a:lvl9pPr lvl="8" rtl="0">
              <a:spcBef>
                <a:spcPts val="0"/>
              </a:spcBef>
              <a:spcAft>
                <a:spcPts val="0"/>
              </a:spcAft>
              <a:buClr>
                <a:schemeClr val="dk1"/>
              </a:buClr>
              <a:buSzPts val="4400"/>
              <a:buFont typeface="Arial"/>
              <a:buNone/>
              <a:defRPr sz="4400">
                <a:solidFill>
                  <a:schemeClr val="dk1"/>
                </a:solidFill>
              </a:defRPr>
            </a:lvl9pPr>
          </a:lstStyle>
          <a:p/>
        </p:txBody>
      </p:sp>
      <p:sp>
        <p:nvSpPr>
          <p:cNvPr id="54" name="Google Shape;54;p20"/>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5" name="Shape 55"/>
        <p:cNvGrpSpPr/>
        <p:nvPr/>
      </p:nvGrpSpPr>
      <p:grpSpPr>
        <a:xfrm>
          <a:off x="0" y="0"/>
          <a:ext cx="0" cy="0"/>
          <a:chOff x="0" y="0"/>
          <a:chExt cx="0" cy="0"/>
        </a:xfrm>
      </p:grpSpPr>
      <p:sp>
        <p:nvSpPr>
          <p:cNvPr id="56" name="Google Shape;56;p21"/>
          <p:cNvSpPr txBox="1"/>
          <p:nvPr>
            <p:ph type="title"/>
          </p:nvPr>
        </p:nvSpPr>
        <p:spPr>
          <a:xfrm>
            <a:off x="443307" y="1053582"/>
            <a:ext cx="3993600" cy="1433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3800"/>
              <a:buFont typeface="Arial"/>
              <a:buNone/>
              <a:defRPr sz="3800">
                <a:solidFill>
                  <a:schemeClr val="dk1"/>
                </a:solidFill>
              </a:defRPr>
            </a:lvl2pPr>
            <a:lvl3pPr lvl="2" rtl="0">
              <a:spcBef>
                <a:spcPts val="0"/>
              </a:spcBef>
              <a:spcAft>
                <a:spcPts val="0"/>
              </a:spcAft>
              <a:buClr>
                <a:schemeClr val="dk1"/>
              </a:buClr>
              <a:buSzPts val="3800"/>
              <a:buFont typeface="Arial"/>
              <a:buNone/>
              <a:defRPr sz="3800">
                <a:solidFill>
                  <a:schemeClr val="dk1"/>
                </a:solidFill>
              </a:defRPr>
            </a:lvl3pPr>
            <a:lvl4pPr lvl="3" rtl="0">
              <a:spcBef>
                <a:spcPts val="0"/>
              </a:spcBef>
              <a:spcAft>
                <a:spcPts val="0"/>
              </a:spcAft>
              <a:buClr>
                <a:schemeClr val="dk1"/>
              </a:buClr>
              <a:buSzPts val="3800"/>
              <a:buFont typeface="Arial"/>
              <a:buNone/>
              <a:defRPr sz="3800">
                <a:solidFill>
                  <a:schemeClr val="dk1"/>
                </a:solidFill>
              </a:defRPr>
            </a:lvl4pPr>
            <a:lvl5pPr lvl="4" rtl="0">
              <a:spcBef>
                <a:spcPts val="0"/>
              </a:spcBef>
              <a:spcAft>
                <a:spcPts val="0"/>
              </a:spcAft>
              <a:buClr>
                <a:schemeClr val="dk1"/>
              </a:buClr>
              <a:buSzPts val="3800"/>
              <a:buFont typeface="Arial"/>
              <a:buNone/>
              <a:defRPr sz="3800">
                <a:solidFill>
                  <a:schemeClr val="dk1"/>
                </a:solidFill>
              </a:defRPr>
            </a:lvl5pPr>
            <a:lvl6pPr lvl="5" rtl="0">
              <a:spcBef>
                <a:spcPts val="0"/>
              </a:spcBef>
              <a:spcAft>
                <a:spcPts val="0"/>
              </a:spcAft>
              <a:buClr>
                <a:schemeClr val="dk1"/>
              </a:buClr>
              <a:buSzPts val="3800"/>
              <a:buFont typeface="Arial"/>
              <a:buNone/>
              <a:defRPr sz="3800">
                <a:solidFill>
                  <a:schemeClr val="dk1"/>
                </a:solidFill>
              </a:defRPr>
            </a:lvl6pPr>
            <a:lvl7pPr lvl="6" rtl="0">
              <a:spcBef>
                <a:spcPts val="0"/>
              </a:spcBef>
              <a:spcAft>
                <a:spcPts val="0"/>
              </a:spcAft>
              <a:buClr>
                <a:schemeClr val="dk1"/>
              </a:buClr>
              <a:buSzPts val="3800"/>
              <a:buFont typeface="Arial"/>
              <a:buNone/>
              <a:defRPr sz="3800">
                <a:solidFill>
                  <a:schemeClr val="dk1"/>
                </a:solidFill>
              </a:defRPr>
            </a:lvl7pPr>
            <a:lvl8pPr lvl="7" rtl="0">
              <a:spcBef>
                <a:spcPts val="0"/>
              </a:spcBef>
              <a:spcAft>
                <a:spcPts val="0"/>
              </a:spcAft>
              <a:buClr>
                <a:schemeClr val="dk1"/>
              </a:buClr>
              <a:buSzPts val="3800"/>
              <a:buFont typeface="Arial"/>
              <a:buNone/>
              <a:defRPr sz="3800">
                <a:solidFill>
                  <a:schemeClr val="dk1"/>
                </a:solidFill>
              </a:defRPr>
            </a:lvl8pPr>
            <a:lvl9pPr lvl="8" rtl="0">
              <a:spcBef>
                <a:spcPts val="0"/>
              </a:spcBef>
              <a:spcAft>
                <a:spcPts val="0"/>
              </a:spcAft>
              <a:buClr>
                <a:schemeClr val="dk1"/>
              </a:buClr>
              <a:buSzPts val="3800"/>
              <a:buFont typeface="Arial"/>
              <a:buNone/>
              <a:defRPr sz="3800">
                <a:solidFill>
                  <a:schemeClr val="dk1"/>
                </a:solidFill>
              </a:defRPr>
            </a:lvl9pPr>
          </a:lstStyle>
          <a:p/>
        </p:txBody>
      </p:sp>
      <p:sp>
        <p:nvSpPr>
          <p:cNvPr id="57" name="Google Shape;57;p21"/>
          <p:cNvSpPr txBox="1"/>
          <p:nvPr>
            <p:ph idx="1" type="body"/>
          </p:nvPr>
        </p:nvSpPr>
        <p:spPr>
          <a:xfrm>
            <a:off x="443307" y="2635093"/>
            <a:ext cx="3993600" cy="6029100"/>
          </a:xfrm>
          <a:prstGeom prst="rect">
            <a:avLst/>
          </a:prstGeom>
          <a:noFill/>
          <a:ln>
            <a:noFill/>
          </a:ln>
        </p:spPr>
        <p:txBody>
          <a:bodyPr anchorCtr="0" anchor="t" bIns="91425" lIns="91425" spcFirstLastPara="1" rIns="91425" wrap="square" tIns="91425">
            <a:noAutofit/>
          </a:bodyPr>
          <a:lstStyle>
            <a:lvl1pPr indent="-349250" lvl="0" marL="457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1pPr>
            <a:lvl2pPr indent="-349250" lvl="1" marL="9144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5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500"/>
              </a:spcBef>
              <a:spcAft>
                <a:spcPts val="25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58" name="Google Shape;58;p21"/>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1" name="Shape 11"/>
        <p:cNvGrpSpPr/>
        <p:nvPr/>
      </p:nvGrpSpPr>
      <p:grpSpPr>
        <a:xfrm>
          <a:off x="0" y="0"/>
          <a:ext cx="0" cy="0"/>
          <a:chOff x="0" y="0"/>
          <a:chExt cx="0" cy="0"/>
        </a:xfrm>
      </p:grpSpPr>
      <p:sp>
        <p:nvSpPr>
          <p:cNvPr id="12" name="Google Shape;12;p3"/>
          <p:cNvSpPr txBox="1"/>
          <p:nvPr>
            <p:ph type="title"/>
          </p:nvPr>
        </p:nvSpPr>
        <p:spPr>
          <a:xfrm>
            <a:off x="952500" y="444500"/>
            <a:ext cx="11099800" cy="2159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
        <p:nvSpPr>
          <p:cNvPr id="13" name="Google Shape;13;p3"/>
          <p:cNvSpPr txBox="1"/>
          <p:nvPr>
            <p:ph idx="1" type="body"/>
          </p:nvPr>
        </p:nvSpPr>
        <p:spPr>
          <a:xfrm>
            <a:off x="952500" y="2603500"/>
            <a:ext cx="11099800" cy="6286500"/>
          </a:xfrm>
          <a:prstGeom prst="rect">
            <a:avLst/>
          </a:prstGeom>
          <a:noFill/>
          <a:ln>
            <a:noFill/>
          </a:ln>
        </p:spPr>
        <p:txBody>
          <a:bodyPr anchorCtr="0" anchor="ctr" bIns="91425" lIns="91425" spcFirstLastPara="1" rIns="91425" wrap="square" tIns="91425">
            <a:noAutofit/>
          </a:bodyPr>
          <a:lstStyle>
            <a:lvl1pPr indent="-317500" lvl="0" marL="457200" rtl="0">
              <a:spcBef>
                <a:spcPts val="4200"/>
              </a:spcBef>
              <a:spcAft>
                <a:spcPts val="0"/>
              </a:spcAft>
              <a:buSzPts val="1400"/>
              <a:buFont typeface="Helvetica Neue"/>
              <a:buChar char="•"/>
              <a:defRPr sz="3600">
                <a:latin typeface="Helvetica Neue"/>
                <a:ea typeface="Helvetica Neue"/>
                <a:cs typeface="Helvetica Neue"/>
                <a:sym typeface="Helvetica Neue"/>
              </a:defRPr>
            </a:lvl1pPr>
            <a:lvl2pPr indent="-317500" lvl="1" marL="914400" rtl="0">
              <a:spcBef>
                <a:spcPts val="4200"/>
              </a:spcBef>
              <a:spcAft>
                <a:spcPts val="0"/>
              </a:spcAft>
              <a:buSzPts val="1400"/>
              <a:buFont typeface="Helvetica Neue"/>
              <a:buChar char="•"/>
              <a:defRPr sz="3600">
                <a:latin typeface="Helvetica Neue"/>
                <a:ea typeface="Helvetica Neue"/>
                <a:cs typeface="Helvetica Neue"/>
                <a:sym typeface="Helvetica Neue"/>
              </a:defRPr>
            </a:lvl2pPr>
            <a:lvl3pPr indent="-317500" lvl="2" marL="1371600" rtl="0">
              <a:spcBef>
                <a:spcPts val="4200"/>
              </a:spcBef>
              <a:spcAft>
                <a:spcPts val="0"/>
              </a:spcAft>
              <a:buSzPts val="1400"/>
              <a:buFont typeface="Helvetica Neue"/>
              <a:buChar char="•"/>
              <a:defRPr sz="3600">
                <a:latin typeface="Helvetica Neue"/>
                <a:ea typeface="Helvetica Neue"/>
                <a:cs typeface="Helvetica Neue"/>
                <a:sym typeface="Helvetica Neue"/>
              </a:defRPr>
            </a:lvl3pPr>
            <a:lvl4pPr indent="-317500" lvl="3" marL="1828800" rtl="0">
              <a:spcBef>
                <a:spcPts val="4200"/>
              </a:spcBef>
              <a:spcAft>
                <a:spcPts val="0"/>
              </a:spcAft>
              <a:buSzPts val="1400"/>
              <a:buFont typeface="Helvetica Neue"/>
              <a:buChar char="•"/>
              <a:defRPr sz="3600">
                <a:latin typeface="Helvetica Neue"/>
                <a:ea typeface="Helvetica Neue"/>
                <a:cs typeface="Helvetica Neue"/>
                <a:sym typeface="Helvetica Neue"/>
              </a:defRPr>
            </a:lvl4pPr>
            <a:lvl5pPr indent="-317500" lvl="4" marL="2286000" rtl="0">
              <a:spcBef>
                <a:spcPts val="4200"/>
              </a:spcBef>
              <a:spcAft>
                <a:spcPts val="0"/>
              </a:spcAft>
              <a:buSzPts val="1400"/>
              <a:buFont typeface="Helvetica Neue"/>
              <a:buChar char="•"/>
              <a:defRPr sz="3600">
                <a:latin typeface="Helvetica Neue"/>
                <a:ea typeface="Helvetica Neue"/>
                <a:cs typeface="Helvetica Neue"/>
                <a:sym typeface="Helvetica Neue"/>
              </a:defRPr>
            </a:lvl5pPr>
            <a:lvl6pPr indent="-317500" lvl="5" marL="2743200" rtl="0">
              <a:spcBef>
                <a:spcPts val="4200"/>
              </a:spcBef>
              <a:spcAft>
                <a:spcPts val="0"/>
              </a:spcAft>
              <a:buSzPts val="1400"/>
              <a:buFont typeface="Helvetica Neue"/>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Font typeface="Helvetica Neue"/>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Font typeface="Helvetica Neue"/>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Font typeface="Helvetica Neue"/>
              <a:buChar char="•"/>
              <a:defRPr sz="3600">
                <a:latin typeface="Helvetica Neue"/>
                <a:ea typeface="Helvetica Neue"/>
                <a:cs typeface="Helvetica Neue"/>
                <a:sym typeface="Helvetica Neu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9" name="Shape 59"/>
        <p:cNvGrpSpPr/>
        <p:nvPr/>
      </p:nvGrpSpPr>
      <p:grpSpPr>
        <a:xfrm>
          <a:off x="0" y="0"/>
          <a:ext cx="0" cy="0"/>
          <a:chOff x="0" y="0"/>
          <a:chExt cx="0" cy="0"/>
        </a:xfrm>
      </p:grpSpPr>
      <p:sp>
        <p:nvSpPr>
          <p:cNvPr id="60" name="Google Shape;60;p22"/>
          <p:cNvSpPr txBox="1"/>
          <p:nvPr>
            <p:ph type="title"/>
          </p:nvPr>
        </p:nvSpPr>
        <p:spPr>
          <a:xfrm>
            <a:off x="697244" y="853618"/>
            <a:ext cx="9056400" cy="77574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7600"/>
              <a:buFont typeface="Arial"/>
              <a:buNone/>
              <a:defRPr b="0" i="0" sz="76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7600"/>
              <a:buFont typeface="Arial"/>
              <a:buNone/>
              <a:defRPr sz="7600">
                <a:solidFill>
                  <a:schemeClr val="dk1"/>
                </a:solidFill>
              </a:defRPr>
            </a:lvl2pPr>
            <a:lvl3pPr lvl="2" rtl="0">
              <a:spcBef>
                <a:spcPts val="0"/>
              </a:spcBef>
              <a:spcAft>
                <a:spcPts val="0"/>
              </a:spcAft>
              <a:buClr>
                <a:schemeClr val="dk1"/>
              </a:buClr>
              <a:buSzPts val="7600"/>
              <a:buFont typeface="Arial"/>
              <a:buNone/>
              <a:defRPr sz="7600">
                <a:solidFill>
                  <a:schemeClr val="dk1"/>
                </a:solidFill>
              </a:defRPr>
            </a:lvl3pPr>
            <a:lvl4pPr lvl="3" rtl="0">
              <a:spcBef>
                <a:spcPts val="0"/>
              </a:spcBef>
              <a:spcAft>
                <a:spcPts val="0"/>
              </a:spcAft>
              <a:buClr>
                <a:schemeClr val="dk1"/>
              </a:buClr>
              <a:buSzPts val="7600"/>
              <a:buFont typeface="Arial"/>
              <a:buNone/>
              <a:defRPr sz="7600">
                <a:solidFill>
                  <a:schemeClr val="dk1"/>
                </a:solidFill>
              </a:defRPr>
            </a:lvl4pPr>
            <a:lvl5pPr lvl="4" rtl="0">
              <a:spcBef>
                <a:spcPts val="0"/>
              </a:spcBef>
              <a:spcAft>
                <a:spcPts val="0"/>
              </a:spcAft>
              <a:buClr>
                <a:schemeClr val="dk1"/>
              </a:buClr>
              <a:buSzPts val="7600"/>
              <a:buFont typeface="Arial"/>
              <a:buNone/>
              <a:defRPr sz="7600">
                <a:solidFill>
                  <a:schemeClr val="dk1"/>
                </a:solidFill>
              </a:defRPr>
            </a:lvl5pPr>
            <a:lvl6pPr lvl="5" rtl="0">
              <a:spcBef>
                <a:spcPts val="0"/>
              </a:spcBef>
              <a:spcAft>
                <a:spcPts val="0"/>
              </a:spcAft>
              <a:buClr>
                <a:schemeClr val="dk1"/>
              </a:buClr>
              <a:buSzPts val="7600"/>
              <a:buFont typeface="Arial"/>
              <a:buNone/>
              <a:defRPr sz="7600">
                <a:solidFill>
                  <a:schemeClr val="dk1"/>
                </a:solidFill>
              </a:defRPr>
            </a:lvl6pPr>
            <a:lvl7pPr lvl="6" rtl="0">
              <a:spcBef>
                <a:spcPts val="0"/>
              </a:spcBef>
              <a:spcAft>
                <a:spcPts val="0"/>
              </a:spcAft>
              <a:buClr>
                <a:schemeClr val="dk1"/>
              </a:buClr>
              <a:buSzPts val="7600"/>
              <a:buFont typeface="Arial"/>
              <a:buNone/>
              <a:defRPr sz="7600">
                <a:solidFill>
                  <a:schemeClr val="dk1"/>
                </a:solidFill>
              </a:defRPr>
            </a:lvl7pPr>
            <a:lvl8pPr lvl="7" rtl="0">
              <a:spcBef>
                <a:spcPts val="0"/>
              </a:spcBef>
              <a:spcAft>
                <a:spcPts val="0"/>
              </a:spcAft>
              <a:buClr>
                <a:schemeClr val="dk1"/>
              </a:buClr>
              <a:buSzPts val="7600"/>
              <a:buFont typeface="Arial"/>
              <a:buNone/>
              <a:defRPr sz="7600">
                <a:solidFill>
                  <a:schemeClr val="dk1"/>
                </a:solidFill>
              </a:defRPr>
            </a:lvl8pPr>
            <a:lvl9pPr lvl="8" rtl="0">
              <a:spcBef>
                <a:spcPts val="0"/>
              </a:spcBef>
              <a:spcAft>
                <a:spcPts val="0"/>
              </a:spcAft>
              <a:buClr>
                <a:schemeClr val="dk1"/>
              </a:buClr>
              <a:buSzPts val="7600"/>
              <a:buFont typeface="Arial"/>
              <a:buNone/>
              <a:defRPr sz="7600">
                <a:solidFill>
                  <a:schemeClr val="dk1"/>
                </a:solidFill>
              </a:defRPr>
            </a:lvl9pPr>
          </a:lstStyle>
          <a:p/>
        </p:txBody>
      </p:sp>
      <p:sp>
        <p:nvSpPr>
          <p:cNvPr id="61" name="Google Shape;61;p22"/>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62" name="Shape 62"/>
        <p:cNvGrpSpPr/>
        <p:nvPr/>
      </p:nvGrpSpPr>
      <p:grpSpPr>
        <a:xfrm>
          <a:off x="0" y="0"/>
          <a:ext cx="0" cy="0"/>
          <a:chOff x="0" y="0"/>
          <a:chExt cx="0" cy="0"/>
        </a:xfrm>
      </p:grpSpPr>
      <p:sp>
        <p:nvSpPr>
          <p:cNvPr id="63" name="Google Shape;63;p23"/>
          <p:cNvSpPr/>
          <p:nvPr/>
        </p:nvSpPr>
        <p:spPr>
          <a:xfrm>
            <a:off x="6502400" y="-237"/>
            <a:ext cx="6502500" cy="9753600"/>
          </a:xfrm>
          <a:prstGeom prst="rect">
            <a:avLst/>
          </a:prstGeom>
          <a:solidFill>
            <a:schemeClr val="lt2"/>
          </a:solidFill>
          <a:ln>
            <a:noFill/>
          </a:ln>
        </p:spPr>
        <p:txBody>
          <a:bodyPr anchorCtr="0" anchor="ctr" bIns="144475" lIns="144475" spcFirstLastPara="1" rIns="144475" wrap="square" tIns="1444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3"/>
          <p:cNvSpPr txBox="1"/>
          <p:nvPr>
            <p:ph type="title"/>
          </p:nvPr>
        </p:nvSpPr>
        <p:spPr>
          <a:xfrm>
            <a:off x="377600" y="2338465"/>
            <a:ext cx="5753100" cy="28110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1pPr>
            <a:lvl2pPr lvl="1" rtl="0" algn="ctr">
              <a:spcBef>
                <a:spcPts val="0"/>
              </a:spcBef>
              <a:spcAft>
                <a:spcPts val="0"/>
              </a:spcAft>
              <a:buClr>
                <a:schemeClr val="dk1"/>
              </a:buClr>
              <a:buSzPts val="6600"/>
              <a:buFont typeface="Arial"/>
              <a:buNone/>
              <a:defRPr sz="6600">
                <a:solidFill>
                  <a:schemeClr val="dk1"/>
                </a:solidFill>
              </a:defRPr>
            </a:lvl2pPr>
            <a:lvl3pPr lvl="2" rtl="0" algn="ctr">
              <a:spcBef>
                <a:spcPts val="0"/>
              </a:spcBef>
              <a:spcAft>
                <a:spcPts val="0"/>
              </a:spcAft>
              <a:buClr>
                <a:schemeClr val="dk1"/>
              </a:buClr>
              <a:buSzPts val="6600"/>
              <a:buFont typeface="Arial"/>
              <a:buNone/>
              <a:defRPr sz="6600">
                <a:solidFill>
                  <a:schemeClr val="dk1"/>
                </a:solidFill>
              </a:defRPr>
            </a:lvl3pPr>
            <a:lvl4pPr lvl="3" rtl="0" algn="ctr">
              <a:spcBef>
                <a:spcPts val="0"/>
              </a:spcBef>
              <a:spcAft>
                <a:spcPts val="0"/>
              </a:spcAft>
              <a:buClr>
                <a:schemeClr val="dk1"/>
              </a:buClr>
              <a:buSzPts val="6600"/>
              <a:buFont typeface="Arial"/>
              <a:buNone/>
              <a:defRPr sz="6600">
                <a:solidFill>
                  <a:schemeClr val="dk1"/>
                </a:solidFill>
              </a:defRPr>
            </a:lvl4pPr>
            <a:lvl5pPr lvl="4" rtl="0" algn="ctr">
              <a:spcBef>
                <a:spcPts val="0"/>
              </a:spcBef>
              <a:spcAft>
                <a:spcPts val="0"/>
              </a:spcAft>
              <a:buClr>
                <a:schemeClr val="dk1"/>
              </a:buClr>
              <a:buSzPts val="6600"/>
              <a:buFont typeface="Arial"/>
              <a:buNone/>
              <a:defRPr sz="6600">
                <a:solidFill>
                  <a:schemeClr val="dk1"/>
                </a:solidFill>
              </a:defRPr>
            </a:lvl5pPr>
            <a:lvl6pPr lvl="5" rtl="0" algn="ctr">
              <a:spcBef>
                <a:spcPts val="0"/>
              </a:spcBef>
              <a:spcAft>
                <a:spcPts val="0"/>
              </a:spcAft>
              <a:buClr>
                <a:schemeClr val="dk1"/>
              </a:buClr>
              <a:buSzPts val="6600"/>
              <a:buFont typeface="Arial"/>
              <a:buNone/>
              <a:defRPr sz="6600">
                <a:solidFill>
                  <a:schemeClr val="dk1"/>
                </a:solidFill>
              </a:defRPr>
            </a:lvl6pPr>
            <a:lvl7pPr lvl="6" rtl="0" algn="ctr">
              <a:spcBef>
                <a:spcPts val="0"/>
              </a:spcBef>
              <a:spcAft>
                <a:spcPts val="0"/>
              </a:spcAft>
              <a:buClr>
                <a:schemeClr val="dk1"/>
              </a:buClr>
              <a:buSzPts val="6600"/>
              <a:buFont typeface="Arial"/>
              <a:buNone/>
              <a:defRPr sz="6600">
                <a:solidFill>
                  <a:schemeClr val="dk1"/>
                </a:solidFill>
              </a:defRPr>
            </a:lvl7pPr>
            <a:lvl8pPr lvl="7" rtl="0" algn="ctr">
              <a:spcBef>
                <a:spcPts val="0"/>
              </a:spcBef>
              <a:spcAft>
                <a:spcPts val="0"/>
              </a:spcAft>
              <a:buClr>
                <a:schemeClr val="dk1"/>
              </a:buClr>
              <a:buSzPts val="6600"/>
              <a:buFont typeface="Arial"/>
              <a:buNone/>
              <a:defRPr sz="6600">
                <a:solidFill>
                  <a:schemeClr val="dk1"/>
                </a:solidFill>
              </a:defRPr>
            </a:lvl8pPr>
            <a:lvl9pPr lvl="8" rtl="0" algn="ctr">
              <a:spcBef>
                <a:spcPts val="0"/>
              </a:spcBef>
              <a:spcAft>
                <a:spcPts val="0"/>
              </a:spcAft>
              <a:buClr>
                <a:schemeClr val="dk1"/>
              </a:buClr>
              <a:buSzPts val="6600"/>
              <a:buFont typeface="Arial"/>
              <a:buNone/>
              <a:defRPr sz="6600">
                <a:solidFill>
                  <a:schemeClr val="dk1"/>
                </a:solidFill>
              </a:defRPr>
            </a:lvl9pPr>
          </a:lstStyle>
          <a:p/>
        </p:txBody>
      </p:sp>
      <p:sp>
        <p:nvSpPr>
          <p:cNvPr id="65" name="Google Shape;65;p23"/>
          <p:cNvSpPr txBox="1"/>
          <p:nvPr>
            <p:ph idx="1" type="subTitle"/>
          </p:nvPr>
        </p:nvSpPr>
        <p:spPr>
          <a:xfrm>
            <a:off x="377600" y="5315461"/>
            <a:ext cx="5753100" cy="2342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3300"/>
              <a:buFont typeface="Arial"/>
              <a:buNone/>
              <a:defRPr b="0" i="0" sz="3300" u="none" cap="none" strike="noStrike">
                <a:solidFill>
                  <a:schemeClr val="dk2"/>
                </a:solidFill>
                <a:latin typeface="Arial"/>
                <a:ea typeface="Arial"/>
                <a:cs typeface="Arial"/>
                <a:sym typeface="Arial"/>
              </a:defRPr>
            </a:lvl9pPr>
          </a:lstStyle>
          <a:p/>
        </p:txBody>
      </p:sp>
      <p:sp>
        <p:nvSpPr>
          <p:cNvPr id="66" name="Google Shape;66;p23"/>
          <p:cNvSpPr txBox="1"/>
          <p:nvPr>
            <p:ph idx="2" type="body"/>
          </p:nvPr>
        </p:nvSpPr>
        <p:spPr>
          <a:xfrm>
            <a:off x="7025067" y="1373061"/>
            <a:ext cx="5457000" cy="7007100"/>
          </a:xfrm>
          <a:prstGeom prst="rect">
            <a:avLst/>
          </a:prstGeom>
          <a:noFill/>
          <a:ln>
            <a:noFill/>
          </a:ln>
        </p:spPr>
        <p:txBody>
          <a:bodyPr anchorCtr="0" anchor="ctr" bIns="91425" lIns="91425" spcFirstLastPara="1" rIns="91425" wrap="square" tIns="91425">
            <a:noAutofit/>
          </a:bodyPr>
          <a:lstStyle>
            <a:lvl1pPr indent="-406400" lvl="0" marL="4572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68300" lvl="1" marL="9144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2pPr>
            <a:lvl3pPr indent="-368300" lvl="2" marL="13716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3pPr>
            <a:lvl4pPr indent="-368300" lvl="3" marL="18288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4pPr>
            <a:lvl5pPr indent="-368300" lvl="4" marL="22860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5pPr>
            <a:lvl6pPr indent="-368300" lvl="5" marL="27432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6pPr>
            <a:lvl7pPr indent="-368300" lvl="6" marL="32004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7pPr>
            <a:lvl8pPr indent="-368300" lvl="7" marL="36576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8pPr>
            <a:lvl9pPr indent="-368300" lvl="8" marL="4114800" marR="0" rtl="0" algn="l">
              <a:lnSpc>
                <a:spcPct val="115000"/>
              </a:lnSpc>
              <a:spcBef>
                <a:spcPts val="2500"/>
              </a:spcBef>
              <a:spcAft>
                <a:spcPts val="2500"/>
              </a:spcAft>
              <a:buClr>
                <a:schemeClr val="dk2"/>
              </a:buClr>
              <a:buSzPts val="2200"/>
              <a:buFont typeface="Arial"/>
              <a:buChar char="■"/>
              <a:defRPr b="0" i="0" sz="2200" u="none" cap="none" strike="noStrike">
                <a:solidFill>
                  <a:schemeClr val="dk2"/>
                </a:solidFill>
                <a:latin typeface="Arial"/>
                <a:ea typeface="Arial"/>
                <a:cs typeface="Arial"/>
                <a:sym typeface="Arial"/>
              </a:defRPr>
            </a:lvl9pPr>
          </a:lstStyle>
          <a:p/>
        </p:txBody>
      </p:sp>
      <p:sp>
        <p:nvSpPr>
          <p:cNvPr id="67" name="Google Shape;67;p23"/>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68" name="Shape 68"/>
        <p:cNvGrpSpPr/>
        <p:nvPr/>
      </p:nvGrpSpPr>
      <p:grpSpPr>
        <a:xfrm>
          <a:off x="0" y="0"/>
          <a:ext cx="0" cy="0"/>
          <a:chOff x="0" y="0"/>
          <a:chExt cx="0" cy="0"/>
        </a:xfrm>
      </p:grpSpPr>
      <p:sp>
        <p:nvSpPr>
          <p:cNvPr id="69" name="Google Shape;69;p24"/>
          <p:cNvSpPr txBox="1"/>
          <p:nvPr>
            <p:ph idx="1" type="body"/>
          </p:nvPr>
        </p:nvSpPr>
        <p:spPr>
          <a:xfrm>
            <a:off x="443307" y="8022424"/>
            <a:ext cx="8531700" cy="11475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indent="-368300" lvl="1" marL="9144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2pPr>
            <a:lvl3pPr indent="-368300" lvl="2" marL="13716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3pPr>
            <a:lvl4pPr indent="-368300" lvl="3" marL="18288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4pPr>
            <a:lvl5pPr indent="-368300" lvl="4" marL="22860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5pPr>
            <a:lvl6pPr indent="-368300" lvl="5" marL="27432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6pPr>
            <a:lvl7pPr indent="-368300" lvl="6" marL="32004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7pPr>
            <a:lvl8pPr indent="-368300" lvl="7" marL="36576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8pPr>
            <a:lvl9pPr indent="-368300" lvl="8" marL="4114800" marR="0" rtl="0" algn="l">
              <a:lnSpc>
                <a:spcPct val="115000"/>
              </a:lnSpc>
              <a:spcBef>
                <a:spcPts val="2500"/>
              </a:spcBef>
              <a:spcAft>
                <a:spcPts val="2500"/>
              </a:spcAft>
              <a:buClr>
                <a:schemeClr val="dk2"/>
              </a:buClr>
              <a:buSzPts val="2200"/>
              <a:buFont typeface="Arial"/>
              <a:buChar char="■"/>
              <a:defRPr b="0" i="0" sz="2200" u="none" cap="none" strike="noStrike">
                <a:solidFill>
                  <a:schemeClr val="dk2"/>
                </a:solidFill>
                <a:latin typeface="Arial"/>
                <a:ea typeface="Arial"/>
                <a:cs typeface="Arial"/>
                <a:sym typeface="Arial"/>
              </a:defRPr>
            </a:lvl9pPr>
          </a:lstStyle>
          <a:p/>
        </p:txBody>
      </p:sp>
      <p:sp>
        <p:nvSpPr>
          <p:cNvPr id="70" name="Google Shape;70;p24"/>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71" name="Shape 71"/>
        <p:cNvGrpSpPr/>
        <p:nvPr/>
      </p:nvGrpSpPr>
      <p:grpSpPr>
        <a:xfrm>
          <a:off x="0" y="0"/>
          <a:ext cx="0" cy="0"/>
          <a:chOff x="0" y="0"/>
          <a:chExt cx="0" cy="0"/>
        </a:xfrm>
      </p:grpSpPr>
      <p:sp>
        <p:nvSpPr>
          <p:cNvPr id="72" name="Google Shape;72;p25"/>
          <p:cNvSpPr txBox="1"/>
          <p:nvPr>
            <p:ph type="title"/>
          </p:nvPr>
        </p:nvSpPr>
        <p:spPr>
          <a:xfrm>
            <a:off x="443307" y="2097541"/>
            <a:ext cx="12118200" cy="37233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9000"/>
              <a:buFont typeface="Arial"/>
              <a:buNone/>
              <a:defRPr b="0" i="0" sz="19000" u="none" cap="none" strike="noStrike">
                <a:solidFill>
                  <a:schemeClr val="dk1"/>
                </a:solidFill>
                <a:latin typeface="Arial"/>
                <a:ea typeface="Arial"/>
                <a:cs typeface="Arial"/>
                <a:sym typeface="Arial"/>
              </a:defRPr>
            </a:lvl1pPr>
            <a:lvl2pPr lvl="1" rtl="0" algn="ctr">
              <a:spcBef>
                <a:spcPts val="0"/>
              </a:spcBef>
              <a:spcAft>
                <a:spcPts val="0"/>
              </a:spcAft>
              <a:buClr>
                <a:schemeClr val="dk1"/>
              </a:buClr>
              <a:buSzPts val="19000"/>
              <a:buFont typeface="Arial"/>
              <a:buNone/>
              <a:defRPr sz="19000">
                <a:solidFill>
                  <a:schemeClr val="dk1"/>
                </a:solidFill>
              </a:defRPr>
            </a:lvl2pPr>
            <a:lvl3pPr lvl="2" rtl="0" algn="ctr">
              <a:spcBef>
                <a:spcPts val="0"/>
              </a:spcBef>
              <a:spcAft>
                <a:spcPts val="0"/>
              </a:spcAft>
              <a:buClr>
                <a:schemeClr val="dk1"/>
              </a:buClr>
              <a:buSzPts val="19000"/>
              <a:buFont typeface="Arial"/>
              <a:buNone/>
              <a:defRPr sz="19000">
                <a:solidFill>
                  <a:schemeClr val="dk1"/>
                </a:solidFill>
              </a:defRPr>
            </a:lvl3pPr>
            <a:lvl4pPr lvl="3" rtl="0" algn="ctr">
              <a:spcBef>
                <a:spcPts val="0"/>
              </a:spcBef>
              <a:spcAft>
                <a:spcPts val="0"/>
              </a:spcAft>
              <a:buClr>
                <a:schemeClr val="dk1"/>
              </a:buClr>
              <a:buSzPts val="19000"/>
              <a:buFont typeface="Arial"/>
              <a:buNone/>
              <a:defRPr sz="19000">
                <a:solidFill>
                  <a:schemeClr val="dk1"/>
                </a:solidFill>
              </a:defRPr>
            </a:lvl4pPr>
            <a:lvl5pPr lvl="4" rtl="0" algn="ctr">
              <a:spcBef>
                <a:spcPts val="0"/>
              </a:spcBef>
              <a:spcAft>
                <a:spcPts val="0"/>
              </a:spcAft>
              <a:buClr>
                <a:schemeClr val="dk1"/>
              </a:buClr>
              <a:buSzPts val="19000"/>
              <a:buFont typeface="Arial"/>
              <a:buNone/>
              <a:defRPr sz="19000">
                <a:solidFill>
                  <a:schemeClr val="dk1"/>
                </a:solidFill>
              </a:defRPr>
            </a:lvl5pPr>
            <a:lvl6pPr lvl="5" rtl="0" algn="ctr">
              <a:spcBef>
                <a:spcPts val="0"/>
              </a:spcBef>
              <a:spcAft>
                <a:spcPts val="0"/>
              </a:spcAft>
              <a:buClr>
                <a:schemeClr val="dk1"/>
              </a:buClr>
              <a:buSzPts val="19000"/>
              <a:buFont typeface="Arial"/>
              <a:buNone/>
              <a:defRPr sz="19000">
                <a:solidFill>
                  <a:schemeClr val="dk1"/>
                </a:solidFill>
              </a:defRPr>
            </a:lvl6pPr>
            <a:lvl7pPr lvl="6" rtl="0" algn="ctr">
              <a:spcBef>
                <a:spcPts val="0"/>
              </a:spcBef>
              <a:spcAft>
                <a:spcPts val="0"/>
              </a:spcAft>
              <a:buClr>
                <a:schemeClr val="dk1"/>
              </a:buClr>
              <a:buSzPts val="19000"/>
              <a:buFont typeface="Arial"/>
              <a:buNone/>
              <a:defRPr sz="19000">
                <a:solidFill>
                  <a:schemeClr val="dk1"/>
                </a:solidFill>
              </a:defRPr>
            </a:lvl7pPr>
            <a:lvl8pPr lvl="7" rtl="0" algn="ctr">
              <a:spcBef>
                <a:spcPts val="0"/>
              </a:spcBef>
              <a:spcAft>
                <a:spcPts val="0"/>
              </a:spcAft>
              <a:buClr>
                <a:schemeClr val="dk1"/>
              </a:buClr>
              <a:buSzPts val="19000"/>
              <a:buFont typeface="Arial"/>
              <a:buNone/>
              <a:defRPr sz="19000">
                <a:solidFill>
                  <a:schemeClr val="dk1"/>
                </a:solidFill>
              </a:defRPr>
            </a:lvl8pPr>
            <a:lvl9pPr lvl="8" rtl="0" algn="ctr">
              <a:spcBef>
                <a:spcPts val="0"/>
              </a:spcBef>
              <a:spcAft>
                <a:spcPts val="0"/>
              </a:spcAft>
              <a:buClr>
                <a:schemeClr val="dk1"/>
              </a:buClr>
              <a:buSzPts val="19000"/>
              <a:buFont typeface="Arial"/>
              <a:buNone/>
              <a:defRPr sz="19000">
                <a:solidFill>
                  <a:schemeClr val="dk1"/>
                </a:solidFill>
              </a:defRPr>
            </a:lvl9pPr>
          </a:lstStyle>
          <a:p/>
        </p:txBody>
      </p:sp>
      <p:sp>
        <p:nvSpPr>
          <p:cNvPr id="73" name="Google Shape;73;p25"/>
          <p:cNvSpPr txBox="1"/>
          <p:nvPr>
            <p:ph idx="1" type="body"/>
          </p:nvPr>
        </p:nvSpPr>
        <p:spPr>
          <a:xfrm>
            <a:off x="443307" y="5977553"/>
            <a:ext cx="12118200" cy="2466600"/>
          </a:xfrm>
          <a:prstGeom prst="rect">
            <a:avLst/>
          </a:prstGeom>
          <a:noFill/>
          <a:ln>
            <a:noFill/>
          </a:ln>
        </p:spPr>
        <p:txBody>
          <a:bodyPr anchorCtr="0" anchor="t" bIns="91425" lIns="91425" spcFirstLastPara="1" rIns="91425" wrap="square" tIns="91425">
            <a:noAutofit/>
          </a:bodyPr>
          <a:lstStyle>
            <a:lvl1pPr indent="-406400" lvl="0" marL="457200" marR="0" rtl="0" algn="ctr">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68300" lvl="1" marL="914400" marR="0" rtl="0" algn="ctr">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2pPr>
            <a:lvl3pPr indent="-368300" lvl="2" marL="1371600" marR="0" rtl="0" algn="ctr">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3pPr>
            <a:lvl4pPr indent="-368300" lvl="3" marL="1828800" marR="0" rtl="0" algn="ctr">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4pPr>
            <a:lvl5pPr indent="-368300" lvl="4" marL="2286000" marR="0" rtl="0" algn="ctr">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5pPr>
            <a:lvl6pPr indent="-368300" lvl="5" marL="2743200" marR="0" rtl="0" algn="ctr">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6pPr>
            <a:lvl7pPr indent="-368300" lvl="6" marL="3200400" marR="0" rtl="0" algn="ctr">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7pPr>
            <a:lvl8pPr indent="-368300" lvl="7" marL="3657600" marR="0" rtl="0" algn="ctr">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8pPr>
            <a:lvl9pPr indent="-368300" lvl="8" marL="4114800" marR="0" rtl="0" algn="ctr">
              <a:lnSpc>
                <a:spcPct val="115000"/>
              </a:lnSpc>
              <a:spcBef>
                <a:spcPts val="2500"/>
              </a:spcBef>
              <a:spcAft>
                <a:spcPts val="2500"/>
              </a:spcAft>
              <a:buClr>
                <a:schemeClr val="dk2"/>
              </a:buClr>
              <a:buSzPts val="2200"/>
              <a:buFont typeface="Arial"/>
              <a:buChar char="■"/>
              <a:defRPr b="0" i="0" sz="2200" u="none" cap="none" strike="noStrike">
                <a:solidFill>
                  <a:schemeClr val="dk2"/>
                </a:solidFill>
                <a:latin typeface="Arial"/>
                <a:ea typeface="Arial"/>
                <a:cs typeface="Arial"/>
                <a:sym typeface="Arial"/>
              </a:defRPr>
            </a:lvl9pPr>
          </a:lstStyle>
          <a:p/>
        </p:txBody>
      </p:sp>
      <p:sp>
        <p:nvSpPr>
          <p:cNvPr id="74" name="Google Shape;74;p25"/>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26"/>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7" name="Shape 77"/>
        <p:cNvGrpSpPr/>
        <p:nvPr/>
      </p:nvGrpSpPr>
      <p:grpSpPr>
        <a:xfrm>
          <a:off x="0" y="0"/>
          <a:ext cx="0" cy="0"/>
          <a:chOff x="0" y="0"/>
          <a:chExt cx="0" cy="0"/>
        </a:xfrm>
      </p:grpSpPr>
      <p:sp>
        <p:nvSpPr>
          <p:cNvPr id="78" name="Google Shape;78;p27"/>
          <p:cNvSpPr txBox="1"/>
          <p:nvPr>
            <p:ph type="title"/>
          </p:nvPr>
        </p:nvSpPr>
        <p:spPr>
          <a:xfrm>
            <a:off x="952500" y="444500"/>
            <a:ext cx="11099700" cy="215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Helvetica Neue"/>
              <a:buNone/>
              <a:defRPr b="0" i="0" sz="8000" u="none" cap="none" strike="noStrike">
                <a:solidFill>
                  <a:schemeClr val="dk1"/>
                </a:solidFill>
                <a:latin typeface="Helvetica Neue"/>
                <a:ea typeface="Helvetica Neue"/>
                <a:cs typeface="Helvetica Neue"/>
                <a:sym typeface="Helvetica Neue"/>
              </a:defRPr>
            </a:lvl1pPr>
            <a:lvl2pPr lvl="1"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2pPr>
            <a:lvl3pPr lvl="2"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3pPr>
            <a:lvl4pPr lvl="3"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4pPr>
            <a:lvl5pPr lvl="4"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5pPr>
            <a:lvl6pPr lvl="5"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6pPr>
            <a:lvl7pPr lvl="6"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7pPr>
            <a:lvl8pPr lvl="7"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8pPr>
            <a:lvl9pPr lvl="8"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9pPr>
          </a:lstStyle>
          <a:p/>
        </p:txBody>
      </p:sp>
      <p:sp>
        <p:nvSpPr>
          <p:cNvPr id="79" name="Google Shape;79;p27"/>
          <p:cNvSpPr txBox="1"/>
          <p:nvPr>
            <p:ph idx="1" type="body"/>
          </p:nvPr>
        </p:nvSpPr>
        <p:spPr>
          <a:xfrm>
            <a:off x="952500" y="2603500"/>
            <a:ext cx="11099700" cy="6286500"/>
          </a:xfrm>
          <a:prstGeom prst="rect">
            <a:avLst/>
          </a:prstGeom>
          <a:noFill/>
          <a:ln>
            <a:noFill/>
          </a:ln>
        </p:spPr>
        <p:txBody>
          <a:bodyPr anchorCtr="0" anchor="ctr" bIns="91425" lIns="91425" spcFirstLastPara="1" rIns="91425" wrap="square" tIns="91425">
            <a:noAutofit/>
          </a:bodyPr>
          <a:lstStyle>
            <a:lvl1pPr indent="-406400" lvl="0" marL="457200" marR="0" rtl="0" algn="l">
              <a:lnSpc>
                <a:spcPct val="115000"/>
              </a:lnSpc>
              <a:spcBef>
                <a:spcPts val="4200"/>
              </a:spcBef>
              <a:spcAft>
                <a:spcPts val="0"/>
              </a:spcAft>
              <a:buClr>
                <a:schemeClr val="dk2"/>
              </a:buClr>
              <a:buSzPts val="2800"/>
              <a:buFont typeface="Helvetica Neue"/>
              <a:buChar char="•"/>
              <a:defRPr b="0" i="0" sz="3600" u="none" cap="none" strike="noStrike">
                <a:solidFill>
                  <a:schemeClr val="dk2"/>
                </a:solidFill>
                <a:latin typeface="Helvetica Neue"/>
                <a:ea typeface="Helvetica Neue"/>
                <a:cs typeface="Helvetica Neue"/>
                <a:sym typeface="Helvetica Neue"/>
              </a:defRPr>
            </a:lvl1pPr>
            <a:lvl2pPr indent="-368300" lvl="1" marL="914400" marR="0" rtl="0" algn="l">
              <a:lnSpc>
                <a:spcPct val="115000"/>
              </a:lnSpc>
              <a:spcBef>
                <a:spcPts val="4200"/>
              </a:spcBef>
              <a:spcAft>
                <a:spcPts val="0"/>
              </a:spcAft>
              <a:buClr>
                <a:schemeClr val="dk2"/>
              </a:buClr>
              <a:buSzPts val="2200"/>
              <a:buFont typeface="Helvetica Neue"/>
              <a:buChar char="•"/>
              <a:defRPr b="0" i="0" sz="3600" u="none" cap="none" strike="noStrike">
                <a:solidFill>
                  <a:schemeClr val="dk2"/>
                </a:solidFill>
                <a:latin typeface="Helvetica Neue"/>
                <a:ea typeface="Helvetica Neue"/>
                <a:cs typeface="Helvetica Neue"/>
                <a:sym typeface="Helvetica Neue"/>
              </a:defRPr>
            </a:lvl2pPr>
            <a:lvl3pPr indent="-368300" lvl="2" marL="1371600" marR="0" rtl="0" algn="l">
              <a:lnSpc>
                <a:spcPct val="115000"/>
              </a:lnSpc>
              <a:spcBef>
                <a:spcPts val="4200"/>
              </a:spcBef>
              <a:spcAft>
                <a:spcPts val="0"/>
              </a:spcAft>
              <a:buClr>
                <a:schemeClr val="dk2"/>
              </a:buClr>
              <a:buSzPts val="2200"/>
              <a:buFont typeface="Helvetica Neue"/>
              <a:buChar char="•"/>
              <a:defRPr b="0" i="0" sz="3600" u="none" cap="none" strike="noStrike">
                <a:solidFill>
                  <a:schemeClr val="dk2"/>
                </a:solidFill>
                <a:latin typeface="Helvetica Neue"/>
                <a:ea typeface="Helvetica Neue"/>
                <a:cs typeface="Helvetica Neue"/>
                <a:sym typeface="Helvetica Neue"/>
              </a:defRPr>
            </a:lvl3pPr>
            <a:lvl4pPr indent="-368300" lvl="3" marL="1828800" marR="0" rtl="0" algn="l">
              <a:lnSpc>
                <a:spcPct val="115000"/>
              </a:lnSpc>
              <a:spcBef>
                <a:spcPts val="4200"/>
              </a:spcBef>
              <a:spcAft>
                <a:spcPts val="0"/>
              </a:spcAft>
              <a:buClr>
                <a:schemeClr val="dk2"/>
              </a:buClr>
              <a:buSzPts val="2200"/>
              <a:buFont typeface="Helvetica Neue"/>
              <a:buChar char="•"/>
              <a:defRPr b="0" i="0" sz="3600" u="none" cap="none" strike="noStrike">
                <a:solidFill>
                  <a:schemeClr val="dk2"/>
                </a:solidFill>
                <a:latin typeface="Helvetica Neue"/>
                <a:ea typeface="Helvetica Neue"/>
                <a:cs typeface="Helvetica Neue"/>
                <a:sym typeface="Helvetica Neue"/>
              </a:defRPr>
            </a:lvl4pPr>
            <a:lvl5pPr indent="-368300" lvl="4" marL="2286000" marR="0" rtl="0" algn="l">
              <a:lnSpc>
                <a:spcPct val="115000"/>
              </a:lnSpc>
              <a:spcBef>
                <a:spcPts val="4200"/>
              </a:spcBef>
              <a:spcAft>
                <a:spcPts val="0"/>
              </a:spcAft>
              <a:buClr>
                <a:schemeClr val="dk2"/>
              </a:buClr>
              <a:buSzPts val="2200"/>
              <a:buFont typeface="Helvetica Neue"/>
              <a:buChar char="•"/>
              <a:defRPr b="0" i="0" sz="3600" u="none" cap="none" strike="noStrike">
                <a:solidFill>
                  <a:schemeClr val="dk2"/>
                </a:solidFill>
                <a:latin typeface="Helvetica Neue"/>
                <a:ea typeface="Helvetica Neue"/>
                <a:cs typeface="Helvetica Neue"/>
                <a:sym typeface="Helvetica Neue"/>
              </a:defRPr>
            </a:lvl5pPr>
            <a:lvl6pPr indent="-368300" lvl="5" marL="2743200" marR="0" rtl="0" algn="l">
              <a:lnSpc>
                <a:spcPct val="115000"/>
              </a:lnSpc>
              <a:spcBef>
                <a:spcPts val="4200"/>
              </a:spcBef>
              <a:spcAft>
                <a:spcPts val="0"/>
              </a:spcAft>
              <a:buClr>
                <a:schemeClr val="dk2"/>
              </a:buClr>
              <a:buSzPts val="2200"/>
              <a:buFont typeface="Helvetica Neue"/>
              <a:buChar char="•"/>
              <a:defRPr b="0" i="0" sz="3600" u="none" cap="none" strike="noStrike">
                <a:solidFill>
                  <a:schemeClr val="dk2"/>
                </a:solidFill>
                <a:latin typeface="Helvetica Neue"/>
                <a:ea typeface="Helvetica Neue"/>
                <a:cs typeface="Helvetica Neue"/>
                <a:sym typeface="Helvetica Neue"/>
              </a:defRPr>
            </a:lvl6pPr>
            <a:lvl7pPr indent="-368300" lvl="6" marL="3200400" marR="0" rtl="0" algn="l">
              <a:lnSpc>
                <a:spcPct val="115000"/>
              </a:lnSpc>
              <a:spcBef>
                <a:spcPts val="4200"/>
              </a:spcBef>
              <a:spcAft>
                <a:spcPts val="0"/>
              </a:spcAft>
              <a:buClr>
                <a:schemeClr val="dk2"/>
              </a:buClr>
              <a:buSzPts val="2200"/>
              <a:buFont typeface="Helvetica Neue"/>
              <a:buChar char="•"/>
              <a:defRPr b="0" i="0" sz="3600" u="none" cap="none" strike="noStrike">
                <a:solidFill>
                  <a:schemeClr val="dk2"/>
                </a:solidFill>
                <a:latin typeface="Helvetica Neue"/>
                <a:ea typeface="Helvetica Neue"/>
                <a:cs typeface="Helvetica Neue"/>
                <a:sym typeface="Helvetica Neue"/>
              </a:defRPr>
            </a:lvl7pPr>
            <a:lvl8pPr indent="-368300" lvl="7" marL="3657600" marR="0" rtl="0" algn="l">
              <a:lnSpc>
                <a:spcPct val="115000"/>
              </a:lnSpc>
              <a:spcBef>
                <a:spcPts val="4200"/>
              </a:spcBef>
              <a:spcAft>
                <a:spcPts val="0"/>
              </a:spcAft>
              <a:buClr>
                <a:schemeClr val="dk2"/>
              </a:buClr>
              <a:buSzPts val="2200"/>
              <a:buFont typeface="Helvetica Neue"/>
              <a:buChar char="•"/>
              <a:defRPr b="0" i="0" sz="3600" u="none" cap="none" strike="noStrike">
                <a:solidFill>
                  <a:schemeClr val="dk2"/>
                </a:solidFill>
                <a:latin typeface="Helvetica Neue"/>
                <a:ea typeface="Helvetica Neue"/>
                <a:cs typeface="Helvetica Neue"/>
                <a:sym typeface="Helvetica Neue"/>
              </a:defRPr>
            </a:lvl8pPr>
            <a:lvl9pPr indent="-368300" lvl="8" marL="4114800" marR="0" rtl="0" algn="l">
              <a:lnSpc>
                <a:spcPct val="115000"/>
              </a:lnSpc>
              <a:spcBef>
                <a:spcPts val="4200"/>
              </a:spcBef>
              <a:spcAft>
                <a:spcPts val="2500"/>
              </a:spcAft>
              <a:buClr>
                <a:schemeClr val="dk2"/>
              </a:buClr>
              <a:buSzPts val="2200"/>
              <a:buFont typeface="Helvetica Neue"/>
              <a:buChar char="•"/>
              <a:defRPr b="0" i="0" sz="3600" u="none" cap="none" strike="noStrike">
                <a:solidFill>
                  <a:schemeClr val="dk2"/>
                </a:solidFill>
                <a:latin typeface="Helvetica Neue"/>
                <a:ea typeface="Helvetica Neue"/>
                <a:cs typeface="Helvetica Neue"/>
                <a:sym typeface="Helvetica Neue"/>
              </a:defRPr>
            </a:lvl9pPr>
          </a:lstStyle>
          <a:p/>
        </p:txBody>
      </p:sp>
      <p:sp>
        <p:nvSpPr>
          <p:cNvPr id="80" name="Google Shape;80;p27"/>
          <p:cNvSpPr txBox="1"/>
          <p:nvPr/>
        </p:nvSpPr>
        <p:spPr>
          <a:xfrm>
            <a:off x="10071900" y="9367100"/>
            <a:ext cx="2796300" cy="38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©2016, Mathematically Minded</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81" name="Shape 81"/>
        <p:cNvGrpSpPr/>
        <p:nvPr/>
      </p:nvGrpSpPr>
      <p:grpSpPr>
        <a:xfrm>
          <a:off x="0" y="0"/>
          <a:ext cx="0" cy="0"/>
          <a:chOff x="0" y="0"/>
          <a:chExt cx="0" cy="0"/>
        </a:xfrm>
      </p:grpSpPr>
      <p:sp>
        <p:nvSpPr>
          <p:cNvPr id="82" name="Google Shape;82;p28"/>
          <p:cNvSpPr txBox="1"/>
          <p:nvPr>
            <p:ph type="title"/>
          </p:nvPr>
        </p:nvSpPr>
        <p:spPr>
          <a:xfrm>
            <a:off x="1270000" y="3225800"/>
            <a:ext cx="10464900" cy="3302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Helvetica Neue"/>
              <a:buNone/>
              <a:defRPr b="0" i="0" sz="8000" u="none" cap="none" strike="noStrike">
                <a:solidFill>
                  <a:schemeClr val="dk1"/>
                </a:solidFill>
                <a:latin typeface="Helvetica Neue"/>
                <a:ea typeface="Helvetica Neue"/>
                <a:cs typeface="Helvetica Neue"/>
                <a:sym typeface="Helvetica Neue"/>
              </a:defRPr>
            </a:lvl1pPr>
            <a:lvl2pPr lvl="1"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2pPr>
            <a:lvl3pPr lvl="2"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3pPr>
            <a:lvl4pPr lvl="3"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4pPr>
            <a:lvl5pPr lvl="4"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5pPr>
            <a:lvl6pPr lvl="5"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6pPr>
            <a:lvl7pPr lvl="6"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7pPr>
            <a:lvl8pPr lvl="7"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8pPr>
            <a:lvl9pPr lvl="8" rtl="0" algn="ctr">
              <a:spcBef>
                <a:spcPts val="0"/>
              </a:spcBef>
              <a:spcAft>
                <a:spcPts val="0"/>
              </a:spcAft>
              <a:buClr>
                <a:schemeClr val="dk1"/>
              </a:buClr>
              <a:buSzPts val="4400"/>
              <a:buFont typeface="Helvetica Neue"/>
              <a:buNone/>
              <a:defRPr sz="8000">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x">
  <p:cSld name="TITLE_AND_BODY">
    <p:spTree>
      <p:nvGrpSpPr>
        <p:cNvPr id="86" name="Shape 86"/>
        <p:cNvGrpSpPr/>
        <p:nvPr/>
      </p:nvGrpSpPr>
      <p:grpSpPr>
        <a:xfrm>
          <a:off x="0" y="0"/>
          <a:ext cx="0" cy="0"/>
          <a:chOff x="0" y="0"/>
          <a:chExt cx="0" cy="0"/>
        </a:xfrm>
      </p:grpSpPr>
      <p:sp>
        <p:nvSpPr>
          <p:cNvPr id="87" name="Google Shape;87;p30"/>
          <p:cNvSpPr txBox="1"/>
          <p:nvPr>
            <p:ph type="title"/>
          </p:nvPr>
        </p:nvSpPr>
        <p:spPr>
          <a:xfrm>
            <a:off x="1270000" y="1638300"/>
            <a:ext cx="10464900" cy="33021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
        <p:nvSpPr>
          <p:cNvPr id="88" name="Google Shape;88;p30"/>
          <p:cNvSpPr txBox="1"/>
          <p:nvPr>
            <p:ph idx="1" type="body"/>
          </p:nvPr>
        </p:nvSpPr>
        <p:spPr>
          <a:xfrm>
            <a:off x="1270000" y="5029200"/>
            <a:ext cx="10464900" cy="1130400"/>
          </a:xfrm>
          <a:prstGeom prst="rect">
            <a:avLst/>
          </a:prstGeom>
          <a:noFill/>
          <a:ln>
            <a:noFill/>
          </a:ln>
        </p:spPr>
        <p:txBody>
          <a:bodyPr anchorCtr="0" anchor="t" bIns="91425" lIns="91425" spcFirstLastPara="1" rIns="91425" wrap="square" tIns="91425">
            <a:noAutofit/>
          </a:bodyPr>
          <a:lstStyle>
            <a:lvl1pPr indent="-228600" lvl="0" marL="457200" rtl="0" algn="ctr">
              <a:spcBef>
                <a:spcPts val="0"/>
              </a:spcBef>
              <a:spcAft>
                <a:spcPts val="0"/>
              </a:spcAft>
              <a:buSzPts val="1400"/>
              <a:buFont typeface="Helvetica Neue"/>
              <a:buNone/>
              <a:defRPr sz="3200"/>
            </a:lvl1pPr>
            <a:lvl2pPr indent="-228600" lvl="1" marL="914400" rtl="0" algn="ctr">
              <a:spcBef>
                <a:spcPts val="0"/>
              </a:spcBef>
              <a:spcAft>
                <a:spcPts val="0"/>
              </a:spcAft>
              <a:buSzPts val="1400"/>
              <a:buFont typeface="Helvetica Neue"/>
              <a:buNone/>
              <a:defRPr sz="3200"/>
            </a:lvl2pPr>
            <a:lvl3pPr indent="-228600" lvl="2" marL="1371600" rtl="0" algn="ctr">
              <a:spcBef>
                <a:spcPts val="0"/>
              </a:spcBef>
              <a:spcAft>
                <a:spcPts val="0"/>
              </a:spcAft>
              <a:buSzPts val="1400"/>
              <a:buFont typeface="Helvetica Neue"/>
              <a:buNone/>
              <a:defRPr sz="3200"/>
            </a:lvl3pPr>
            <a:lvl4pPr indent="-228600" lvl="3" marL="1828800" rtl="0" algn="ctr">
              <a:spcBef>
                <a:spcPts val="0"/>
              </a:spcBef>
              <a:spcAft>
                <a:spcPts val="0"/>
              </a:spcAft>
              <a:buSzPts val="1400"/>
              <a:buFont typeface="Helvetica Neue"/>
              <a:buNone/>
              <a:defRPr sz="3200"/>
            </a:lvl4pPr>
            <a:lvl5pPr indent="-228600" lvl="4" marL="2286000" rtl="0" algn="ctr">
              <a:spcBef>
                <a:spcPts val="0"/>
              </a:spcBef>
              <a:spcAft>
                <a:spcPts val="0"/>
              </a:spcAft>
              <a:buSzPts val="1400"/>
              <a:buFont typeface="Helvetica Neue"/>
              <a:buNone/>
              <a:defRPr sz="3200"/>
            </a:lvl5pPr>
            <a:lvl6pPr indent="-317500" lvl="5" marL="2743200" rtl="0">
              <a:spcBef>
                <a:spcPts val="4200"/>
              </a:spcBef>
              <a:spcAft>
                <a:spcPts val="0"/>
              </a:spcAft>
              <a:buSzPts val="1400"/>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Char char="•"/>
              <a:defRPr sz="3600">
                <a:latin typeface="Helvetica Neue"/>
                <a:ea typeface="Helvetica Neue"/>
                <a:cs typeface="Helvetica Neue"/>
                <a:sym typeface="Helvetica Neue"/>
              </a:defRPr>
            </a:lvl9pPr>
          </a:lstStyle>
          <a:p/>
        </p:txBody>
      </p:sp>
      <p:sp>
        <p:nvSpPr>
          <p:cNvPr id="89" name="Google Shape;89;p30"/>
          <p:cNvSpPr txBox="1"/>
          <p:nvPr/>
        </p:nvSpPr>
        <p:spPr>
          <a:xfrm>
            <a:off x="164925" y="9367100"/>
            <a:ext cx="12703200" cy="38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u="sng">
                <a:solidFill>
                  <a:srgbClr val="0097A7"/>
                </a:solidFill>
                <a:hlinkClick r:id="rId2">
                  <a:extLst>
                    <a:ext uri="{A12FA001-AC4F-418D-AE19-62706E023703}">
                      <ahyp:hlinkClr val="tx"/>
                    </a:ext>
                  </a:extLst>
                </a:hlinkClick>
              </a:rPr>
              <a:t>www.BuildMathMinds.com</a:t>
            </a:r>
            <a:r>
              <a:rPr lang="en-US"/>
              <a:t>                                                                                                                                                            ©2018, Mathematically Minded</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90" name="Shape 90"/>
        <p:cNvGrpSpPr/>
        <p:nvPr/>
      </p:nvGrpSpPr>
      <p:grpSpPr>
        <a:xfrm>
          <a:off x="0" y="0"/>
          <a:ext cx="0" cy="0"/>
          <a:chOff x="0" y="0"/>
          <a:chExt cx="0" cy="0"/>
        </a:xfrm>
      </p:grpSpPr>
      <p:sp>
        <p:nvSpPr>
          <p:cNvPr id="91" name="Google Shape;91;p31"/>
          <p:cNvSpPr txBox="1"/>
          <p:nvPr>
            <p:ph type="title"/>
          </p:nvPr>
        </p:nvSpPr>
        <p:spPr>
          <a:xfrm>
            <a:off x="952500" y="444500"/>
            <a:ext cx="11099700" cy="2159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
        <p:nvSpPr>
          <p:cNvPr id="92" name="Google Shape;92;p31"/>
          <p:cNvSpPr txBox="1"/>
          <p:nvPr>
            <p:ph idx="1" type="body"/>
          </p:nvPr>
        </p:nvSpPr>
        <p:spPr>
          <a:xfrm>
            <a:off x="952500" y="2603500"/>
            <a:ext cx="11099700" cy="6286500"/>
          </a:xfrm>
          <a:prstGeom prst="rect">
            <a:avLst/>
          </a:prstGeom>
          <a:noFill/>
          <a:ln>
            <a:noFill/>
          </a:ln>
        </p:spPr>
        <p:txBody>
          <a:bodyPr anchorCtr="0" anchor="ctr" bIns="91425" lIns="91425" spcFirstLastPara="1" rIns="91425" wrap="square" tIns="91425">
            <a:noAutofit/>
          </a:bodyPr>
          <a:lstStyle>
            <a:lvl1pPr indent="-317500" lvl="0" marL="457200" rtl="0">
              <a:spcBef>
                <a:spcPts val="4200"/>
              </a:spcBef>
              <a:spcAft>
                <a:spcPts val="0"/>
              </a:spcAft>
              <a:buSzPts val="1400"/>
              <a:buFont typeface="Helvetica Neue"/>
              <a:buChar char="•"/>
              <a:defRPr sz="3600">
                <a:latin typeface="Helvetica Neue"/>
                <a:ea typeface="Helvetica Neue"/>
                <a:cs typeface="Helvetica Neue"/>
                <a:sym typeface="Helvetica Neue"/>
              </a:defRPr>
            </a:lvl1pPr>
            <a:lvl2pPr indent="-317500" lvl="1" marL="914400" rtl="0">
              <a:spcBef>
                <a:spcPts val="4200"/>
              </a:spcBef>
              <a:spcAft>
                <a:spcPts val="0"/>
              </a:spcAft>
              <a:buSzPts val="1400"/>
              <a:buFont typeface="Helvetica Neue"/>
              <a:buChar char="•"/>
              <a:defRPr sz="3600">
                <a:latin typeface="Helvetica Neue"/>
                <a:ea typeface="Helvetica Neue"/>
                <a:cs typeface="Helvetica Neue"/>
                <a:sym typeface="Helvetica Neue"/>
              </a:defRPr>
            </a:lvl2pPr>
            <a:lvl3pPr indent="-317500" lvl="2" marL="1371600" rtl="0">
              <a:spcBef>
                <a:spcPts val="4200"/>
              </a:spcBef>
              <a:spcAft>
                <a:spcPts val="0"/>
              </a:spcAft>
              <a:buSzPts val="1400"/>
              <a:buFont typeface="Helvetica Neue"/>
              <a:buChar char="•"/>
              <a:defRPr sz="3600">
                <a:latin typeface="Helvetica Neue"/>
                <a:ea typeface="Helvetica Neue"/>
                <a:cs typeface="Helvetica Neue"/>
                <a:sym typeface="Helvetica Neue"/>
              </a:defRPr>
            </a:lvl3pPr>
            <a:lvl4pPr indent="-317500" lvl="3" marL="1828800" rtl="0">
              <a:spcBef>
                <a:spcPts val="4200"/>
              </a:spcBef>
              <a:spcAft>
                <a:spcPts val="0"/>
              </a:spcAft>
              <a:buSzPts val="1400"/>
              <a:buFont typeface="Helvetica Neue"/>
              <a:buChar char="•"/>
              <a:defRPr sz="3600">
                <a:latin typeface="Helvetica Neue"/>
                <a:ea typeface="Helvetica Neue"/>
                <a:cs typeface="Helvetica Neue"/>
                <a:sym typeface="Helvetica Neue"/>
              </a:defRPr>
            </a:lvl4pPr>
            <a:lvl5pPr indent="-317500" lvl="4" marL="2286000" rtl="0">
              <a:spcBef>
                <a:spcPts val="4200"/>
              </a:spcBef>
              <a:spcAft>
                <a:spcPts val="0"/>
              </a:spcAft>
              <a:buSzPts val="1400"/>
              <a:buFont typeface="Helvetica Neue"/>
              <a:buChar char="•"/>
              <a:defRPr sz="3600">
                <a:latin typeface="Helvetica Neue"/>
                <a:ea typeface="Helvetica Neue"/>
                <a:cs typeface="Helvetica Neue"/>
                <a:sym typeface="Helvetica Neue"/>
              </a:defRPr>
            </a:lvl5pPr>
            <a:lvl6pPr indent="-317500" lvl="5" marL="2743200" rtl="0">
              <a:spcBef>
                <a:spcPts val="4200"/>
              </a:spcBef>
              <a:spcAft>
                <a:spcPts val="0"/>
              </a:spcAft>
              <a:buSzPts val="1400"/>
              <a:buFont typeface="Helvetica Neue"/>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Font typeface="Helvetica Neue"/>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Font typeface="Helvetica Neue"/>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Font typeface="Helvetica Neue"/>
              <a:buChar char="•"/>
              <a:defRPr sz="3600">
                <a:latin typeface="Helvetica Neue"/>
                <a:ea typeface="Helvetica Neue"/>
                <a:cs typeface="Helvetica Neue"/>
                <a:sym typeface="Helvetica Neu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93" name="Shape 93"/>
        <p:cNvGrpSpPr/>
        <p:nvPr/>
      </p:nvGrpSpPr>
      <p:grpSpPr>
        <a:xfrm>
          <a:off x="0" y="0"/>
          <a:ext cx="0" cy="0"/>
          <a:chOff x="0" y="0"/>
          <a:chExt cx="0" cy="0"/>
        </a:xfrm>
      </p:grpSpPr>
      <p:sp>
        <p:nvSpPr>
          <p:cNvPr id="94" name="Google Shape;94;p32"/>
          <p:cNvSpPr txBox="1"/>
          <p:nvPr>
            <p:ph type="title"/>
          </p:nvPr>
        </p:nvSpPr>
        <p:spPr>
          <a:xfrm>
            <a:off x="1270000" y="3225800"/>
            <a:ext cx="10464900" cy="3302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14" name="Shape 14"/>
        <p:cNvGrpSpPr/>
        <p:nvPr/>
      </p:nvGrpSpPr>
      <p:grpSpPr>
        <a:xfrm>
          <a:off x="0" y="0"/>
          <a:ext cx="0" cy="0"/>
          <a:chOff x="0" y="0"/>
          <a:chExt cx="0" cy="0"/>
        </a:xfrm>
      </p:grpSpPr>
      <p:sp>
        <p:nvSpPr>
          <p:cNvPr id="15" name="Google Shape;15;p4"/>
          <p:cNvSpPr txBox="1"/>
          <p:nvPr>
            <p:ph type="title"/>
          </p:nvPr>
        </p:nvSpPr>
        <p:spPr>
          <a:xfrm>
            <a:off x="1270000" y="3225800"/>
            <a:ext cx="10464800" cy="3302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5" name="Shape 95"/>
        <p:cNvGrpSpPr/>
        <p:nvPr/>
      </p:nvGrpSpPr>
      <p:grpSpPr>
        <a:xfrm>
          <a:off x="0" y="0"/>
          <a:ext cx="0" cy="0"/>
          <a:chOff x="0" y="0"/>
          <a:chExt cx="0" cy="0"/>
        </a:xfrm>
      </p:grpSpPr>
      <p:sp>
        <p:nvSpPr>
          <p:cNvPr id="96" name="Google Shape;96;p33"/>
          <p:cNvSpPr txBox="1"/>
          <p:nvPr/>
        </p:nvSpPr>
        <p:spPr>
          <a:xfrm>
            <a:off x="164925" y="9367100"/>
            <a:ext cx="12703200" cy="38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u="sng">
                <a:solidFill>
                  <a:srgbClr val="0097A7"/>
                </a:solidFill>
                <a:hlinkClick r:id="rId2">
                  <a:extLst>
                    <a:ext uri="{A12FA001-AC4F-418D-AE19-62706E023703}">
                      <ahyp:hlinkClr val="tx"/>
                    </a:ext>
                  </a:extLst>
                </a:hlinkClick>
              </a:rPr>
              <a:t>www.BuildMathMinds.com</a:t>
            </a:r>
            <a:r>
              <a:rPr lang="en-US"/>
              <a:t>                                                                                                                                                            ©2018, Mathematically Minded</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97" name="Shape 97"/>
        <p:cNvGrpSpPr/>
        <p:nvPr/>
      </p:nvGrpSpPr>
      <p:grpSpPr>
        <a:xfrm>
          <a:off x="0" y="0"/>
          <a:ext cx="0" cy="0"/>
          <a:chOff x="0" y="0"/>
          <a:chExt cx="0" cy="0"/>
        </a:xfrm>
      </p:grpSpPr>
      <p:sp>
        <p:nvSpPr>
          <p:cNvPr id="98" name="Google Shape;98;p34"/>
          <p:cNvSpPr txBox="1"/>
          <p:nvPr>
            <p:ph type="title"/>
          </p:nvPr>
        </p:nvSpPr>
        <p:spPr>
          <a:xfrm>
            <a:off x="1270000" y="6718300"/>
            <a:ext cx="10464900" cy="1422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
        <p:nvSpPr>
          <p:cNvPr id="99" name="Google Shape;99;p34"/>
          <p:cNvSpPr txBox="1"/>
          <p:nvPr>
            <p:ph idx="1" type="body"/>
          </p:nvPr>
        </p:nvSpPr>
        <p:spPr>
          <a:xfrm>
            <a:off x="1270000" y="8191500"/>
            <a:ext cx="10464900" cy="1130400"/>
          </a:xfrm>
          <a:prstGeom prst="rect">
            <a:avLst/>
          </a:prstGeom>
          <a:noFill/>
          <a:ln>
            <a:noFill/>
          </a:ln>
        </p:spPr>
        <p:txBody>
          <a:bodyPr anchorCtr="0" anchor="t" bIns="91425" lIns="91425" spcFirstLastPara="1" rIns="91425" wrap="square" tIns="91425">
            <a:noAutofit/>
          </a:bodyPr>
          <a:lstStyle>
            <a:lvl1pPr indent="-228600" lvl="0" marL="457200" rtl="0" algn="ctr">
              <a:spcBef>
                <a:spcPts val="0"/>
              </a:spcBef>
              <a:spcAft>
                <a:spcPts val="0"/>
              </a:spcAft>
              <a:buSzPts val="1400"/>
              <a:buFont typeface="Helvetica Neue"/>
              <a:buNone/>
              <a:defRPr sz="3200"/>
            </a:lvl1pPr>
            <a:lvl2pPr indent="-228600" lvl="1" marL="914400" rtl="0" algn="ctr">
              <a:spcBef>
                <a:spcPts val="0"/>
              </a:spcBef>
              <a:spcAft>
                <a:spcPts val="0"/>
              </a:spcAft>
              <a:buSzPts val="1400"/>
              <a:buFont typeface="Helvetica Neue"/>
              <a:buNone/>
              <a:defRPr sz="3200"/>
            </a:lvl2pPr>
            <a:lvl3pPr indent="-228600" lvl="2" marL="1371600" rtl="0" algn="ctr">
              <a:spcBef>
                <a:spcPts val="0"/>
              </a:spcBef>
              <a:spcAft>
                <a:spcPts val="0"/>
              </a:spcAft>
              <a:buSzPts val="1400"/>
              <a:buFont typeface="Helvetica Neue"/>
              <a:buNone/>
              <a:defRPr sz="3200"/>
            </a:lvl3pPr>
            <a:lvl4pPr indent="-228600" lvl="3" marL="1828800" rtl="0" algn="ctr">
              <a:spcBef>
                <a:spcPts val="0"/>
              </a:spcBef>
              <a:spcAft>
                <a:spcPts val="0"/>
              </a:spcAft>
              <a:buSzPts val="1400"/>
              <a:buFont typeface="Helvetica Neue"/>
              <a:buNone/>
              <a:defRPr sz="3200"/>
            </a:lvl4pPr>
            <a:lvl5pPr indent="-228600" lvl="4" marL="2286000" rtl="0" algn="ctr">
              <a:spcBef>
                <a:spcPts val="0"/>
              </a:spcBef>
              <a:spcAft>
                <a:spcPts val="0"/>
              </a:spcAft>
              <a:buSzPts val="1400"/>
              <a:buFont typeface="Helvetica Neue"/>
              <a:buNone/>
              <a:defRPr sz="3200"/>
            </a:lvl5pPr>
            <a:lvl6pPr indent="-317500" lvl="5" marL="2743200" rtl="0">
              <a:spcBef>
                <a:spcPts val="4200"/>
              </a:spcBef>
              <a:spcAft>
                <a:spcPts val="0"/>
              </a:spcAft>
              <a:buSzPts val="1400"/>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Char char="•"/>
              <a:defRPr sz="3600">
                <a:latin typeface="Helvetica Neue"/>
                <a:ea typeface="Helvetica Neue"/>
                <a:cs typeface="Helvetica Neue"/>
                <a:sym typeface="Helvetica Neu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100" name="Shape 100"/>
        <p:cNvGrpSpPr/>
        <p:nvPr/>
      </p:nvGrpSpPr>
      <p:grpSpPr>
        <a:xfrm>
          <a:off x="0" y="0"/>
          <a:ext cx="0" cy="0"/>
          <a:chOff x="0" y="0"/>
          <a:chExt cx="0" cy="0"/>
        </a:xfrm>
      </p:grpSpPr>
      <p:sp>
        <p:nvSpPr>
          <p:cNvPr id="101" name="Google Shape;101;p35"/>
          <p:cNvSpPr txBox="1"/>
          <p:nvPr>
            <p:ph type="title"/>
          </p:nvPr>
        </p:nvSpPr>
        <p:spPr>
          <a:xfrm>
            <a:off x="952500" y="635000"/>
            <a:ext cx="5334000" cy="39879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1400"/>
              <a:buChar char="●"/>
              <a:defRPr sz="6000"/>
            </a:lvl1pPr>
            <a:lvl2pPr lvl="1" rtl="0">
              <a:spcBef>
                <a:spcPts val="0"/>
              </a:spcBef>
              <a:spcAft>
                <a:spcPts val="0"/>
              </a:spcAft>
              <a:buSzPts val="1400"/>
              <a:buChar char="○"/>
              <a:defRPr sz="8000">
                <a:latin typeface="Helvetica Neue"/>
                <a:ea typeface="Helvetica Neue"/>
                <a:cs typeface="Helvetica Neue"/>
                <a:sym typeface="Helvetica Neue"/>
              </a:defRPr>
            </a:lvl2pPr>
            <a:lvl3pPr lvl="2" rtl="0">
              <a:spcBef>
                <a:spcPts val="0"/>
              </a:spcBef>
              <a:spcAft>
                <a:spcPts val="0"/>
              </a:spcAft>
              <a:buSzPts val="1400"/>
              <a:buChar char="■"/>
              <a:defRPr sz="8000">
                <a:latin typeface="Helvetica Neue"/>
                <a:ea typeface="Helvetica Neue"/>
                <a:cs typeface="Helvetica Neue"/>
                <a:sym typeface="Helvetica Neue"/>
              </a:defRPr>
            </a:lvl3pPr>
            <a:lvl4pPr lvl="3" rtl="0">
              <a:spcBef>
                <a:spcPts val="0"/>
              </a:spcBef>
              <a:spcAft>
                <a:spcPts val="0"/>
              </a:spcAft>
              <a:buSzPts val="1400"/>
              <a:buChar char="●"/>
              <a:defRPr sz="8000">
                <a:latin typeface="Helvetica Neue"/>
                <a:ea typeface="Helvetica Neue"/>
                <a:cs typeface="Helvetica Neue"/>
                <a:sym typeface="Helvetica Neue"/>
              </a:defRPr>
            </a:lvl4pPr>
            <a:lvl5pPr lvl="4" rtl="0">
              <a:spcBef>
                <a:spcPts val="0"/>
              </a:spcBef>
              <a:spcAft>
                <a:spcPts val="0"/>
              </a:spcAft>
              <a:buSzPts val="1400"/>
              <a:buChar char="○"/>
              <a:defRPr sz="8000">
                <a:latin typeface="Helvetica Neue"/>
                <a:ea typeface="Helvetica Neue"/>
                <a:cs typeface="Helvetica Neue"/>
                <a:sym typeface="Helvetica Neue"/>
              </a:defRPr>
            </a:lvl5pPr>
            <a:lvl6pPr lvl="5" rtl="0">
              <a:spcBef>
                <a:spcPts val="0"/>
              </a:spcBef>
              <a:spcAft>
                <a:spcPts val="0"/>
              </a:spcAft>
              <a:buSzPts val="1400"/>
              <a:buChar char="■"/>
              <a:defRPr sz="8000">
                <a:latin typeface="Helvetica Neue"/>
                <a:ea typeface="Helvetica Neue"/>
                <a:cs typeface="Helvetica Neue"/>
                <a:sym typeface="Helvetica Neue"/>
              </a:defRPr>
            </a:lvl6pPr>
            <a:lvl7pPr lvl="6" rtl="0">
              <a:spcBef>
                <a:spcPts val="0"/>
              </a:spcBef>
              <a:spcAft>
                <a:spcPts val="0"/>
              </a:spcAft>
              <a:buSzPts val="1400"/>
              <a:buChar char="●"/>
              <a:defRPr sz="8000">
                <a:latin typeface="Helvetica Neue"/>
                <a:ea typeface="Helvetica Neue"/>
                <a:cs typeface="Helvetica Neue"/>
                <a:sym typeface="Helvetica Neue"/>
              </a:defRPr>
            </a:lvl7pPr>
            <a:lvl8pPr lvl="7" rtl="0">
              <a:spcBef>
                <a:spcPts val="0"/>
              </a:spcBef>
              <a:spcAft>
                <a:spcPts val="0"/>
              </a:spcAft>
              <a:buSzPts val="1400"/>
              <a:buChar char="○"/>
              <a:defRPr sz="8000">
                <a:latin typeface="Helvetica Neue"/>
                <a:ea typeface="Helvetica Neue"/>
                <a:cs typeface="Helvetica Neue"/>
                <a:sym typeface="Helvetica Neue"/>
              </a:defRPr>
            </a:lvl8pPr>
            <a:lvl9pPr lvl="8" rtl="0">
              <a:spcBef>
                <a:spcPts val="0"/>
              </a:spcBef>
              <a:spcAft>
                <a:spcPts val="0"/>
              </a:spcAft>
              <a:buSzPts val="1400"/>
              <a:buChar char="■"/>
              <a:defRPr sz="8000">
                <a:latin typeface="Helvetica Neue"/>
                <a:ea typeface="Helvetica Neue"/>
                <a:cs typeface="Helvetica Neue"/>
                <a:sym typeface="Helvetica Neue"/>
              </a:defRPr>
            </a:lvl9pPr>
          </a:lstStyle>
          <a:p/>
        </p:txBody>
      </p:sp>
      <p:sp>
        <p:nvSpPr>
          <p:cNvPr id="102" name="Google Shape;102;p35"/>
          <p:cNvSpPr txBox="1"/>
          <p:nvPr>
            <p:ph idx="1" type="body"/>
          </p:nvPr>
        </p:nvSpPr>
        <p:spPr>
          <a:xfrm>
            <a:off x="952500" y="4762500"/>
            <a:ext cx="5334000" cy="4102200"/>
          </a:xfrm>
          <a:prstGeom prst="rect">
            <a:avLst/>
          </a:prstGeom>
          <a:noFill/>
          <a:ln>
            <a:noFill/>
          </a:ln>
        </p:spPr>
        <p:txBody>
          <a:bodyPr anchorCtr="0" anchor="t" bIns="91425" lIns="91425" spcFirstLastPara="1" rIns="91425" wrap="square" tIns="91425">
            <a:noAutofit/>
          </a:bodyPr>
          <a:lstStyle>
            <a:lvl1pPr indent="-228600" lvl="0" marL="457200" rtl="0" algn="ctr">
              <a:spcBef>
                <a:spcPts val="0"/>
              </a:spcBef>
              <a:spcAft>
                <a:spcPts val="0"/>
              </a:spcAft>
              <a:buSzPts val="1400"/>
              <a:buFont typeface="Helvetica Neue"/>
              <a:buNone/>
              <a:defRPr sz="3200"/>
            </a:lvl1pPr>
            <a:lvl2pPr indent="-228600" lvl="1" marL="914400" rtl="0" algn="ctr">
              <a:spcBef>
                <a:spcPts val="0"/>
              </a:spcBef>
              <a:spcAft>
                <a:spcPts val="0"/>
              </a:spcAft>
              <a:buSzPts val="1400"/>
              <a:buFont typeface="Helvetica Neue"/>
              <a:buNone/>
              <a:defRPr sz="3200"/>
            </a:lvl2pPr>
            <a:lvl3pPr indent="-228600" lvl="2" marL="1371600" rtl="0" algn="ctr">
              <a:spcBef>
                <a:spcPts val="0"/>
              </a:spcBef>
              <a:spcAft>
                <a:spcPts val="0"/>
              </a:spcAft>
              <a:buSzPts val="1400"/>
              <a:buFont typeface="Helvetica Neue"/>
              <a:buNone/>
              <a:defRPr sz="3200"/>
            </a:lvl3pPr>
            <a:lvl4pPr indent="-228600" lvl="3" marL="1828800" rtl="0" algn="ctr">
              <a:spcBef>
                <a:spcPts val="0"/>
              </a:spcBef>
              <a:spcAft>
                <a:spcPts val="0"/>
              </a:spcAft>
              <a:buSzPts val="1400"/>
              <a:buFont typeface="Helvetica Neue"/>
              <a:buNone/>
              <a:defRPr sz="3200"/>
            </a:lvl4pPr>
            <a:lvl5pPr indent="-228600" lvl="4" marL="2286000" rtl="0" algn="ctr">
              <a:spcBef>
                <a:spcPts val="0"/>
              </a:spcBef>
              <a:spcAft>
                <a:spcPts val="0"/>
              </a:spcAft>
              <a:buSzPts val="1400"/>
              <a:buFont typeface="Helvetica Neue"/>
              <a:buNone/>
              <a:defRPr sz="3200"/>
            </a:lvl5pPr>
            <a:lvl6pPr indent="-317500" lvl="5" marL="2743200" rtl="0">
              <a:spcBef>
                <a:spcPts val="4200"/>
              </a:spcBef>
              <a:spcAft>
                <a:spcPts val="0"/>
              </a:spcAft>
              <a:buSzPts val="1400"/>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Char char="•"/>
              <a:defRPr sz="3600">
                <a:latin typeface="Helvetica Neue"/>
                <a:ea typeface="Helvetica Neue"/>
                <a:cs typeface="Helvetica Neue"/>
                <a:sym typeface="Helvetica Neu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103" name="Shape 103"/>
        <p:cNvGrpSpPr/>
        <p:nvPr/>
      </p:nvGrpSpPr>
      <p:grpSpPr>
        <a:xfrm>
          <a:off x="0" y="0"/>
          <a:ext cx="0" cy="0"/>
          <a:chOff x="0" y="0"/>
          <a:chExt cx="0" cy="0"/>
        </a:xfrm>
      </p:grpSpPr>
      <p:sp>
        <p:nvSpPr>
          <p:cNvPr id="104" name="Google Shape;104;p36"/>
          <p:cNvSpPr txBox="1"/>
          <p:nvPr>
            <p:ph type="title"/>
          </p:nvPr>
        </p:nvSpPr>
        <p:spPr>
          <a:xfrm>
            <a:off x="952500" y="444500"/>
            <a:ext cx="11099700" cy="2159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105" name="Shape 105"/>
        <p:cNvGrpSpPr/>
        <p:nvPr/>
      </p:nvGrpSpPr>
      <p:grpSpPr>
        <a:xfrm>
          <a:off x="0" y="0"/>
          <a:ext cx="0" cy="0"/>
          <a:chOff x="0" y="0"/>
          <a:chExt cx="0" cy="0"/>
        </a:xfrm>
      </p:grpSpPr>
      <p:sp>
        <p:nvSpPr>
          <p:cNvPr id="106" name="Google Shape;106;p37"/>
          <p:cNvSpPr txBox="1"/>
          <p:nvPr>
            <p:ph type="title"/>
          </p:nvPr>
        </p:nvSpPr>
        <p:spPr>
          <a:xfrm>
            <a:off x="952500" y="444500"/>
            <a:ext cx="11099700" cy="2159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
        <p:nvSpPr>
          <p:cNvPr id="107" name="Google Shape;107;p37"/>
          <p:cNvSpPr txBox="1"/>
          <p:nvPr>
            <p:ph idx="1" type="body"/>
          </p:nvPr>
        </p:nvSpPr>
        <p:spPr>
          <a:xfrm>
            <a:off x="952500" y="2603500"/>
            <a:ext cx="5334000" cy="6286500"/>
          </a:xfrm>
          <a:prstGeom prst="rect">
            <a:avLst/>
          </a:prstGeom>
          <a:noFill/>
          <a:ln>
            <a:noFill/>
          </a:ln>
        </p:spPr>
        <p:txBody>
          <a:bodyPr anchorCtr="0" anchor="ctr" bIns="91425" lIns="91425" spcFirstLastPara="1" rIns="91425" wrap="square" tIns="91425">
            <a:noAutofit/>
          </a:bodyPr>
          <a:lstStyle>
            <a:lvl1pPr indent="-317500" lvl="0" marL="457200" rtl="0">
              <a:spcBef>
                <a:spcPts val="3200"/>
              </a:spcBef>
              <a:spcAft>
                <a:spcPts val="0"/>
              </a:spcAft>
              <a:buSzPts val="1400"/>
              <a:buChar char="•"/>
              <a:defRPr sz="2800"/>
            </a:lvl1pPr>
            <a:lvl2pPr indent="-317500" lvl="1" marL="914400" rtl="0">
              <a:spcBef>
                <a:spcPts val="3200"/>
              </a:spcBef>
              <a:spcAft>
                <a:spcPts val="0"/>
              </a:spcAft>
              <a:buSzPts val="1400"/>
              <a:buChar char="•"/>
              <a:defRPr sz="2800"/>
            </a:lvl2pPr>
            <a:lvl3pPr indent="-317500" lvl="2" marL="1371600" rtl="0">
              <a:spcBef>
                <a:spcPts val="3200"/>
              </a:spcBef>
              <a:spcAft>
                <a:spcPts val="0"/>
              </a:spcAft>
              <a:buSzPts val="1400"/>
              <a:buChar char="•"/>
              <a:defRPr sz="2800"/>
            </a:lvl3pPr>
            <a:lvl4pPr indent="-317500" lvl="3" marL="1828800" rtl="0">
              <a:spcBef>
                <a:spcPts val="3200"/>
              </a:spcBef>
              <a:spcAft>
                <a:spcPts val="0"/>
              </a:spcAft>
              <a:buSzPts val="1400"/>
              <a:buChar char="•"/>
              <a:defRPr sz="2800"/>
            </a:lvl4pPr>
            <a:lvl5pPr indent="-317500" lvl="4" marL="2286000" rtl="0">
              <a:spcBef>
                <a:spcPts val="3200"/>
              </a:spcBef>
              <a:spcAft>
                <a:spcPts val="0"/>
              </a:spcAft>
              <a:buSzPts val="1400"/>
              <a:buChar char="•"/>
              <a:defRPr sz="2800"/>
            </a:lvl5pPr>
            <a:lvl6pPr indent="-317500" lvl="5" marL="2743200" rtl="0">
              <a:spcBef>
                <a:spcPts val="4200"/>
              </a:spcBef>
              <a:spcAft>
                <a:spcPts val="0"/>
              </a:spcAft>
              <a:buSzPts val="1400"/>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Char char="•"/>
              <a:defRPr sz="3600">
                <a:latin typeface="Helvetica Neue"/>
                <a:ea typeface="Helvetica Neue"/>
                <a:cs typeface="Helvetica Neue"/>
                <a:sym typeface="Helvetica Neu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08" name="Shape 108"/>
        <p:cNvGrpSpPr/>
        <p:nvPr/>
      </p:nvGrpSpPr>
      <p:grpSpPr>
        <a:xfrm>
          <a:off x="0" y="0"/>
          <a:ext cx="0" cy="0"/>
          <a:chOff x="0" y="0"/>
          <a:chExt cx="0" cy="0"/>
        </a:xfrm>
      </p:grpSpPr>
      <p:sp>
        <p:nvSpPr>
          <p:cNvPr id="109" name="Google Shape;109;p38"/>
          <p:cNvSpPr txBox="1"/>
          <p:nvPr>
            <p:ph idx="1" type="body"/>
          </p:nvPr>
        </p:nvSpPr>
        <p:spPr>
          <a:xfrm>
            <a:off x="952500" y="1270000"/>
            <a:ext cx="11099700" cy="7213500"/>
          </a:xfrm>
          <a:prstGeom prst="rect">
            <a:avLst/>
          </a:prstGeom>
          <a:noFill/>
          <a:ln>
            <a:noFill/>
          </a:ln>
        </p:spPr>
        <p:txBody>
          <a:bodyPr anchorCtr="0" anchor="ctr" bIns="91425" lIns="91425" spcFirstLastPara="1" rIns="91425" wrap="square" tIns="91425">
            <a:noAutofit/>
          </a:bodyPr>
          <a:lstStyle>
            <a:lvl1pPr indent="-317500" lvl="0" marL="457200" rtl="0">
              <a:spcBef>
                <a:spcPts val="4200"/>
              </a:spcBef>
              <a:spcAft>
                <a:spcPts val="0"/>
              </a:spcAft>
              <a:buSzPts val="1400"/>
              <a:buFont typeface="Helvetica Neue"/>
              <a:buChar char="•"/>
              <a:defRPr sz="3600">
                <a:latin typeface="Helvetica Neue"/>
                <a:ea typeface="Helvetica Neue"/>
                <a:cs typeface="Helvetica Neue"/>
                <a:sym typeface="Helvetica Neue"/>
              </a:defRPr>
            </a:lvl1pPr>
            <a:lvl2pPr indent="-317500" lvl="1" marL="914400" rtl="0">
              <a:spcBef>
                <a:spcPts val="4200"/>
              </a:spcBef>
              <a:spcAft>
                <a:spcPts val="0"/>
              </a:spcAft>
              <a:buSzPts val="1400"/>
              <a:buFont typeface="Helvetica Neue"/>
              <a:buChar char="•"/>
              <a:defRPr sz="3600">
                <a:latin typeface="Helvetica Neue"/>
                <a:ea typeface="Helvetica Neue"/>
                <a:cs typeface="Helvetica Neue"/>
                <a:sym typeface="Helvetica Neue"/>
              </a:defRPr>
            </a:lvl2pPr>
            <a:lvl3pPr indent="-317500" lvl="2" marL="1371600" rtl="0">
              <a:spcBef>
                <a:spcPts val="4200"/>
              </a:spcBef>
              <a:spcAft>
                <a:spcPts val="0"/>
              </a:spcAft>
              <a:buSzPts val="1400"/>
              <a:buFont typeface="Helvetica Neue"/>
              <a:buChar char="•"/>
              <a:defRPr sz="3600">
                <a:latin typeface="Helvetica Neue"/>
                <a:ea typeface="Helvetica Neue"/>
                <a:cs typeface="Helvetica Neue"/>
                <a:sym typeface="Helvetica Neue"/>
              </a:defRPr>
            </a:lvl3pPr>
            <a:lvl4pPr indent="-317500" lvl="3" marL="1828800" rtl="0">
              <a:spcBef>
                <a:spcPts val="4200"/>
              </a:spcBef>
              <a:spcAft>
                <a:spcPts val="0"/>
              </a:spcAft>
              <a:buSzPts val="1400"/>
              <a:buFont typeface="Helvetica Neue"/>
              <a:buChar char="•"/>
              <a:defRPr sz="3600">
                <a:latin typeface="Helvetica Neue"/>
                <a:ea typeface="Helvetica Neue"/>
                <a:cs typeface="Helvetica Neue"/>
                <a:sym typeface="Helvetica Neue"/>
              </a:defRPr>
            </a:lvl4pPr>
            <a:lvl5pPr indent="-317500" lvl="4" marL="2286000" rtl="0">
              <a:spcBef>
                <a:spcPts val="4200"/>
              </a:spcBef>
              <a:spcAft>
                <a:spcPts val="0"/>
              </a:spcAft>
              <a:buSzPts val="1400"/>
              <a:buFont typeface="Helvetica Neue"/>
              <a:buChar char="•"/>
              <a:defRPr sz="3600">
                <a:latin typeface="Helvetica Neue"/>
                <a:ea typeface="Helvetica Neue"/>
                <a:cs typeface="Helvetica Neue"/>
                <a:sym typeface="Helvetica Neue"/>
              </a:defRPr>
            </a:lvl5pPr>
            <a:lvl6pPr indent="-317500" lvl="5" marL="2743200" rtl="0">
              <a:spcBef>
                <a:spcPts val="4200"/>
              </a:spcBef>
              <a:spcAft>
                <a:spcPts val="0"/>
              </a:spcAft>
              <a:buSzPts val="1400"/>
              <a:buFont typeface="Helvetica Neue"/>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Font typeface="Helvetica Neue"/>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Font typeface="Helvetica Neue"/>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Font typeface="Helvetica Neue"/>
              <a:buChar char="•"/>
              <a:defRPr sz="3600">
                <a:latin typeface="Helvetica Neue"/>
                <a:ea typeface="Helvetica Neue"/>
                <a:cs typeface="Helvetica Neue"/>
                <a:sym typeface="Helvetica Neu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110" name="Shape 110"/>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11" name="Shape 111"/>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12" name="Shape 11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7" name="Shape 117"/>
        <p:cNvGrpSpPr/>
        <p:nvPr/>
      </p:nvGrpSpPr>
      <p:grpSpPr>
        <a:xfrm>
          <a:off x="0" y="0"/>
          <a:ext cx="0" cy="0"/>
          <a:chOff x="0" y="0"/>
          <a:chExt cx="0" cy="0"/>
        </a:xfrm>
      </p:grpSpPr>
      <p:sp>
        <p:nvSpPr>
          <p:cNvPr id="118" name="Google Shape;118;p43"/>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lvl1pPr lvl="0" rtl="0" algn="ctr">
              <a:spcBef>
                <a:spcPts val="0"/>
              </a:spcBef>
              <a:spcAft>
                <a:spcPts val="0"/>
              </a:spcAft>
              <a:buSzPts val="8200"/>
              <a:buNone/>
              <a:defRPr sz="8200"/>
            </a:lvl1pPr>
            <a:lvl2pPr lvl="1" rtl="0" algn="ctr">
              <a:spcBef>
                <a:spcPts val="0"/>
              </a:spcBef>
              <a:spcAft>
                <a:spcPts val="0"/>
              </a:spcAft>
              <a:buSzPts val="8200"/>
              <a:buNone/>
              <a:defRPr sz="8200"/>
            </a:lvl2pPr>
            <a:lvl3pPr lvl="2" rtl="0" algn="ctr">
              <a:spcBef>
                <a:spcPts val="0"/>
              </a:spcBef>
              <a:spcAft>
                <a:spcPts val="0"/>
              </a:spcAft>
              <a:buSzPts val="8200"/>
              <a:buNone/>
              <a:defRPr sz="8200"/>
            </a:lvl3pPr>
            <a:lvl4pPr lvl="3" rtl="0" algn="ctr">
              <a:spcBef>
                <a:spcPts val="0"/>
              </a:spcBef>
              <a:spcAft>
                <a:spcPts val="0"/>
              </a:spcAft>
              <a:buSzPts val="8200"/>
              <a:buNone/>
              <a:defRPr sz="8200"/>
            </a:lvl4pPr>
            <a:lvl5pPr lvl="4" rtl="0" algn="ctr">
              <a:spcBef>
                <a:spcPts val="0"/>
              </a:spcBef>
              <a:spcAft>
                <a:spcPts val="0"/>
              </a:spcAft>
              <a:buSzPts val="8200"/>
              <a:buNone/>
              <a:defRPr sz="8200"/>
            </a:lvl5pPr>
            <a:lvl6pPr lvl="5" rtl="0" algn="ctr">
              <a:spcBef>
                <a:spcPts val="0"/>
              </a:spcBef>
              <a:spcAft>
                <a:spcPts val="0"/>
              </a:spcAft>
              <a:buSzPts val="8200"/>
              <a:buNone/>
              <a:defRPr sz="8200"/>
            </a:lvl6pPr>
            <a:lvl7pPr lvl="6" rtl="0" algn="ctr">
              <a:spcBef>
                <a:spcPts val="0"/>
              </a:spcBef>
              <a:spcAft>
                <a:spcPts val="0"/>
              </a:spcAft>
              <a:buSzPts val="8200"/>
              <a:buNone/>
              <a:defRPr sz="8200"/>
            </a:lvl7pPr>
            <a:lvl8pPr lvl="7" rtl="0" algn="ctr">
              <a:spcBef>
                <a:spcPts val="0"/>
              </a:spcBef>
              <a:spcAft>
                <a:spcPts val="0"/>
              </a:spcAft>
              <a:buSzPts val="8200"/>
              <a:buNone/>
              <a:defRPr sz="8200"/>
            </a:lvl8pPr>
            <a:lvl9pPr lvl="8" rtl="0" algn="ctr">
              <a:spcBef>
                <a:spcPts val="0"/>
              </a:spcBef>
              <a:spcAft>
                <a:spcPts val="0"/>
              </a:spcAft>
              <a:buSzPts val="8200"/>
              <a:buNone/>
              <a:defRPr sz="8200"/>
            </a:lvl9pPr>
          </a:lstStyle>
          <a:p/>
        </p:txBody>
      </p:sp>
      <p:sp>
        <p:nvSpPr>
          <p:cNvPr id="119" name="Google Shape;119;p43"/>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lvl1pPr lvl="0" rtl="0" algn="ctr">
              <a:lnSpc>
                <a:spcPct val="100000"/>
              </a:lnSpc>
              <a:spcBef>
                <a:spcPts val="0"/>
              </a:spcBef>
              <a:spcAft>
                <a:spcPts val="0"/>
              </a:spcAft>
              <a:buSzPts val="4400"/>
              <a:buNone/>
              <a:defRPr sz="4400"/>
            </a:lvl1pPr>
            <a:lvl2pPr lvl="1" rtl="0" algn="ctr">
              <a:lnSpc>
                <a:spcPct val="100000"/>
              </a:lnSpc>
              <a:spcBef>
                <a:spcPts val="0"/>
              </a:spcBef>
              <a:spcAft>
                <a:spcPts val="0"/>
              </a:spcAft>
              <a:buSzPts val="4400"/>
              <a:buNone/>
              <a:defRPr sz="4400"/>
            </a:lvl2pPr>
            <a:lvl3pPr lvl="2" rtl="0" algn="ctr">
              <a:lnSpc>
                <a:spcPct val="100000"/>
              </a:lnSpc>
              <a:spcBef>
                <a:spcPts val="0"/>
              </a:spcBef>
              <a:spcAft>
                <a:spcPts val="0"/>
              </a:spcAft>
              <a:buSzPts val="4400"/>
              <a:buNone/>
              <a:defRPr sz="4400"/>
            </a:lvl3pPr>
            <a:lvl4pPr lvl="3" rtl="0" algn="ctr">
              <a:lnSpc>
                <a:spcPct val="100000"/>
              </a:lnSpc>
              <a:spcBef>
                <a:spcPts val="0"/>
              </a:spcBef>
              <a:spcAft>
                <a:spcPts val="0"/>
              </a:spcAft>
              <a:buSzPts val="4400"/>
              <a:buNone/>
              <a:defRPr sz="4400"/>
            </a:lvl4pPr>
            <a:lvl5pPr lvl="4" rtl="0" algn="ctr">
              <a:lnSpc>
                <a:spcPct val="100000"/>
              </a:lnSpc>
              <a:spcBef>
                <a:spcPts val="0"/>
              </a:spcBef>
              <a:spcAft>
                <a:spcPts val="0"/>
              </a:spcAft>
              <a:buSzPts val="4400"/>
              <a:buNone/>
              <a:defRPr sz="4400"/>
            </a:lvl5pPr>
            <a:lvl6pPr lvl="5" rtl="0" algn="ctr">
              <a:lnSpc>
                <a:spcPct val="100000"/>
              </a:lnSpc>
              <a:spcBef>
                <a:spcPts val="0"/>
              </a:spcBef>
              <a:spcAft>
                <a:spcPts val="0"/>
              </a:spcAft>
              <a:buSzPts val="4400"/>
              <a:buNone/>
              <a:defRPr sz="4400"/>
            </a:lvl6pPr>
            <a:lvl7pPr lvl="6" rtl="0" algn="ctr">
              <a:lnSpc>
                <a:spcPct val="100000"/>
              </a:lnSpc>
              <a:spcBef>
                <a:spcPts val="0"/>
              </a:spcBef>
              <a:spcAft>
                <a:spcPts val="0"/>
              </a:spcAft>
              <a:buSzPts val="4400"/>
              <a:buNone/>
              <a:defRPr sz="4400"/>
            </a:lvl7pPr>
            <a:lvl8pPr lvl="7" rtl="0" algn="ctr">
              <a:lnSpc>
                <a:spcPct val="100000"/>
              </a:lnSpc>
              <a:spcBef>
                <a:spcPts val="0"/>
              </a:spcBef>
              <a:spcAft>
                <a:spcPts val="0"/>
              </a:spcAft>
              <a:buSzPts val="4400"/>
              <a:buNone/>
              <a:defRPr sz="4400"/>
            </a:lvl8pPr>
            <a:lvl9pPr lvl="8" rtl="0" algn="ctr">
              <a:lnSpc>
                <a:spcPct val="100000"/>
              </a:lnSpc>
              <a:spcBef>
                <a:spcPts val="0"/>
              </a:spcBef>
              <a:spcAft>
                <a:spcPts val="0"/>
              </a:spcAft>
              <a:buSzPts val="4400"/>
              <a:buNone/>
              <a:defRPr sz="4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 name="Shape 16"/>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0" name="Shape 120"/>
        <p:cNvGrpSpPr/>
        <p:nvPr/>
      </p:nvGrpSpPr>
      <p:grpSpPr>
        <a:xfrm>
          <a:off x="0" y="0"/>
          <a:ext cx="0" cy="0"/>
          <a:chOff x="0" y="0"/>
          <a:chExt cx="0" cy="0"/>
        </a:xfrm>
      </p:grpSpPr>
      <p:sp>
        <p:nvSpPr>
          <p:cNvPr id="121" name="Google Shape;121;p44"/>
          <p:cNvSpPr txBox="1"/>
          <p:nvPr>
            <p:ph type="title"/>
          </p:nvPr>
        </p:nvSpPr>
        <p:spPr>
          <a:xfrm>
            <a:off x="443307" y="4078649"/>
            <a:ext cx="12118200" cy="1596300"/>
          </a:xfrm>
          <a:prstGeom prst="rect">
            <a:avLst/>
          </a:prstGeom>
        </p:spPr>
        <p:txBody>
          <a:bodyPr anchorCtr="0" anchor="ctr" bIns="144475" lIns="144475" spcFirstLastPara="1" rIns="144475" wrap="square" tIns="144475">
            <a:noAutofit/>
          </a:bodyPr>
          <a:lstStyle>
            <a:lvl1pPr lvl="0" rtl="0" algn="ctr">
              <a:spcBef>
                <a:spcPts val="0"/>
              </a:spcBef>
              <a:spcAft>
                <a:spcPts val="0"/>
              </a:spcAft>
              <a:buSzPts val="5700"/>
              <a:buNone/>
              <a:defRPr sz="5700"/>
            </a:lvl1pPr>
            <a:lvl2pPr lvl="1" rtl="0" algn="ctr">
              <a:spcBef>
                <a:spcPts val="0"/>
              </a:spcBef>
              <a:spcAft>
                <a:spcPts val="0"/>
              </a:spcAft>
              <a:buSzPts val="5700"/>
              <a:buNone/>
              <a:defRPr sz="5700"/>
            </a:lvl2pPr>
            <a:lvl3pPr lvl="2" rtl="0" algn="ctr">
              <a:spcBef>
                <a:spcPts val="0"/>
              </a:spcBef>
              <a:spcAft>
                <a:spcPts val="0"/>
              </a:spcAft>
              <a:buSzPts val="5700"/>
              <a:buNone/>
              <a:defRPr sz="5700"/>
            </a:lvl3pPr>
            <a:lvl4pPr lvl="3" rtl="0" algn="ctr">
              <a:spcBef>
                <a:spcPts val="0"/>
              </a:spcBef>
              <a:spcAft>
                <a:spcPts val="0"/>
              </a:spcAft>
              <a:buSzPts val="5700"/>
              <a:buNone/>
              <a:defRPr sz="5700"/>
            </a:lvl4pPr>
            <a:lvl5pPr lvl="4" rtl="0" algn="ctr">
              <a:spcBef>
                <a:spcPts val="0"/>
              </a:spcBef>
              <a:spcAft>
                <a:spcPts val="0"/>
              </a:spcAft>
              <a:buSzPts val="5700"/>
              <a:buNone/>
              <a:defRPr sz="5700"/>
            </a:lvl5pPr>
            <a:lvl6pPr lvl="5" rtl="0" algn="ctr">
              <a:spcBef>
                <a:spcPts val="0"/>
              </a:spcBef>
              <a:spcAft>
                <a:spcPts val="0"/>
              </a:spcAft>
              <a:buSzPts val="5700"/>
              <a:buNone/>
              <a:defRPr sz="5700"/>
            </a:lvl6pPr>
            <a:lvl7pPr lvl="6" rtl="0" algn="ctr">
              <a:spcBef>
                <a:spcPts val="0"/>
              </a:spcBef>
              <a:spcAft>
                <a:spcPts val="0"/>
              </a:spcAft>
              <a:buSzPts val="5700"/>
              <a:buNone/>
              <a:defRPr sz="5700"/>
            </a:lvl7pPr>
            <a:lvl8pPr lvl="7" rtl="0" algn="ctr">
              <a:spcBef>
                <a:spcPts val="0"/>
              </a:spcBef>
              <a:spcAft>
                <a:spcPts val="0"/>
              </a:spcAft>
              <a:buSzPts val="5700"/>
              <a:buNone/>
              <a:defRPr sz="5700"/>
            </a:lvl8pPr>
            <a:lvl9pPr lvl="8" rtl="0" algn="ctr">
              <a:spcBef>
                <a:spcPts val="0"/>
              </a:spcBef>
              <a:spcAft>
                <a:spcPts val="0"/>
              </a:spcAft>
              <a:buSzPts val="5700"/>
              <a:buNone/>
              <a:defRPr sz="57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2" name="Shape 122"/>
        <p:cNvGrpSpPr/>
        <p:nvPr/>
      </p:nvGrpSpPr>
      <p:grpSpPr>
        <a:xfrm>
          <a:off x="0" y="0"/>
          <a:ext cx="0" cy="0"/>
          <a:chOff x="0" y="0"/>
          <a:chExt cx="0" cy="0"/>
        </a:xfrm>
      </p:grpSpPr>
      <p:sp>
        <p:nvSpPr>
          <p:cNvPr id="123" name="Google Shape;123;p45"/>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p:txBody>
      </p:sp>
      <p:sp>
        <p:nvSpPr>
          <p:cNvPr id="124" name="Google Shape;124;p45"/>
          <p:cNvSpPr txBox="1"/>
          <p:nvPr>
            <p:ph idx="1" type="body"/>
          </p:nvPr>
        </p:nvSpPr>
        <p:spPr>
          <a:xfrm>
            <a:off x="443307" y="2185434"/>
            <a:ext cx="12118200" cy="6478500"/>
          </a:xfrm>
          <a:prstGeom prst="rect">
            <a:avLst/>
          </a:prstGeom>
        </p:spPr>
        <p:txBody>
          <a:bodyPr anchorCtr="0" anchor="t" bIns="144475" lIns="144475" spcFirstLastPara="1" rIns="144475" wrap="square" tIns="144475">
            <a:noAutofit/>
          </a:bodyPr>
          <a:lstStyle>
            <a:lvl1pPr indent="-406400" lvl="0" marL="457200" rtl="0">
              <a:spcBef>
                <a:spcPts val="0"/>
              </a:spcBef>
              <a:spcAft>
                <a:spcPts val="0"/>
              </a:spcAft>
              <a:buSzPts val="2800"/>
              <a:buChar char="●"/>
              <a:defRPr/>
            </a:lvl1pPr>
            <a:lvl2pPr indent="-368300" lvl="1" marL="914400" rtl="0">
              <a:spcBef>
                <a:spcPts val="2500"/>
              </a:spcBef>
              <a:spcAft>
                <a:spcPts val="0"/>
              </a:spcAft>
              <a:buSzPts val="2200"/>
              <a:buChar char="○"/>
              <a:defRPr/>
            </a:lvl2pPr>
            <a:lvl3pPr indent="-368300" lvl="2" marL="1371600" rtl="0">
              <a:spcBef>
                <a:spcPts val="2500"/>
              </a:spcBef>
              <a:spcAft>
                <a:spcPts val="0"/>
              </a:spcAft>
              <a:buSzPts val="2200"/>
              <a:buChar char="■"/>
              <a:defRPr/>
            </a:lvl3pPr>
            <a:lvl4pPr indent="-368300" lvl="3" marL="1828800" rtl="0">
              <a:spcBef>
                <a:spcPts val="2500"/>
              </a:spcBef>
              <a:spcAft>
                <a:spcPts val="0"/>
              </a:spcAft>
              <a:buSzPts val="2200"/>
              <a:buChar char="●"/>
              <a:defRPr/>
            </a:lvl4pPr>
            <a:lvl5pPr indent="-368300" lvl="4" marL="2286000" rtl="0">
              <a:spcBef>
                <a:spcPts val="2500"/>
              </a:spcBef>
              <a:spcAft>
                <a:spcPts val="0"/>
              </a:spcAft>
              <a:buSzPts val="2200"/>
              <a:buChar char="○"/>
              <a:defRPr/>
            </a:lvl5pPr>
            <a:lvl6pPr indent="-368300" lvl="5" marL="2743200" rtl="0">
              <a:spcBef>
                <a:spcPts val="2500"/>
              </a:spcBef>
              <a:spcAft>
                <a:spcPts val="0"/>
              </a:spcAft>
              <a:buSzPts val="2200"/>
              <a:buChar char="■"/>
              <a:defRPr/>
            </a:lvl6pPr>
            <a:lvl7pPr indent="-368300" lvl="6" marL="3200400" rtl="0">
              <a:spcBef>
                <a:spcPts val="2500"/>
              </a:spcBef>
              <a:spcAft>
                <a:spcPts val="0"/>
              </a:spcAft>
              <a:buSzPts val="2200"/>
              <a:buChar char="●"/>
              <a:defRPr/>
            </a:lvl7pPr>
            <a:lvl8pPr indent="-368300" lvl="7" marL="3657600" rtl="0">
              <a:spcBef>
                <a:spcPts val="2500"/>
              </a:spcBef>
              <a:spcAft>
                <a:spcPts val="0"/>
              </a:spcAft>
              <a:buSzPts val="2200"/>
              <a:buChar char="○"/>
              <a:defRPr/>
            </a:lvl8pPr>
            <a:lvl9pPr indent="-368300" lvl="8" marL="4114800" rtl="0">
              <a:spcBef>
                <a:spcPts val="2500"/>
              </a:spcBef>
              <a:spcAft>
                <a:spcPts val="2500"/>
              </a:spcAft>
              <a:buSzPts val="2200"/>
              <a:buChar char="■"/>
              <a:defRPr/>
            </a:lvl9pPr>
          </a:lstStyle>
          <a:p/>
        </p:txBody>
      </p:sp>
      <p:sp>
        <p:nvSpPr>
          <p:cNvPr id="125" name="Google Shape;125;p45"/>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6" name="Shape 126"/>
        <p:cNvGrpSpPr/>
        <p:nvPr/>
      </p:nvGrpSpPr>
      <p:grpSpPr>
        <a:xfrm>
          <a:off x="0" y="0"/>
          <a:ext cx="0" cy="0"/>
          <a:chOff x="0" y="0"/>
          <a:chExt cx="0" cy="0"/>
        </a:xfrm>
      </p:grpSpPr>
      <p:sp>
        <p:nvSpPr>
          <p:cNvPr id="127" name="Google Shape;127;p46"/>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p:txBody>
      </p:sp>
      <p:sp>
        <p:nvSpPr>
          <p:cNvPr id="128" name="Google Shape;128;p46"/>
          <p:cNvSpPr txBox="1"/>
          <p:nvPr>
            <p:ph idx="1" type="body"/>
          </p:nvPr>
        </p:nvSpPr>
        <p:spPr>
          <a:xfrm>
            <a:off x="443307" y="2185434"/>
            <a:ext cx="5688600" cy="6478500"/>
          </a:xfrm>
          <a:prstGeom prst="rect">
            <a:avLst/>
          </a:prstGeom>
        </p:spPr>
        <p:txBody>
          <a:bodyPr anchorCtr="0" anchor="t" bIns="144475" lIns="144475" spcFirstLastPara="1" rIns="144475" wrap="square" tIns="144475">
            <a:noAutofit/>
          </a:bodyPr>
          <a:lstStyle>
            <a:lvl1pPr indent="-368300" lvl="0" marL="457200" rtl="0">
              <a:spcBef>
                <a:spcPts val="0"/>
              </a:spcBef>
              <a:spcAft>
                <a:spcPts val="0"/>
              </a:spcAft>
              <a:buSzPts val="2200"/>
              <a:buChar char="●"/>
              <a:defRPr sz="2200"/>
            </a:lvl1pPr>
            <a:lvl2pPr indent="-349250" lvl="1" marL="914400" rtl="0">
              <a:spcBef>
                <a:spcPts val="2500"/>
              </a:spcBef>
              <a:spcAft>
                <a:spcPts val="0"/>
              </a:spcAft>
              <a:buSzPts val="1900"/>
              <a:buChar char="○"/>
              <a:defRPr sz="1900"/>
            </a:lvl2pPr>
            <a:lvl3pPr indent="-349250" lvl="2" marL="1371600" rtl="0">
              <a:spcBef>
                <a:spcPts val="2500"/>
              </a:spcBef>
              <a:spcAft>
                <a:spcPts val="0"/>
              </a:spcAft>
              <a:buSzPts val="1900"/>
              <a:buChar char="■"/>
              <a:defRPr sz="1900"/>
            </a:lvl3pPr>
            <a:lvl4pPr indent="-349250" lvl="3" marL="1828800" rtl="0">
              <a:spcBef>
                <a:spcPts val="2500"/>
              </a:spcBef>
              <a:spcAft>
                <a:spcPts val="0"/>
              </a:spcAft>
              <a:buSzPts val="1900"/>
              <a:buChar char="●"/>
              <a:defRPr sz="1900"/>
            </a:lvl4pPr>
            <a:lvl5pPr indent="-349250" lvl="4" marL="2286000" rtl="0">
              <a:spcBef>
                <a:spcPts val="2500"/>
              </a:spcBef>
              <a:spcAft>
                <a:spcPts val="0"/>
              </a:spcAft>
              <a:buSzPts val="1900"/>
              <a:buChar char="○"/>
              <a:defRPr sz="1900"/>
            </a:lvl5pPr>
            <a:lvl6pPr indent="-349250" lvl="5" marL="2743200" rtl="0">
              <a:spcBef>
                <a:spcPts val="2500"/>
              </a:spcBef>
              <a:spcAft>
                <a:spcPts val="0"/>
              </a:spcAft>
              <a:buSzPts val="1900"/>
              <a:buChar char="■"/>
              <a:defRPr sz="1900"/>
            </a:lvl6pPr>
            <a:lvl7pPr indent="-349250" lvl="6" marL="3200400" rtl="0">
              <a:spcBef>
                <a:spcPts val="2500"/>
              </a:spcBef>
              <a:spcAft>
                <a:spcPts val="0"/>
              </a:spcAft>
              <a:buSzPts val="1900"/>
              <a:buChar char="●"/>
              <a:defRPr sz="1900"/>
            </a:lvl7pPr>
            <a:lvl8pPr indent="-349250" lvl="7" marL="3657600" rtl="0">
              <a:spcBef>
                <a:spcPts val="2500"/>
              </a:spcBef>
              <a:spcAft>
                <a:spcPts val="0"/>
              </a:spcAft>
              <a:buSzPts val="1900"/>
              <a:buChar char="○"/>
              <a:defRPr sz="1900"/>
            </a:lvl8pPr>
            <a:lvl9pPr indent="-349250" lvl="8" marL="4114800" rtl="0">
              <a:spcBef>
                <a:spcPts val="2500"/>
              </a:spcBef>
              <a:spcAft>
                <a:spcPts val="2500"/>
              </a:spcAft>
              <a:buSzPts val="1900"/>
              <a:buChar char="■"/>
              <a:defRPr sz="1900"/>
            </a:lvl9pPr>
          </a:lstStyle>
          <a:p/>
        </p:txBody>
      </p:sp>
      <p:sp>
        <p:nvSpPr>
          <p:cNvPr id="129" name="Google Shape;129;p46"/>
          <p:cNvSpPr txBox="1"/>
          <p:nvPr>
            <p:ph idx="2" type="body"/>
          </p:nvPr>
        </p:nvSpPr>
        <p:spPr>
          <a:xfrm>
            <a:off x="6872747" y="2185434"/>
            <a:ext cx="5688600" cy="6478500"/>
          </a:xfrm>
          <a:prstGeom prst="rect">
            <a:avLst/>
          </a:prstGeom>
        </p:spPr>
        <p:txBody>
          <a:bodyPr anchorCtr="0" anchor="t" bIns="144475" lIns="144475" spcFirstLastPara="1" rIns="144475" wrap="square" tIns="144475">
            <a:noAutofit/>
          </a:bodyPr>
          <a:lstStyle>
            <a:lvl1pPr indent="-368300" lvl="0" marL="457200" rtl="0">
              <a:spcBef>
                <a:spcPts val="0"/>
              </a:spcBef>
              <a:spcAft>
                <a:spcPts val="0"/>
              </a:spcAft>
              <a:buSzPts val="2200"/>
              <a:buChar char="●"/>
              <a:defRPr sz="2200"/>
            </a:lvl1pPr>
            <a:lvl2pPr indent="-349250" lvl="1" marL="914400" rtl="0">
              <a:spcBef>
                <a:spcPts val="2500"/>
              </a:spcBef>
              <a:spcAft>
                <a:spcPts val="0"/>
              </a:spcAft>
              <a:buSzPts val="1900"/>
              <a:buChar char="○"/>
              <a:defRPr sz="1900"/>
            </a:lvl2pPr>
            <a:lvl3pPr indent="-349250" lvl="2" marL="1371600" rtl="0">
              <a:spcBef>
                <a:spcPts val="2500"/>
              </a:spcBef>
              <a:spcAft>
                <a:spcPts val="0"/>
              </a:spcAft>
              <a:buSzPts val="1900"/>
              <a:buChar char="■"/>
              <a:defRPr sz="1900"/>
            </a:lvl3pPr>
            <a:lvl4pPr indent="-349250" lvl="3" marL="1828800" rtl="0">
              <a:spcBef>
                <a:spcPts val="2500"/>
              </a:spcBef>
              <a:spcAft>
                <a:spcPts val="0"/>
              </a:spcAft>
              <a:buSzPts val="1900"/>
              <a:buChar char="●"/>
              <a:defRPr sz="1900"/>
            </a:lvl4pPr>
            <a:lvl5pPr indent="-349250" lvl="4" marL="2286000" rtl="0">
              <a:spcBef>
                <a:spcPts val="2500"/>
              </a:spcBef>
              <a:spcAft>
                <a:spcPts val="0"/>
              </a:spcAft>
              <a:buSzPts val="1900"/>
              <a:buChar char="○"/>
              <a:defRPr sz="1900"/>
            </a:lvl5pPr>
            <a:lvl6pPr indent="-349250" lvl="5" marL="2743200" rtl="0">
              <a:spcBef>
                <a:spcPts val="2500"/>
              </a:spcBef>
              <a:spcAft>
                <a:spcPts val="0"/>
              </a:spcAft>
              <a:buSzPts val="1900"/>
              <a:buChar char="■"/>
              <a:defRPr sz="1900"/>
            </a:lvl6pPr>
            <a:lvl7pPr indent="-349250" lvl="6" marL="3200400" rtl="0">
              <a:spcBef>
                <a:spcPts val="2500"/>
              </a:spcBef>
              <a:spcAft>
                <a:spcPts val="0"/>
              </a:spcAft>
              <a:buSzPts val="1900"/>
              <a:buChar char="●"/>
              <a:defRPr sz="1900"/>
            </a:lvl7pPr>
            <a:lvl8pPr indent="-349250" lvl="7" marL="3657600" rtl="0">
              <a:spcBef>
                <a:spcPts val="2500"/>
              </a:spcBef>
              <a:spcAft>
                <a:spcPts val="0"/>
              </a:spcAft>
              <a:buSzPts val="1900"/>
              <a:buChar char="○"/>
              <a:defRPr sz="1900"/>
            </a:lvl8pPr>
            <a:lvl9pPr indent="-349250" lvl="8" marL="4114800" rtl="0">
              <a:spcBef>
                <a:spcPts val="2500"/>
              </a:spcBef>
              <a:spcAft>
                <a:spcPts val="2500"/>
              </a:spcAft>
              <a:buSzPts val="1900"/>
              <a:buChar char="■"/>
              <a:defRPr sz="1900"/>
            </a:lvl9pPr>
          </a:lstStyle>
          <a:p/>
        </p:txBody>
      </p:sp>
      <p:sp>
        <p:nvSpPr>
          <p:cNvPr id="130" name="Google Shape;130;p46"/>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47"/>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p:txBody>
      </p:sp>
      <p:sp>
        <p:nvSpPr>
          <p:cNvPr id="133" name="Google Shape;133;p47"/>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48"/>
          <p:cNvSpPr txBox="1"/>
          <p:nvPr>
            <p:ph type="title"/>
          </p:nvPr>
        </p:nvSpPr>
        <p:spPr>
          <a:xfrm>
            <a:off x="443307" y="1053582"/>
            <a:ext cx="3993600" cy="1433100"/>
          </a:xfrm>
          <a:prstGeom prst="rect">
            <a:avLst/>
          </a:prstGeom>
        </p:spPr>
        <p:txBody>
          <a:bodyPr anchorCtr="0" anchor="b" bIns="144475" lIns="144475" spcFirstLastPara="1" rIns="144475" wrap="square" tIns="144475">
            <a:noAutofit/>
          </a:bodyPr>
          <a:lstStyle>
            <a:lvl1pPr lvl="0" rtl="0">
              <a:spcBef>
                <a:spcPts val="0"/>
              </a:spcBef>
              <a:spcAft>
                <a:spcPts val="0"/>
              </a:spcAft>
              <a:buSzPts val="3800"/>
              <a:buNone/>
              <a:defRPr sz="3800"/>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p:txBody>
      </p:sp>
      <p:sp>
        <p:nvSpPr>
          <p:cNvPr id="136" name="Google Shape;136;p48"/>
          <p:cNvSpPr txBox="1"/>
          <p:nvPr>
            <p:ph idx="1" type="body"/>
          </p:nvPr>
        </p:nvSpPr>
        <p:spPr>
          <a:xfrm>
            <a:off x="443307" y="2635093"/>
            <a:ext cx="3993600" cy="6029100"/>
          </a:xfrm>
          <a:prstGeom prst="rect">
            <a:avLst/>
          </a:prstGeom>
        </p:spPr>
        <p:txBody>
          <a:bodyPr anchorCtr="0" anchor="t" bIns="144475" lIns="144475" spcFirstLastPara="1" rIns="144475" wrap="square" tIns="144475">
            <a:noAutofit/>
          </a:bodyPr>
          <a:lstStyle>
            <a:lvl1pPr indent="-349250" lvl="0" marL="457200" rtl="0">
              <a:spcBef>
                <a:spcPts val="0"/>
              </a:spcBef>
              <a:spcAft>
                <a:spcPts val="0"/>
              </a:spcAft>
              <a:buSzPts val="1900"/>
              <a:buChar char="●"/>
              <a:defRPr sz="1900"/>
            </a:lvl1pPr>
            <a:lvl2pPr indent="-349250" lvl="1" marL="914400" rtl="0">
              <a:spcBef>
                <a:spcPts val="2500"/>
              </a:spcBef>
              <a:spcAft>
                <a:spcPts val="0"/>
              </a:spcAft>
              <a:buSzPts val="1900"/>
              <a:buChar char="○"/>
              <a:defRPr sz="1900"/>
            </a:lvl2pPr>
            <a:lvl3pPr indent="-349250" lvl="2" marL="1371600" rtl="0">
              <a:spcBef>
                <a:spcPts val="2500"/>
              </a:spcBef>
              <a:spcAft>
                <a:spcPts val="0"/>
              </a:spcAft>
              <a:buSzPts val="1900"/>
              <a:buChar char="■"/>
              <a:defRPr sz="1900"/>
            </a:lvl3pPr>
            <a:lvl4pPr indent="-349250" lvl="3" marL="1828800" rtl="0">
              <a:spcBef>
                <a:spcPts val="2500"/>
              </a:spcBef>
              <a:spcAft>
                <a:spcPts val="0"/>
              </a:spcAft>
              <a:buSzPts val="1900"/>
              <a:buChar char="●"/>
              <a:defRPr sz="1900"/>
            </a:lvl4pPr>
            <a:lvl5pPr indent="-349250" lvl="4" marL="2286000" rtl="0">
              <a:spcBef>
                <a:spcPts val="2500"/>
              </a:spcBef>
              <a:spcAft>
                <a:spcPts val="0"/>
              </a:spcAft>
              <a:buSzPts val="1900"/>
              <a:buChar char="○"/>
              <a:defRPr sz="1900"/>
            </a:lvl5pPr>
            <a:lvl6pPr indent="-349250" lvl="5" marL="2743200" rtl="0">
              <a:spcBef>
                <a:spcPts val="2500"/>
              </a:spcBef>
              <a:spcAft>
                <a:spcPts val="0"/>
              </a:spcAft>
              <a:buSzPts val="1900"/>
              <a:buChar char="■"/>
              <a:defRPr sz="1900"/>
            </a:lvl6pPr>
            <a:lvl7pPr indent="-349250" lvl="6" marL="3200400" rtl="0">
              <a:spcBef>
                <a:spcPts val="2500"/>
              </a:spcBef>
              <a:spcAft>
                <a:spcPts val="0"/>
              </a:spcAft>
              <a:buSzPts val="1900"/>
              <a:buChar char="●"/>
              <a:defRPr sz="1900"/>
            </a:lvl7pPr>
            <a:lvl8pPr indent="-349250" lvl="7" marL="3657600" rtl="0">
              <a:spcBef>
                <a:spcPts val="2500"/>
              </a:spcBef>
              <a:spcAft>
                <a:spcPts val="0"/>
              </a:spcAft>
              <a:buSzPts val="1900"/>
              <a:buChar char="○"/>
              <a:defRPr sz="1900"/>
            </a:lvl8pPr>
            <a:lvl9pPr indent="-349250" lvl="8" marL="4114800" rtl="0">
              <a:spcBef>
                <a:spcPts val="2500"/>
              </a:spcBef>
              <a:spcAft>
                <a:spcPts val="2500"/>
              </a:spcAft>
              <a:buSzPts val="1900"/>
              <a:buChar char="■"/>
              <a:defRPr sz="1900"/>
            </a:lvl9pPr>
          </a:lstStyle>
          <a:p/>
        </p:txBody>
      </p:sp>
      <p:sp>
        <p:nvSpPr>
          <p:cNvPr id="137" name="Google Shape;137;p48"/>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8" name="Shape 138"/>
        <p:cNvGrpSpPr/>
        <p:nvPr/>
      </p:nvGrpSpPr>
      <p:grpSpPr>
        <a:xfrm>
          <a:off x="0" y="0"/>
          <a:ext cx="0" cy="0"/>
          <a:chOff x="0" y="0"/>
          <a:chExt cx="0" cy="0"/>
        </a:xfrm>
      </p:grpSpPr>
      <p:sp>
        <p:nvSpPr>
          <p:cNvPr id="139" name="Google Shape;139;p49"/>
          <p:cNvSpPr txBox="1"/>
          <p:nvPr>
            <p:ph type="title"/>
          </p:nvPr>
        </p:nvSpPr>
        <p:spPr>
          <a:xfrm>
            <a:off x="697244" y="853618"/>
            <a:ext cx="9056400" cy="7757400"/>
          </a:xfrm>
          <a:prstGeom prst="rect">
            <a:avLst/>
          </a:prstGeom>
        </p:spPr>
        <p:txBody>
          <a:bodyPr anchorCtr="0" anchor="ctr" bIns="144475" lIns="144475" spcFirstLastPara="1" rIns="144475" wrap="square" tIns="144475">
            <a:noAutofit/>
          </a:bodyPr>
          <a:lstStyle>
            <a:lvl1pPr lvl="0" rtl="0">
              <a:spcBef>
                <a:spcPts val="0"/>
              </a:spcBef>
              <a:spcAft>
                <a:spcPts val="0"/>
              </a:spcAft>
              <a:buSzPts val="7600"/>
              <a:buNone/>
              <a:defRPr sz="7600"/>
            </a:lvl1pPr>
            <a:lvl2pPr lvl="1" rtl="0">
              <a:spcBef>
                <a:spcPts val="0"/>
              </a:spcBef>
              <a:spcAft>
                <a:spcPts val="0"/>
              </a:spcAft>
              <a:buSzPts val="7600"/>
              <a:buNone/>
              <a:defRPr sz="7600"/>
            </a:lvl2pPr>
            <a:lvl3pPr lvl="2" rtl="0">
              <a:spcBef>
                <a:spcPts val="0"/>
              </a:spcBef>
              <a:spcAft>
                <a:spcPts val="0"/>
              </a:spcAft>
              <a:buSzPts val="7600"/>
              <a:buNone/>
              <a:defRPr sz="7600"/>
            </a:lvl3pPr>
            <a:lvl4pPr lvl="3" rtl="0">
              <a:spcBef>
                <a:spcPts val="0"/>
              </a:spcBef>
              <a:spcAft>
                <a:spcPts val="0"/>
              </a:spcAft>
              <a:buSzPts val="7600"/>
              <a:buNone/>
              <a:defRPr sz="7600"/>
            </a:lvl4pPr>
            <a:lvl5pPr lvl="4" rtl="0">
              <a:spcBef>
                <a:spcPts val="0"/>
              </a:spcBef>
              <a:spcAft>
                <a:spcPts val="0"/>
              </a:spcAft>
              <a:buSzPts val="7600"/>
              <a:buNone/>
              <a:defRPr sz="7600"/>
            </a:lvl5pPr>
            <a:lvl6pPr lvl="5" rtl="0">
              <a:spcBef>
                <a:spcPts val="0"/>
              </a:spcBef>
              <a:spcAft>
                <a:spcPts val="0"/>
              </a:spcAft>
              <a:buSzPts val="7600"/>
              <a:buNone/>
              <a:defRPr sz="7600"/>
            </a:lvl6pPr>
            <a:lvl7pPr lvl="6" rtl="0">
              <a:spcBef>
                <a:spcPts val="0"/>
              </a:spcBef>
              <a:spcAft>
                <a:spcPts val="0"/>
              </a:spcAft>
              <a:buSzPts val="7600"/>
              <a:buNone/>
              <a:defRPr sz="7600"/>
            </a:lvl7pPr>
            <a:lvl8pPr lvl="7" rtl="0">
              <a:spcBef>
                <a:spcPts val="0"/>
              </a:spcBef>
              <a:spcAft>
                <a:spcPts val="0"/>
              </a:spcAft>
              <a:buSzPts val="7600"/>
              <a:buNone/>
              <a:defRPr sz="7600"/>
            </a:lvl8pPr>
            <a:lvl9pPr lvl="8" rtl="0">
              <a:spcBef>
                <a:spcPts val="0"/>
              </a:spcBef>
              <a:spcAft>
                <a:spcPts val="0"/>
              </a:spcAft>
              <a:buSzPts val="7600"/>
              <a:buNone/>
              <a:defRPr sz="7600"/>
            </a:lvl9pPr>
          </a:lstStyle>
          <a:p/>
        </p:txBody>
      </p:sp>
      <p:sp>
        <p:nvSpPr>
          <p:cNvPr id="140" name="Google Shape;140;p49"/>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1" name="Shape 141"/>
        <p:cNvGrpSpPr/>
        <p:nvPr/>
      </p:nvGrpSpPr>
      <p:grpSpPr>
        <a:xfrm>
          <a:off x="0" y="0"/>
          <a:ext cx="0" cy="0"/>
          <a:chOff x="0" y="0"/>
          <a:chExt cx="0" cy="0"/>
        </a:xfrm>
      </p:grpSpPr>
      <p:sp>
        <p:nvSpPr>
          <p:cNvPr id="142" name="Google Shape;142;p50"/>
          <p:cNvSpPr/>
          <p:nvPr/>
        </p:nvSpPr>
        <p:spPr>
          <a:xfrm>
            <a:off x="6502400" y="-237"/>
            <a:ext cx="6502500" cy="9753600"/>
          </a:xfrm>
          <a:prstGeom prst="rect">
            <a:avLst/>
          </a:prstGeom>
          <a:solidFill>
            <a:schemeClr val="lt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43" name="Google Shape;143;p50"/>
          <p:cNvSpPr txBox="1"/>
          <p:nvPr>
            <p:ph type="title"/>
          </p:nvPr>
        </p:nvSpPr>
        <p:spPr>
          <a:xfrm>
            <a:off x="377600" y="2338465"/>
            <a:ext cx="5753100" cy="2811000"/>
          </a:xfrm>
          <a:prstGeom prst="rect">
            <a:avLst/>
          </a:prstGeom>
        </p:spPr>
        <p:txBody>
          <a:bodyPr anchorCtr="0" anchor="b" bIns="144475" lIns="144475" spcFirstLastPara="1" rIns="144475" wrap="square" tIns="144475">
            <a:noAutofit/>
          </a:bodyPr>
          <a:lstStyle>
            <a:lvl1pPr lvl="0" rtl="0" algn="ctr">
              <a:spcBef>
                <a:spcPts val="0"/>
              </a:spcBef>
              <a:spcAft>
                <a:spcPts val="0"/>
              </a:spcAft>
              <a:buSzPts val="6600"/>
              <a:buNone/>
              <a:defRPr sz="6600"/>
            </a:lvl1pPr>
            <a:lvl2pPr lvl="1" rtl="0" algn="ctr">
              <a:spcBef>
                <a:spcPts val="0"/>
              </a:spcBef>
              <a:spcAft>
                <a:spcPts val="0"/>
              </a:spcAft>
              <a:buSzPts val="6600"/>
              <a:buNone/>
              <a:defRPr sz="6600"/>
            </a:lvl2pPr>
            <a:lvl3pPr lvl="2" rtl="0" algn="ctr">
              <a:spcBef>
                <a:spcPts val="0"/>
              </a:spcBef>
              <a:spcAft>
                <a:spcPts val="0"/>
              </a:spcAft>
              <a:buSzPts val="6600"/>
              <a:buNone/>
              <a:defRPr sz="6600"/>
            </a:lvl3pPr>
            <a:lvl4pPr lvl="3" rtl="0" algn="ctr">
              <a:spcBef>
                <a:spcPts val="0"/>
              </a:spcBef>
              <a:spcAft>
                <a:spcPts val="0"/>
              </a:spcAft>
              <a:buSzPts val="6600"/>
              <a:buNone/>
              <a:defRPr sz="6600"/>
            </a:lvl4pPr>
            <a:lvl5pPr lvl="4" rtl="0" algn="ctr">
              <a:spcBef>
                <a:spcPts val="0"/>
              </a:spcBef>
              <a:spcAft>
                <a:spcPts val="0"/>
              </a:spcAft>
              <a:buSzPts val="6600"/>
              <a:buNone/>
              <a:defRPr sz="6600"/>
            </a:lvl5pPr>
            <a:lvl6pPr lvl="5" rtl="0" algn="ctr">
              <a:spcBef>
                <a:spcPts val="0"/>
              </a:spcBef>
              <a:spcAft>
                <a:spcPts val="0"/>
              </a:spcAft>
              <a:buSzPts val="6600"/>
              <a:buNone/>
              <a:defRPr sz="6600"/>
            </a:lvl6pPr>
            <a:lvl7pPr lvl="6" rtl="0" algn="ctr">
              <a:spcBef>
                <a:spcPts val="0"/>
              </a:spcBef>
              <a:spcAft>
                <a:spcPts val="0"/>
              </a:spcAft>
              <a:buSzPts val="6600"/>
              <a:buNone/>
              <a:defRPr sz="6600"/>
            </a:lvl7pPr>
            <a:lvl8pPr lvl="7" rtl="0" algn="ctr">
              <a:spcBef>
                <a:spcPts val="0"/>
              </a:spcBef>
              <a:spcAft>
                <a:spcPts val="0"/>
              </a:spcAft>
              <a:buSzPts val="6600"/>
              <a:buNone/>
              <a:defRPr sz="6600"/>
            </a:lvl8pPr>
            <a:lvl9pPr lvl="8" rtl="0" algn="ctr">
              <a:spcBef>
                <a:spcPts val="0"/>
              </a:spcBef>
              <a:spcAft>
                <a:spcPts val="0"/>
              </a:spcAft>
              <a:buSzPts val="6600"/>
              <a:buNone/>
              <a:defRPr sz="6600"/>
            </a:lvl9pPr>
          </a:lstStyle>
          <a:p/>
        </p:txBody>
      </p:sp>
      <p:sp>
        <p:nvSpPr>
          <p:cNvPr id="144" name="Google Shape;144;p50"/>
          <p:cNvSpPr txBox="1"/>
          <p:nvPr>
            <p:ph idx="1" type="subTitle"/>
          </p:nvPr>
        </p:nvSpPr>
        <p:spPr>
          <a:xfrm>
            <a:off x="377600" y="5315461"/>
            <a:ext cx="5753100" cy="2342100"/>
          </a:xfrm>
          <a:prstGeom prst="rect">
            <a:avLst/>
          </a:prstGeom>
        </p:spPr>
        <p:txBody>
          <a:bodyPr anchorCtr="0" anchor="t" bIns="144475" lIns="144475" spcFirstLastPara="1" rIns="144475" wrap="square" tIns="144475">
            <a:noAutofit/>
          </a:bodyPr>
          <a:lstStyle>
            <a:lvl1pPr lvl="0" rtl="0" algn="ctr">
              <a:lnSpc>
                <a:spcPct val="100000"/>
              </a:lnSpc>
              <a:spcBef>
                <a:spcPts val="0"/>
              </a:spcBef>
              <a:spcAft>
                <a:spcPts val="0"/>
              </a:spcAft>
              <a:buSzPts val="3300"/>
              <a:buNone/>
              <a:defRPr sz="3300"/>
            </a:lvl1pPr>
            <a:lvl2pPr lvl="1" rtl="0" algn="ctr">
              <a:lnSpc>
                <a:spcPct val="100000"/>
              </a:lnSpc>
              <a:spcBef>
                <a:spcPts val="0"/>
              </a:spcBef>
              <a:spcAft>
                <a:spcPts val="0"/>
              </a:spcAft>
              <a:buSzPts val="3300"/>
              <a:buNone/>
              <a:defRPr sz="3300"/>
            </a:lvl2pPr>
            <a:lvl3pPr lvl="2" rtl="0" algn="ctr">
              <a:lnSpc>
                <a:spcPct val="100000"/>
              </a:lnSpc>
              <a:spcBef>
                <a:spcPts val="0"/>
              </a:spcBef>
              <a:spcAft>
                <a:spcPts val="0"/>
              </a:spcAft>
              <a:buSzPts val="3300"/>
              <a:buNone/>
              <a:defRPr sz="3300"/>
            </a:lvl3pPr>
            <a:lvl4pPr lvl="3" rtl="0" algn="ctr">
              <a:lnSpc>
                <a:spcPct val="100000"/>
              </a:lnSpc>
              <a:spcBef>
                <a:spcPts val="0"/>
              </a:spcBef>
              <a:spcAft>
                <a:spcPts val="0"/>
              </a:spcAft>
              <a:buSzPts val="3300"/>
              <a:buNone/>
              <a:defRPr sz="3300"/>
            </a:lvl4pPr>
            <a:lvl5pPr lvl="4" rtl="0" algn="ctr">
              <a:lnSpc>
                <a:spcPct val="100000"/>
              </a:lnSpc>
              <a:spcBef>
                <a:spcPts val="0"/>
              </a:spcBef>
              <a:spcAft>
                <a:spcPts val="0"/>
              </a:spcAft>
              <a:buSzPts val="3300"/>
              <a:buNone/>
              <a:defRPr sz="3300"/>
            </a:lvl5pPr>
            <a:lvl6pPr lvl="5" rtl="0" algn="ctr">
              <a:lnSpc>
                <a:spcPct val="100000"/>
              </a:lnSpc>
              <a:spcBef>
                <a:spcPts val="0"/>
              </a:spcBef>
              <a:spcAft>
                <a:spcPts val="0"/>
              </a:spcAft>
              <a:buSzPts val="3300"/>
              <a:buNone/>
              <a:defRPr sz="3300"/>
            </a:lvl6pPr>
            <a:lvl7pPr lvl="6" rtl="0" algn="ctr">
              <a:lnSpc>
                <a:spcPct val="100000"/>
              </a:lnSpc>
              <a:spcBef>
                <a:spcPts val="0"/>
              </a:spcBef>
              <a:spcAft>
                <a:spcPts val="0"/>
              </a:spcAft>
              <a:buSzPts val="3300"/>
              <a:buNone/>
              <a:defRPr sz="3300"/>
            </a:lvl7pPr>
            <a:lvl8pPr lvl="7" rtl="0" algn="ctr">
              <a:lnSpc>
                <a:spcPct val="100000"/>
              </a:lnSpc>
              <a:spcBef>
                <a:spcPts val="0"/>
              </a:spcBef>
              <a:spcAft>
                <a:spcPts val="0"/>
              </a:spcAft>
              <a:buSzPts val="3300"/>
              <a:buNone/>
              <a:defRPr sz="3300"/>
            </a:lvl8pPr>
            <a:lvl9pPr lvl="8" rtl="0" algn="ctr">
              <a:lnSpc>
                <a:spcPct val="100000"/>
              </a:lnSpc>
              <a:spcBef>
                <a:spcPts val="0"/>
              </a:spcBef>
              <a:spcAft>
                <a:spcPts val="0"/>
              </a:spcAft>
              <a:buSzPts val="3300"/>
              <a:buNone/>
              <a:defRPr sz="3300"/>
            </a:lvl9pPr>
          </a:lstStyle>
          <a:p/>
        </p:txBody>
      </p:sp>
      <p:sp>
        <p:nvSpPr>
          <p:cNvPr id="145" name="Google Shape;145;p50"/>
          <p:cNvSpPr txBox="1"/>
          <p:nvPr>
            <p:ph idx="2" type="body"/>
          </p:nvPr>
        </p:nvSpPr>
        <p:spPr>
          <a:xfrm>
            <a:off x="7025067" y="1373061"/>
            <a:ext cx="5457000" cy="7007100"/>
          </a:xfrm>
          <a:prstGeom prst="rect">
            <a:avLst/>
          </a:prstGeom>
        </p:spPr>
        <p:txBody>
          <a:bodyPr anchorCtr="0" anchor="ctr" bIns="144475" lIns="144475" spcFirstLastPara="1" rIns="144475" wrap="square" tIns="144475">
            <a:noAutofit/>
          </a:bodyPr>
          <a:lstStyle>
            <a:lvl1pPr indent="-406400" lvl="0" marL="457200" rtl="0">
              <a:spcBef>
                <a:spcPts val="0"/>
              </a:spcBef>
              <a:spcAft>
                <a:spcPts val="0"/>
              </a:spcAft>
              <a:buSzPts val="2800"/>
              <a:buChar char="●"/>
              <a:defRPr/>
            </a:lvl1pPr>
            <a:lvl2pPr indent="-368300" lvl="1" marL="914400" rtl="0">
              <a:spcBef>
                <a:spcPts val="2500"/>
              </a:spcBef>
              <a:spcAft>
                <a:spcPts val="0"/>
              </a:spcAft>
              <a:buSzPts val="2200"/>
              <a:buChar char="○"/>
              <a:defRPr/>
            </a:lvl2pPr>
            <a:lvl3pPr indent="-368300" lvl="2" marL="1371600" rtl="0">
              <a:spcBef>
                <a:spcPts val="2500"/>
              </a:spcBef>
              <a:spcAft>
                <a:spcPts val="0"/>
              </a:spcAft>
              <a:buSzPts val="2200"/>
              <a:buChar char="■"/>
              <a:defRPr/>
            </a:lvl3pPr>
            <a:lvl4pPr indent="-368300" lvl="3" marL="1828800" rtl="0">
              <a:spcBef>
                <a:spcPts val="2500"/>
              </a:spcBef>
              <a:spcAft>
                <a:spcPts val="0"/>
              </a:spcAft>
              <a:buSzPts val="2200"/>
              <a:buChar char="●"/>
              <a:defRPr/>
            </a:lvl4pPr>
            <a:lvl5pPr indent="-368300" lvl="4" marL="2286000" rtl="0">
              <a:spcBef>
                <a:spcPts val="2500"/>
              </a:spcBef>
              <a:spcAft>
                <a:spcPts val="0"/>
              </a:spcAft>
              <a:buSzPts val="2200"/>
              <a:buChar char="○"/>
              <a:defRPr/>
            </a:lvl5pPr>
            <a:lvl6pPr indent="-368300" lvl="5" marL="2743200" rtl="0">
              <a:spcBef>
                <a:spcPts val="2500"/>
              </a:spcBef>
              <a:spcAft>
                <a:spcPts val="0"/>
              </a:spcAft>
              <a:buSzPts val="2200"/>
              <a:buChar char="■"/>
              <a:defRPr/>
            </a:lvl6pPr>
            <a:lvl7pPr indent="-368300" lvl="6" marL="3200400" rtl="0">
              <a:spcBef>
                <a:spcPts val="2500"/>
              </a:spcBef>
              <a:spcAft>
                <a:spcPts val="0"/>
              </a:spcAft>
              <a:buSzPts val="2200"/>
              <a:buChar char="●"/>
              <a:defRPr/>
            </a:lvl7pPr>
            <a:lvl8pPr indent="-368300" lvl="7" marL="3657600" rtl="0">
              <a:spcBef>
                <a:spcPts val="2500"/>
              </a:spcBef>
              <a:spcAft>
                <a:spcPts val="0"/>
              </a:spcAft>
              <a:buSzPts val="2200"/>
              <a:buChar char="○"/>
              <a:defRPr/>
            </a:lvl8pPr>
            <a:lvl9pPr indent="-368300" lvl="8" marL="4114800" rtl="0">
              <a:spcBef>
                <a:spcPts val="2500"/>
              </a:spcBef>
              <a:spcAft>
                <a:spcPts val="2500"/>
              </a:spcAft>
              <a:buSzPts val="2200"/>
              <a:buChar char="■"/>
              <a:defRPr/>
            </a:lvl9pPr>
          </a:lstStyle>
          <a:p/>
        </p:txBody>
      </p:sp>
      <p:sp>
        <p:nvSpPr>
          <p:cNvPr id="146" name="Google Shape;146;p50"/>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7" name="Shape 147"/>
        <p:cNvGrpSpPr/>
        <p:nvPr/>
      </p:nvGrpSpPr>
      <p:grpSpPr>
        <a:xfrm>
          <a:off x="0" y="0"/>
          <a:ext cx="0" cy="0"/>
          <a:chOff x="0" y="0"/>
          <a:chExt cx="0" cy="0"/>
        </a:xfrm>
      </p:grpSpPr>
      <p:sp>
        <p:nvSpPr>
          <p:cNvPr id="148" name="Google Shape;148;p51"/>
          <p:cNvSpPr txBox="1"/>
          <p:nvPr>
            <p:ph idx="1" type="body"/>
          </p:nvPr>
        </p:nvSpPr>
        <p:spPr>
          <a:xfrm>
            <a:off x="443307" y="8022424"/>
            <a:ext cx="8531700" cy="1147500"/>
          </a:xfrm>
          <a:prstGeom prst="rect">
            <a:avLst/>
          </a:prstGeom>
        </p:spPr>
        <p:txBody>
          <a:bodyPr anchorCtr="0" anchor="ctr" bIns="144475" lIns="144475" spcFirstLastPara="1" rIns="144475" wrap="square" tIns="144475">
            <a:noAutofit/>
          </a:bodyPr>
          <a:lstStyle>
            <a:lvl1pPr indent="-228600" lvl="0" marL="457200" rtl="0">
              <a:lnSpc>
                <a:spcPct val="100000"/>
              </a:lnSpc>
              <a:spcBef>
                <a:spcPts val="0"/>
              </a:spcBef>
              <a:spcAft>
                <a:spcPts val="0"/>
              </a:spcAft>
              <a:buSzPts val="2800"/>
              <a:buNone/>
              <a:defRPr/>
            </a:lvl1pPr>
          </a:lstStyle>
          <a:p/>
        </p:txBody>
      </p:sp>
      <p:sp>
        <p:nvSpPr>
          <p:cNvPr id="149" name="Google Shape;149;p51"/>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0" name="Shape 150"/>
        <p:cNvGrpSpPr/>
        <p:nvPr/>
      </p:nvGrpSpPr>
      <p:grpSpPr>
        <a:xfrm>
          <a:off x="0" y="0"/>
          <a:ext cx="0" cy="0"/>
          <a:chOff x="0" y="0"/>
          <a:chExt cx="0" cy="0"/>
        </a:xfrm>
      </p:grpSpPr>
      <p:sp>
        <p:nvSpPr>
          <p:cNvPr id="151" name="Google Shape;151;p52"/>
          <p:cNvSpPr txBox="1"/>
          <p:nvPr>
            <p:ph hasCustomPrompt="1" type="title"/>
          </p:nvPr>
        </p:nvSpPr>
        <p:spPr>
          <a:xfrm>
            <a:off x="443307" y="2097541"/>
            <a:ext cx="12118200" cy="3723300"/>
          </a:xfrm>
          <a:prstGeom prst="rect">
            <a:avLst/>
          </a:prstGeom>
        </p:spPr>
        <p:txBody>
          <a:bodyPr anchorCtr="0" anchor="b" bIns="144475" lIns="144475" spcFirstLastPara="1" rIns="144475" wrap="square" tIns="144475">
            <a:noAutofit/>
          </a:bodyPr>
          <a:lstStyle>
            <a:lvl1pPr lvl="0" rtl="0" algn="ctr">
              <a:spcBef>
                <a:spcPts val="0"/>
              </a:spcBef>
              <a:spcAft>
                <a:spcPts val="0"/>
              </a:spcAft>
              <a:buSzPts val="19000"/>
              <a:buNone/>
              <a:defRPr sz="19000"/>
            </a:lvl1pPr>
            <a:lvl2pPr lvl="1" rtl="0" algn="ctr">
              <a:spcBef>
                <a:spcPts val="0"/>
              </a:spcBef>
              <a:spcAft>
                <a:spcPts val="0"/>
              </a:spcAft>
              <a:buSzPts val="19000"/>
              <a:buNone/>
              <a:defRPr sz="19000"/>
            </a:lvl2pPr>
            <a:lvl3pPr lvl="2" rtl="0" algn="ctr">
              <a:spcBef>
                <a:spcPts val="0"/>
              </a:spcBef>
              <a:spcAft>
                <a:spcPts val="0"/>
              </a:spcAft>
              <a:buSzPts val="19000"/>
              <a:buNone/>
              <a:defRPr sz="19000"/>
            </a:lvl3pPr>
            <a:lvl4pPr lvl="3" rtl="0" algn="ctr">
              <a:spcBef>
                <a:spcPts val="0"/>
              </a:spcBef>
              <a:spcAft>
                <a:spcPts val="0"/>
              </a:spcAft>
              <a:buSzPts val="19000"/>
              <a:buNone/>
              <a:defRPr sz="19000"/>
            </a:lvl4pPr>
            <a:lvl5pPr lvl="4" rtl="0" algn="ctr">
              <a:spcBef>
                <a:spcPts val="0"/>
              </a:spcBef>
              <a:spcAft>
                <a:spcPts val="0"/>
              </a:spcAft>
              <a:buSzPts val="19000"/>
              <a:buNone/>
              <a:defRPr sz="19000"/>
            </a:lvl5pPr>
            <a:lvl6pPr lvl="5" rtl="0" algn="ctr">
              <a:spcBef>
                <a:spcPts val="0"/>
              </a:spcBef>
              <a:spcAft>
                <a:spcPts val="0"/>
              </a:spcAft>
              <a:buSzPts val="19000"/>
              <a:buNone/>
              <a:defRPr sz="19000"/>
            </a:lvl6pPr>
            <a:lvl7pPr lvl="6" rtl="0" algn="ctr">
              <a:spcBef>
                <a:spcPts val="0"/>
              </a:spcBef>
              <a:spcAft>
                <a:spcPts val="0"/>
              </a:spcAft>
              <a:buSzPts val="19000"/>
              <a:buNone/>
              <a:defRPr sz="19000"/>
            </a:lvl7pPr>
            <a:lvl8pPr lvl="7" rtl="0" algn="ctr">
              <a:spcBef>
                <a:spcPts val="0"/>
              </a:spcBef>
              <a:spcAft>
                <a:spcPts val="0"/>
              </a:spcAft>
              <a:buSzPts val="19000"/>
              <a:buNone/>
              <a:defRPr sz="19000"/>
            </a:lvl8pPr>
            <a:lvl9pPr lvl="8" rtl="0" algn="ctr">
              <a:spcBef>
                <a:spcPts val="0"/>
              </a:spcBef>
              <a:spcAft>
                <a:spcPts val="0"/>
              </a:spcAft>
              <a:buSzPts val="19000"/>
              <a:buNone/>
              <a:defRPr sz="19000"/>
            </a:lvl9pPr>
          </a:lstStyle>
          <a:p>
            <a:r>
              <a:t>xx%</a:t>
            </a:r>
          </a:p>
        </p:txBody>
      </p:sp>
      <p:sp>
        <p:nvSpPr>
          <p:cNvPr id="152" name="Google Shape;152;p52"/>
          <p:cNvSpPr txBox="1"/>
          <p:nvPr>
            <p:ph idx="1" type="body"/>
          </p:nvPr>
        </p:nvSpPr>
        <p:spPr>
          <a:xfrm>
            <a:off x="443307" y="5977553"/>
            <a:ext cx="12118200" cy="2466600"/>
          </a:xfrm>
          <a:prstGeom prst="rect">
            <a:avLst/>
          </a:prstGeom>
        </p:spPr>
        <p:txBody>
          <a:bodyPr anchorCtr="0" anchor="t" bIns="144475" lIns="144475" spcFirstLastPara="1" rIns="144475" wrap="square" tIns="144475">
            <a:noAutofit/>
          </a:bodyPr>
          <a:lstStyle>
            <a:lvl1pPr indent="-406400" lvl="0" marL="457200" rtl="0" algn="ctr">
              <a:spcBef>
                <a:spcPts val="0"/>
              </a:spcBef>
              <a:spcAft>
                <a:spcPts val="0"/>
              </a:spcAft>
              <a:buSzPts val="2800"/>
              <a:buChar char="●"/>
              <a:defRPr/>
            </a:lvl1pPr>
            <a:lvl2pPr indent="-368300" lvl="1" marL="914400" rtl="0" algn="ctr">
              <a:spcBef>
                <a:spcPts val="2500"/>
              </a:spcBef>
              <a:spcAft>
                <a:spcPts val="0"/>
              </a:spcAft>
              <a:buSzPts val="2200"/>
              <a:buChar char="○"/>
              <a:defRPr/>
            </a:lvl2pPr>
            <a:lvl3pPr indent="-368300" lvl="2" marL="1371600" rtl="0" algn="ctr">
              <a:spcBef>
                <a:spcPts val="2500"/>
              </a:spcBef>
              <a:spcAft>
                <a:spcPts val="0"/>
              </a:spcAft>
              <a:buSzPts val="2200"/>
              <a:buChar char="■"/>
              <a:defRPr/>
            </a:lvl3pPr>
            <a:lvl4pPr indent="-368300" lvl="3" marL="1828800" rtl="0" algn="ctr">
              <a:spcBef>
                <a:spcPts val="2500"/>
              </a:spcBef>
              <a:spcAft>
                <a:spcPts val="0"/>
              </a:spcAft>
              <a:buSzPts val="2200"/>
              <a:buChar char="●"/>
              <a:defRPr/>
            </a:lvl4pPr>
            <a:lvl5pPr indent="-368300" lvl="4" marL="2286000" rtl="0" algn="ctr">
              <a:spcBef>
                <a:spcPts val="2500"/>
              </a:spcBef>
              <a:spcAft>
                <a:spcPts val="0"/>
              </a:spcAft>
              <a:buSzPts val="2200"/>
              <a:buChar char="○"/>
              <a:defRPr/>
            </a:lvl5pPr>
            <a:lvl6pPr indent="-368300" lvl="5" marL="2743200" rtl="0" algn="ctr">
              <a:spcBef>
                <a:spcPts val="2500"/>
              </a:spcBef>
              <a:spcAft>
                <a:spcPts val="0"/>
              </a:spcAft>
              <a:buSzPts val="2200"/>
              <a:buChar char="■"/>
              <a:defRPr/>
            </a:lvl6pPr>
            <a:lvl7pPr indent="-368300" lvl="6" marL="3200400" rtl="0" algn="ctr">
              <a:spcBef>
                <a:spcPts val="2500"/>
              </a:spcBef>
              <a:spcAft>
                <a:spcPts val="0"/>
              </a:spcAft>
              <a:buSzPts val="2200"/>
              <a:buChar char="●"/>
              <a:defRPr/>
            </a:lvl7pPr>
            <a:lvl8pPr indent="-368300" lvl="7" marL="3657600" rtl="0" algn="ctr">
              <a:spcBef>
                <a:spcPts val="2500"/>
              </a:spcBef>
              <a:spcAft>
                <a:spcPts val="0"/>
              </a:spcAft>
              <a:buSzPts val="2200"/>
              <a:buChar char="○"/>
              <a:defRPr/>
            </a:lvl8pPr>
            <a:lvl9pPr indent="-368300" lvl="8" marL="4114800" rtl="0" algn="ctr">
              <a:spcBef>
                <a:spcPts val="2500"/>
              </a:spcBef>
              <a:spcAft>
                <a:spcPts val="2500"/>
              </a:spcAft>
              <a:buSzPts val="2200"/>
              <a:buChar char="■"/>
              <a:defRPr/>
            </a:lvl9pPr>
          </a:lstStyle>
          <a:p/>
        </p:txBody>
      </p:sp>
      <p:sp>
        <p:nvSpPr>
          <p:cNvPr id="153" name="Google Shape;153;p52"/>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p53"/>
          <p:cNvSpPr txBox="1"/>
          <p:nvPr>
            <p:ph idx="12" type="sldNum"/>
          </p:nvPr>
        </p:nvSpPr>
        <p:spPr>
          <a:xfrm>
            <a:off x="12049718" y="8842841"/>
            <a:ext cx="780300" cy="7464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17" name="Shape 17"/>
        <p:cNvGrpSpPr/>
        <p:nvPr/>
      </p:nvGrpSpPr>
      <p:grpSpPr>
        <a:xfrm>
          <a:off x="0" y="0"/>
          <a:ext cx="0" cy="0"/>
          <a:chOff x="0" y="0"/>
          <a:chExt cx="0" cy="0"/>
        </a:xfrm>
      </p:grpSpPr>
      <p:sp>
        <p:nvSpPr>
          <p:cNvPr id="18" name="Google Shape;18;p6"/>
          <p:cNvSpPr txBox="1"/>
          <p:nvPr>
            <p:ph type="title"/>
          </p:nvPr>
        </p:nvSpPr>
        <p:spPr>
          <a:xfrm>
            <a:off x="1270000" y="6718300"/>
            <a:ext cx="10464800" cy="14224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
        <p:nvSpPr>
          <p:cNvPr id="19" name="Google Shape;19;p6"/>
          <p:cNvSpPr txBox="1"/>
          <p:nvPr>
            <p:ph idx="1" type="body"/>
          </p:nvPr>
        </p:nvSpPr>
        <p:spPr>
          <a:xfrm>
            <a:off x="1270000" y="8191500"/>
            <a:ext cx="10464800" cy="1130300"/>
          </a:xfrm>
          <a:prstGeom prst="rect">
            <a:avLst/>
          </a:prstGeom>
          <a:noFill/>
          <a:ln>
            <a:noFill/>
          </a:ln>
        </p:spPr>
        <p:txBody>
          <a:bodyPr anchorCtr="0" anchor="t" bIns="91425" lIns="91425" spcFirstLastPara="1" rIns="91425" wrap="square" tIns="91425">
            <a:noAutofit/>
          </a:bodyPr>
          <a:lstStyle>
            <a:lvl1pPr indent="-228600" lvl="0" marL="457200" rtl="0" algn="ctr">
              <a:spcBef>
                <a:spcPts val="0"/>
              </a:spcBef>
              <a:spcAft>
                <a:spcPts val="0"/>
              </a:spcAft>
              <a:buSzPts val="1400"/>
              <a:buFont typeface="Helvetica Neue"/>
              <a:buNone/>
              <a:defRPr sz="3200"/>
            </a:lvl1pPr>
            <a:lvl2pPr indent="-228600" lvl="1" marL="914400" rtl="0" algn="ctr">
              <a:spcBef>
                <a:spcPts val="0"/>
              </a:spcBef>
              <a:spcAft>
                <a:spcPts val="0"/>
              </a:spcAft>
              <a:buSzPts val="1400"/>
              <a:buFont typeface="Helvetica Neue"/>
              <a:buNone/>
              <a:defRPr sz="3200"/>
            </a:lvl2pPr>
            <a:lvl3pPr indent="-228600" lvl="2" marL="1371600" rtl="0" algn="ctr">
              <a:spcBef>
                <a:spcPts val="0"/>
              </a:spcBef>
              <a:spcAft>
                <a:spcPts val="0"/>
              </a:spcAft>
              <a:buSzPts val="1400"/>
              <a:buFont typeface="Helvetica Neue"/>
              <a:buNone/>
              <a:defRPr sz="3200"/>
            </a:lvl3pPr>
            <a:lvl4pPr indent="-228600" lvl="3" marL="1828800" rtl="0" algn="ctr">
              <a:spcBef>
                <a:spcPts val="0"/>
              </a:spcBef>
              <a:spcAft>
                <a:spcPts val="0"/>
              </a:spcAft>
              <a:buSzPts val="1400"/>
              <a:buFont typeface="Helvetica Neue"/>
              <a:buNone/>
              <a:defRPr sz="3200"/>
            </a:lvl4pPr>
            <a:lvl5pPr indent="-228600" lvl="4" marL="2286000" rtl="0" algn="ctr">
              <a:spcBef>
                <a:spcPts val="0"/>
              </a:spcBef>
              <a:spcAft>
                <a:spcPts val="0"/>
              </a:spcAft>
              <a:buSzPts val="1400"/>
              <a:buFont typeface="Helvetica Neue"/>
              <a:buNone/>
              <a:defRPr sz="3200"/>
            </a:lvl5pPr>
            <a:lvl6pPr indent="-317500" lvl="5" marL="2743200" rtl="0">
              <a:spcBef>
                <a:spcPts val="4200"/>
              </a:spcBef>
              <a:spcAft>
                <a:spcPts val="0"/>
              </a:spcAft>
              <a:buSzPts val="1400"/>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Char char="•"/>
              <a:defRPr sz="3600">
                <a:latin typeface="Helvetica Neue"/>
                <a:ea typeface="Helvetica Neue"/>
                <a:cs typeface="Helvetica Neue"/>
                <a:sym typeface="Helvetica Neu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56" name="Shape 156"/>
        <p:cNvGrpSpPr/>
        <p:nvPr/>
      </p:nvGrpSpPr>
      <p:grpSpPr>
        <a:xfrm>
          <a:off x="0" y="0"/>
          <a:ext cx="0" cy="0"/>
          <a:chOff x="0" y="0"/>
          <a:chExt cx="0" cy="0"/>
        </a:xfrm>
      </p:grpSpPr>
      <p:sp>
        <p:nvSpPr>
          <p:cNvPr id="157" name="Google Shape;157;p54"/>
          <p:cNvSpPr txBox="1"/>
          <p:nvPr>
            <p:ph type="title"/>
          </p:nvPr>
        </p:nvSpPr>
        <p:spPr>
          <a:xfrm>
            <a:off x="952500" y="444500"/>
            <a:ext cx="11099700" cy="2159100"/>
          </a:xfrm>
          <a:prstGeom prst="rect">
            <a:avLst/>
          </a:prstGeom>
          <a:noFill/>
          <a:ln>
            <a:noFill/>
          </a:ln>
        </p:spPr>
        <p:txBody>
          <a:bodyPr anchorCtr="0" anchor="ctr" bIns="144475" lIns="144475" spcFirstLastPara="1" rIns="144475" wrap="square" tIns="144475">
            <a:noAutofit/>
          </a:bodyPr>
          <a:lstStyle>
            <a:lvl1pPr lvl="0" rtl="0" algn="ctr">
              <a:spcBef>
                <a:spcPts val="0"/>
              </a:spcBef>
              <a:spcAft>
                <a:spcPts val="0"/>
              </a:spcAft>
              <a:buSzPts val="4400"/>
              <a:buNone/>
              <a:defRPr sz="8000">
                <a:latin typeface="Helvetica Neue"/>
                <a:ea typeface="Helvetica Neue"/>
                <a:cs typeface="Helvetica Neue"/>
                <a:sym typeface="Helvetica Neue"/>
              </a:defRPr>
            </a:lvl1pPr>
            <a:lvl2pPr indent="228600" lvl="1" rtl="0" algn="ctr">
              <a:spcBef>
                <a:spcPts val="0"/>
              </a:spcBef>
              <a:spcAft>
                <a:spcPts val="0"/>
              </a:spcAft>
              <a:buSzPts val="4400"/>
              <a:buNone/>
              <a:defRPr sz="8000">
                <a:latin typeface="Helvetica Neue"/>
                <a:ea typeface="Helvetica Neue"/>
                <a:cs typeface="Helvetica Neue"/>
                <a:sym typeface="Helvetica Neue"/>
              </a:defRPr>
            </a:lvl2pPr>
            <a:lvl3pPr indent="457200" lvl="2" rtl="0" algn="ctr">
              <a:spcBef>
                <a:spcPts val="0"/>
              </a:spcBef>
              <a:spcAft>
                <a:spcPts val="0"/>
              </a:spcAft>
              <a:buSzPts val="4400"/>
              <a:buNone/>
              <a:defRPr sz="8000">
                <a:latin typeface="Helvetica Neue"/>
                <a:ea typeface="Helvetica Neue"/>
                <a:cs typeface="Helvetica Neue"/>
                <a:sym typeface="Helvetica Neue"/>
              </a:defRPr>
            </a:lvl3pPr>
            <a:lvl4pPr indent="685800" lvl="3" rtl="0" algn="ctr">
              <a:spcBef>
                <a:spcPts val="0"/>
              </a:spcBef>
              <a:spcAft>
                <a:spcPts val="0"/>
              </a:spcAft>
              <a:buSzPts val="4400"/>
              <a:buNone/>
              <a:defRPr sz="8000">
                <a:latin typeface="Helvetica Neue"/>
                <a:ea typeface="Helvetica Neue"/>
                <a:cs typeface="Helvetica Neue"/>
                <a:sym typeface="Helvetica Neue"/>
              </a:defRPr>
            </a:lvl4pPr>
            <a:lvl5pPr indent="914400" lvl="4" rtl="0" algn="ctr">
              <a:spcBef>
                <a:spcPts val="0"/>
              </a:spcBef>
              <a:spcAft>
                <a:spcPts val="0"/>
              </a:spcAft>
              <a:buSzPts val="4400"/>
              <a:buNone/>
              <a:defRPr sz="8000">
                <a:latin typeface="Helvetica Neue"/>
                <a:ea typeface="Helvetica Neue"/>
                <a:cs typeface="Helvetica Neue"/>
                <a:sym typeface="Helvetica Neue"/>
              </a:defRPr>
            </a:lvl5pPr>
            <a:lvl6pPr indent="1143000" lvl="5" rtl="0" algn="ctr">
              <a:spcBef>
                <a:spcPts val="0"/>
              </a:spcBef>
              <a:spcAft>
                <a:spcPts val="0"/>
              </a:spcAft>
              <a:buSzPts val="4400"/>
              <a:buNone/>
              <a:defRPr sz="8000">
                <a:latin typeface="Helvetica Neue"/>
                <a:ea typeface="Helvetica Neue"/>
                <a:cs typeface="Helvetica Neue"/>
                <a:sym typeface="Helvetica Neue"/>
              </a:defRPr>
            </a:lvl6pPr>
            <a:lvl7pPr indent="1371600" lvl="6" rtl="0" algn="ctr">
              <a:spcBef>
                <a:spcPts val="0"/>
              </a:spcBef>
              <a:spcAft>
                <a:spcPts val="0"/>
              </a:spcAft>
              <a:buSzPts val="4400"/>
              <a:buNone/>
              <a:defRPr sz="8000">
                <a:latin typeface="Helvetica Neue"/>
                <a:ea typeface="Helvetica Neue"/>
                <a:cs typeface="Helvetica Neue"/>
                <a:sym typeface="Helvetica Neue"/>
              </a:defRPr>
            </a:lvl7pPr>
            <a:lvl8pPr indent="1600200" lvl="7" rtl="0" algn="ctr">
              <a:spcBef>
                <a:spcPts val="0"/>
              </a:spcBef>
              <a:spcAft>
                <a:spcPts val="0"/>
              </a:spcAft>
              <a:buSzPts val="4400"/>
              <a:buNone/>
              <a:defRPr sz="8000">
                <a:latin typeface="Helvetica Neue"/>
                <a:ea typeface="Helvetica Neue"/>
                <a:cs typeface="Helvetica Neue"/>
                <a:sym typeface="Helvetica Neue"/>
              </a:defRPr>
            </a:lvl8pPr>
            <a:lvl9pPr indent="1828800" lvl="8" rtl="0" algn="ctr">
              <a:spcBef>
                <a:spcPts val="0"/>
              </a:spcBef>
              <a:spcAft>
                <a:spcPts val="0"/>
              </a:spcAft>
              <a:buSzPts val="4400"/>
              <a:buNone/>
              <a:defRPr sz="8000">
                <a:latin typeface="Helvetica Neue"/>
                <a:ea typeface="Helvetica Neue"/>
                <a:cs typeface="Helvetica Neue"/>
                <a:sym typeface="Helvetica Neue"/>
              </a:defRPr>
            </a:lvl9pPr>
          </a:lstStyle>
          <a:p/>
        </p:txBody>
      </p:sp>
      <p:sp>
        <p:nvSpPr>
          <p:cNvPr id="158" name="Google Shape;158;p54"/>
          <p:cNvSpPr txBox="1"/>
          <p:nvPr>
            <p:ph idx="1" type="body"/>
          </p:nvPr>
        </p:nvSpPr>
        <p:spPr>
          <a:xfrm>
            <a:off x="952500" y="2603500"/>
            <a:ext cx="11099700" cy="6286500"/>
          </a:xfrm>
          <a:prstGeom prst="rect">
            <a:avLst/>
          </a:prstGeom>
          <a:noFill/>
          <a:ln>
            <a:noFill/>
          </a:ln>
        </p:spPr>
        <p:txBody>
          <a:bodyPr anchorCtr="0" anchor="ctr" bIns="144475" lIns="144475" spcFirstLastPara="1" rIns="144475" wrap="square" tIns="144475">
            <a:noAutofit/>
          </a:bodyPr>
          <a:lstStyle>
            <a:lvl1pPr indent="-406400" lvl="0" marL="457200" rtl="0">
              <a:spcBef>
                <a:spcPts val="4200"/>
              </a:spcBef>
              <a:spcAft>
                <a:spcPts val="0"/>
              </a:spcAft>
              <a:buSzPts val="2800"/>
              <a:buFont typeface="Helvetica Neue"/>
              <a:buChar char="•"/>
              <a:defRPr sz="3600">
                <a:latin typeface="Helvetica Neue"/>
                <a:ea typeface="Helvetica Neue"/>
                <a:cs typeface="Helvetica Neue"/>
                <a:sym typeface="Helvetica Neue"/>
              </a:defRPr>
            </a:lvl1pPr>
            <a:lvl2pPr indent="-368300" lvl="1" marL="914400" rtl="0">
              <a:spcBef>
                <a:spcPts val="4200"/>
              </a:spcBef>
              <a:spcAft>
                <a:spcPts val="0"/>
              </a:spcAft>
              <a:buSzPts val="2200"/>
              <a:buFont typeface="Helvetica Neue"/>
              <a:buChar char="•"/>
              <a:defRPr sz="3600">
                <a:latin typeface="Helvetica Neue"/>
                <a:ea typeface="Helvetica Neue"/>
                <a:cs typeface="Helvetica Neue"/>
                <a:sym typeface="Helvetica Neue"/>
              </a:defRPr>
            </a:lvl2pPr>
            <a:lvl3pPr indent="-368300" lvl="2" marL="1371600" rtl="0">
              <a:spcBef>
                <a:spcPts val="4200"/>
              </a:spcBef>
              <a:spcAft>
                <a:spcPts val="0"/>
              </a:spcAft>
              <a:buSzPts val="2200"/>
              <a:buFont typeface="Helvetica Neue"/>
              <a:buChar char="•"/>
              <a:defRPr sz="3600">
                <a:latin typeface="Helvetica Neue"/>
                <a:ea typeface="Helvetica Neue"/>
                <a:cs typeface="Helvetica Neue"/>
                <a:sym typeface="Helvetica Neue"/>
              </a:defRPr>
            </a:lvl3pPr>
            <a:lvl4pPr indent="-368300" lvl="3" marL="1828800" rtl="0">
              <a:spcBef>
                <a:spcPts val="4200"/>
              </a:spcBef>
              <a:spcAft>
                <a:spcPts val="0"/>
              </a:spcAft>
              <a:buSzPts val="2200"/>
              <a:buFont typeface="Helvetica Neue"/>
              <a:buChar char="•"/>
              <a:defRPr sz="3600">
                <a:latin typeface="Helvetica Neue"/>
                <a:ea typeface="Helvetica Neue"/>
                <a:cs typeface="Helvetica Neue"/>
                <a:sym typeface="Helvetica Neue"/>
              </a:defRPr>
            </a:lvl4pPr>
            <a:lvl5pPr indent="-368300" lvl="4" marL="2286000" rtl="0">
              <a:spcBef>
                <a:spcPts val="4200"/>
              </a:spcBef>
              <a:spcAft>
                <a:spcPts val="0"/>
              </a:spcAft>
              <a:buSzPts val="2200"/>
              <a:buFont typeface="Helvetica Neue"/>
              <a:buChar char="•"/>
              <a:defRPr sz="3600">
                <a:latin typeface="Helvetica Neue"/>
                <a:ea typeface="Helvetica Neue"/>
                <a:cs typeface="Helvetica Neue"/>
                <a:sym typeface="Helvetica Neue"/>
              </a:defRPr>
            </a:lvl5pPr>
            <a:lvl6pPr indent="-368300" lvl="5" marL="2743200" rtl="0">
              <a:spcBef>
                <a:spcPts val="4200"/>
              </a:spcBef>
              <a:spcAft>
                <a:spcPts val="0"/>
              </a:spcAft>
              <a:buSzPts val="2200"/>
              <a:buFont typeface="Helvetica Neue"/>
              <a:buChar char="•"/>
              <a:defRPr sz="3600">
                <a:latin typeface="Helvetica Neue"/>
                <a:ea typeface="Helvetica Neue"/>
                <a:cs typeface="Helvetica Neue"/>
                <a:sym typeface="Helvetica Neue"/>
              </a:defRPr>
            </a:lvl6pPr>
            <a:lvl7pPr indent="-368300" lvl="6" marL="3200400" rtl="0">
              <a:spcBef>
                <a:spcPts val="4200"/>
              </a:spcBef>
              <a:spcAft>
                <a:spcPts val="0"/>
              </a:spcAft>
              <a:buSzPts val="2200"/>
              <a:buFont typeface="Helvetica Neue"/>
              <a:buChar char="•"/>
              <a:defRPr sz="3600">
                <a:latin typeface="Helvetica Neue"/>
                <a:ea typeface="Helvetica Neue"/>
                <a:cs typeface="Helvetica Neue"/>
                <a:sym typeface="Helvetica Neue"/>
              </a:defRPr>
            </a:lvl7pPr>
            <a:lvl8pPr indent="-368300" lvl="7" marL="3657600" rtl="0">
              <a:spcBef>
                <a:spcPts val="4200"/>
              </a:spcBef>
              <a:spcAft>
                <a:spcPts val="0"/>
              </a:spcAft>
              <a:buSzPts val="2200"/>
              <a:buFont typeface="Helvetica Neue"/>
              <a:buChar char="•"/>
              <a:defRPr sz="3600">
                <a:latin typeface="Helvetica Neue"/>
                <a:ea typeface="Helvetica Neue"/>
                <a:cs typeface="Helvetica Neue"/>
                <a:sym typeface="Helvetica Neue"/>
              </a:defRPr>
            </a:lvl8pPr>
            <a:lvl9pPr indent="-368300" lvl="8" marL="4114800" rtl="0">
              <a:spcBef>
                <a:spcPts val="4200"/>
              </a:spcBef>
              <a:spcAft>
                <a:spcPts val="2500"/>
              </a:spcAft>
              <a:buSzPts val="2200"/>
              <a:buFont typeface="Helvetica Neue"/>
              <a:buChar char="•"/>
              <a:defRPr sz="3600">
                <a:latin typeface="Helvetica Neue"/>
                <a:ea typeface="Helvetica Neue"/>
                <a:cs typeface="Helvetica Neue"/>
                <a:sym typeface="Helvetica Neue"/>
              </a:defRPr>
            </a:lvl9pPr>
          </a:lstStyle>
          <a:p/>
        </p:txBody>
      </p:sp>
      <p:sp>
        <p:nvSpPr>
          <p:cNvPr id="159" name="Google Shape;159;p54"/>
          <p:cNvSpPr txBox="1"/>
          <p:nvPr/>
        </p:nvSpPr>
        <p:spPr>
          <a:xfrm>
            <a:off x="10071900" y="9367100"/>
            <a:ext cx="2796300" cy="3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©2016, Mathematically Minded</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160" name="Shape 160"/>
        <p:cNvGrpSpPr/>
        <p:nvPr/>
      </p:nvGrpSpPr>
      <p:grpSpPr>
        <a:xfrm>
          <a:off x="0" y="0"/>
          <a:ext cx="0" cy="0"/>
          <a:chOff x="0" y="0"/>
          <a:chExt cx="0" cy="0"/>
        </a:xfrm>
      </p:grpSpPr>
      <p:sp>
        <p:nvSpPr>
          <p:cNvPr id="161" name="Google Shape;161;p55"/>
          <p:cNvSpPr txBox="1"/>
          <p:nvPr>
            <p:ph type="title"/>
          </p:nvPr>
        </p:nvSpPr>
        <p:spPr>
          <a:xfrm>
            <a:off x="1270000" y="3225800"/>
            <a:ext cx="10464900" cy="3302100"/>
          </a:xfrm>
          <a:prstGeom prst="rect">
            <a:avLst/>
          </a:prstGeom>
          <a:noFill/>
          <a:ln>
            <a:noFill/>
          </a:ln>
        </p:spPr>
        <p:txBody>
          <a:bodyPr anchorCtr="0" anchor="ctr" bIns="144475" lIns="144475" spcFirstLastPara="1" rIns="144475" wrap="square" tIns="144475">
            <a:noAutofit/>
          </a:bodyPr>
          <a:lstStyle>
            <a:lvl1pPr lvl="0" rtl="0" algn="ctr">
              <a:spcBef>
                <a:spcPts val="0"/>
              </a:spcBef>
              <a:spcAft>
                <a:spcPts val="0"/>
              </a:spcAft>
              <a:buSzPts val="4400"/>
              <a:buNone/>
              <a:defRPr sz="8000">
                <a:latin typeface="Helvetica Neue"/>
                <a:ea typeface="Helvetica Neue"/>
                <a:cs typeface="Helvetica Neue"/>
                <a:sym typeface="Helvetica Neue"/>
              </a:defRPr>
            </a:lvl1pPr>
            <a:lvl2pPr indent="228600" lvl="1" rtl="0" algn="ctr">
              <a:spcBef>
                <a:spcPts val="0"/>
              </a:spcBef>
              <a:spcAft>
                <a:spcPts val="0"/>
              </a:spcAft>
              <a:buSzPts val="4400"/>
              <a:buNone/>
              <a:defRPr sz="8000">
                <a:latin typeface="Helvetica Neue"/>
                <a:ea typeface="Helvetica Neue"/>
                <a:cs typeface="Helvetica Neue"/>
                <a:sym typeface="Helvetica Neue"/>
              </a:defRPr>
            </a:lvl2pPr>
            <a:lvl3pPr indent="457200" lvl="2" rtl="0" algn="ctr">
              <a:spcBef>
                <a:spcPts val="0"/>
              </a:spcBef>
              <a:spcAft>
                <a:spcPts val="0"/>
              </a:spcAft>
              <a:buSzPts val="4400"/>
              <a:buNone/>
              <a:defRPr sz="8000">
                <a:latin typeface="Helvetica Neue"/>
                <a:ea typeface="Helvetica Neue"/>
                <a:cs typeface="Helvetica Neue"/>
                <a:sym typeface="Helvetica Neue"/>
              </a:defRPr>
            </a:lvl3pPr>
            <a:lvl4pPr indent="685800" lvl="3" rtl="0" algn="ctr">
              <a:spcBef>
                <a:spcPts val="0"/>
              </a:spcBef>
              <a:spcAft>
                <a:spcPts val="0"/>
              </a:spcAft>
              <a:buSzPts val="4400"/>
              <a:buNone/>
              <a:defRPr sz="8000">
                <a:latin typeface="Helvetica Neue"/>
                <a:ea typeface="Helvetica Neue"/>
                <a:cs typeface="Helvetica Neue"/>
                <a:sym typeface="Helvetica Neue"/>
              </a:defRPr>
            </a:lvl4pPr>
            <a:lvl5pPr indent="914400" lvl="4" rtl="0" algn="ctr">
              <a:spcBef>
                <a:spcPts val="0"/>
              </a:spcBef>
              <a:spcAft>
                <a:spcPts val="0"/>
              </a:spcAft>
              <a:buSzPts val="4400"/>
              <a:buNone/>
              <a:defRPr sz="8000">
                <a:latin typeface="Helvetica Neue"/>
                <a:ea typeface="Helvetica Neue"/>
                <a:cs typeface="Helvetica Neue"/>
                <a:sym typeface="Helvetica Neue"/>
              </a:defRPr>
            </a:lvl5pPr>
            <a:lvl6pPr indent="1143000" lvl="5" rtl="0" algn="ctr">
              <a:spcBef>
                <a:spcPts val="0"/>
              </a:spcBef>
              <a:spcAft>
                <a:spcPts val="0"/>
              </a:spcAft>
              <a:buSzPts val="4400"/>
              <a:buNone/>
              <a:defRPr sz="8000">
                <a:latin typeface="Helvetica Neue"/>
                <a:ea typeface="Helvetica Neue"/>
                <a:cs typeface="Helvetica Neue"/>
                <a:sym typeface="Helvetica Neue"/>
              </a:defRPr>
            </a:lvl6pPr>
            <a:lvl7pPr indent="1371600" lvl="6" rtl="0" algn="ctr">
              <a:spcBef>
                <a:spcPts val="0"/>
              </a:spcBef>
              <a:spcAft>
                <a:spcPts val="0"/>
              </a:spcAft>
              <a:buSzPts val="4400"/>
              <a:buNone/>
              <a:defRPr sz="8000">
                <a:latin typeface="Helvetica Neue"/>
                <a:ea typeface="Helvetica Neue"/>
                <a:cs typeface="Helvetica Neue"/>
                <a:sym typeface="Helvetica Neue"/>
              </a:defRPr>
            </a:lvl7pPr>
            <a:lvl8pPr indent="1600200" lvl="7" rtl="0" algn="ctr">
              <a:spcBef>
                <a:spcPts val="0"/>
              </a:spcBef>
              <a:spcAft>
                <a:spcPts val="0"/>
              </a:spcAft>
              <a:buSzPts val="4400"/>
              <a:buNone/>
              <a:defRPr sz="8000">
                <a:latin typeface="Helvetica Neue"/>
                <a:ea typeface="Helvetica Neue"/>
                <a:cs typeface="Helvetica Neue"/>
                <a:sym typeface="Helvetica Neue"/>
              </a:defRPr>
            </a:lvl8pPr>
            <a:lvl9pPr indent="1828800" lvl="8" rtl="0" algn="ctr">
              <a:spcBef>
                <a:spcPts val="0"/>
              </a:spcBef>
              <a:spcAft>
                <a:spcPts val="0"/>
              </a:spcAft>
              <a:buSzPts val="4400"/>
              <a:buNone/>
              <a:defRPr sz="8000">
                <a:latin typeface="Helvetica Neue"/>
                <a:ea typeface="Helvetica Neue"/>
                <a:cs typeface="Helvetica Neue"/>
                <a:sym typeface="Helvetica Neu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62" name="Shape 16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0" name="Shape 20"/>
        <p:cNvGrpSpPr/>
        <p:nvPr/>
      </p:nvGrpSpPr>
      <p:grpSpPr>
        <a:xfrm>
          <a:off x="0" y="0"/>
          <a:ext cx="0" cy="0"/>
          <a:chOff x="0" y="0"/>
          <a:chExt cx="0" cy="0"/>
        </a:xfrm>
      </p:grpSpPr>
      <p:sp>
        <p:nvSpPr>
          <p:cNvPr id="21" name="Google Shape;21;p7"/>
          <p:cNvSpPr txBox="1"/>
          <p:nvPr>
            <p:ph type="title"/>
          </p:nvPr>
        </p:nvSpPr>
        <p:spPr>
          <a:xfrm>
            <a:off x="952500" y="635000"/>
            <a:ext cx="5334000" cy="3987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1400"/>
              <a:buChar char="●"/>
              <a:defRPr sz="6000"/>
            </a:lvl1pPr>
            <a:lvl2pPr lvl="1" rtl="0">
              <a:spcBef>
                <a:spcPts val="0"/>
              </a:spcBef>
              <a:spcAft>
                <a:spcPts val="0"/>
              </a:spcAft>
              <a:buSzPts val="1400"/>
              <a:buChar char="○"/>
              <a:defRPr sz="8000">
                <a:latin typeface="Helvetica Neue"/>
                <a:ea typeface="Helvetica Neue"/>
                <a:cs typeface="Helvetica Neue"/>
                <a:sym typeface="Helvetica Neue"/>
              </a:defRPr>
            </a:lvl2pPr>
            <a:lvl3pPr lvl="2" rtl="0">
              <a:spcBef>
                <a:spcPts val="0"/>
              </a:spcBef>
              <a:spcAft>
                <a:spcPts val="0"/>
              </a:spcAft>
              <a:buSzPts val="1400"/>
              <a:buChar char="■"/>
              <a:defRPr sz="8000">
                <a:latin typeface="Helvetica Neue"/>
                <a:ea typeface="Helvetica Neue"/>
                <a:cs typeface="Helvetica Neue"/>
                <a:sym typeface="Helvetica Neue"/>
              </a:defRPr>
            </a:lvl3pPr>
            <a:lvl4pPr lvl="3" rtl="0">
              <a:spcBef>
                <a:spcPts val="0"/>
              </a:spcBef>
              <a:spcAft>
                <a:spcPts val="0"/>
              </a:spcAft>
              <a:buSzPts val="1400"/>
              <a:buChar char="●"/>
              <a:defRPr sz="8000">
                <a:latin typeface="Helvetica Neue"/>
                <a:ea typeface="Helvetica Neue"/>
                <a:cs typeface="Helvetica Neue"/>
                <a:sym typeface="Helvetica Neue"/>
              </a:defRPr>
            </a:lvl4pPr>
            <a:lvl5pPr lvl="4" rtl="0">
              <a:spcBef>
                <a:spcPts val="0"/>
              </a:spcBef>
              <a:spcAft>
                <a:spcPts val="0"/>
              </a:spcAft>
              <a:buSzPts val="1400"/>
              <a:buChar char="○"/>
              <a:defRPr sz="8000">
                <a:latin typeface="Helvetica Neue"/>
                <a:ea typeface="Helvetica Neue"/>
                <a:cs typeface="Helvetica Neue"/>
                <a:sym typeface="Helvetica Neue"/>
              </a:defRPr>
            </a:lvl5pPr>
            <a:lvl6pPr lvl="5" rtl="0">
              <a:spcBef>
                <a:spcPts val="0"/>
              </a:spcBef>
              <a:spcAft>
                <a:spcPts val="0"/>
              </a:spcAft>
              <a:buSzPts val="1400"/>
              <a:buChar char="■"/>
              <a:defRPr sz="8000">
                <a:latin typeface="Helvetica Neue"/>
                <a:ea typeface="Helvetica Neue"/>
                <a:cs typeface="Helvetica Neue"/>
                <a:sym typeface="Helvetica Neue"/>
              </a:defRPr>
            </a:lvl6pPr>
            <a:lvl7pPr lvl="6" rtl="0">
              <a:spcBef>
                <a:spcPts val="0"/>
              </a:spcBef>
              <a:spcAft>
                <a:spcPts val="0"/>
              </a:spcAft>
              <a:buSzPts val="1400"/>
              <a:buChar char="●"/>
              <a:defRPr sz="8000">
                <a:latin typeface="Helvetica Neue"/>
                <a:ea typeface="Helvetica Neue"/>
                <a:cs typeface="Helvetica Neue"/>
                <a:sym typeface="Helvetica Neue"/>
              </a:defRPr>
            </a:lvl7pPr>
            <a:lvl8pPr lvl="7" rtl="0">
              <a:spcBef>
                <a:spcPts val="0"/>
              </a:spcBef>
              <a:spcAft>
                <a:spcPts val="0"/>
              </a:spcAft>
              <a:buSzPts val="1400"/>
              <a:buChar char="○"/>
              <a:defRPr sz="8000">
                <a:latin typeface="Helvetica Neue"/>
                <a:ea typeface="Helvetica Neue"/>
                <a:cs typeface="Helvetica Neue"/>
                <a:sym typeface="Helvetica Neue"/>
              </a:defRPr>
            </a:lvl8pPr>
            <a:lvl9pPr lvl="8" rtl="0">
              <a:spcBef>
                <a:spcPts val="0"/>
              </a:spcBef>
              <a:spcAft>
                <a:spcPts val="0"/>
              </a:spcAft>
              <a:buSzPts val="1400"/>
              <a:buChar char="■"/>
              <a:defRPr sz="8000">
                <a:latin typeface="Helvetica Neue"/>
                <a:ea typeface="Helvetica Neue"/>
                <a:cs typeface="Helvetica Neue"/>
                <a:sym typeface="Helvetica Neue"/>
              </a:defRPr>
            </a:lvl9pPr>
          </a:lstStyle>
          <a:p/>
        </p:txBody>
      </p:sp>
      <p:sp>
        <p:nvSpPr>
          <p:cNvPr id="22" name="Google Shape;22;p7"/>
          <p:cNvSpPr txBox="1"/>
          <p:nvPr>
            <p:ph idx="1" type="body"/>
          </p:nvPr>
        </p:nvSpPr>
        <p:spPr>
          <a:xfrm>
            <a:off x="952500" y="4762500"/>
            <a:ext cx="5334000" cy="4102100"/>
          </a:xfrm>
          <a:prstGeom prst="rect">
            <a:avLst/>
          </a:prstGeom>
          <a:noFill/>
          <a:ln>
            <a:noFill/>
          </a:ln>
        </p:spPr>
        <p:txBody>
          <a:bodyPr anchorCtr="0" anchor="t" bIns="91425" lIns="91425" spcFirstLastPara="1" rIns="91425" wrap="square" tIns="91425">
            <a:noAutofit/>
          </a:bodyPr>
          <a:lstStyle>
            <a:lvl1pPr indent="-228600" lvl="0" marL="457200" rtl="0" algn="ctr">
              <a:spcBef>
                <a:spcPts val="0"/>
              </a:spcBef>
              <a:spcAft>
                <a:spcPts val="0"/>
              </a:spcAft>
              <a:buSzPts val="1400"/>
              <a:buFont typeface="Helvetica Neue"/>
              <a:buNone/>
              <a:defRPr sz="3200"/>
            </a:lvl1pPr>
            <a:lvl2pPr indent="-228600" lvl="1" marL="914400" rtl="0" algn="ctr">
              <a:spcBef>
                <a:spcPts val="0"/>
              </a:spcBef>
              <a:spcAft>
                <a:spcPts val="0"/>
              </a:spcAft>
              <a:buSzPts val="1400"/>
              <a:buFont typeface="Helvetica Neue"/>
              <a:buNone/>
              <a:defRPr sz="3200"/>
            </a:lvl2pPr>
            <a:lvl3pPr indent="-228600" lvl="2" marL="1371600" rtl="0" algn="ctr">
              <a:spcBef>
                <a:spcPts val="0"/>
              </a:spcBef>
              <a:spcAft>
                <a:spcPts val="0"/>
              </a:spcAft>
              <a:buSzPts val="1400"/>
              <a:buFont typeface="Helvetica Neue"/>
              <a:buNone/>
              <a:defRPr sz="3200"/>
            </a:lvl3pPr>
            <a:lvl4pPr indent="-228600" lvl="3" marL="1828800" rtl="0" algn="ctr">
              <a:spcBef>
                <a:spcPts val="0"/>
              </a:spcBef>
              <a:spcAft>
                <a:spcPts val="0"/>
              </a:spcAft>
              <a:buSzPts val="1400"/>
              <a:buFont typeface="Helvetica Neue"/>
              <a:buNone/>
              <a:defRPr sz="3200"/>
            </a:lvl4pPr>
            <a:lvl5pPr indent="-228600" lvl="4" marL="2286000" rtl="0" algn="ctr">
              <a:spcBef>
                <a:spcPts val="0"/>
              </a:spcBef>
              <a:spcAft>
                <a:spcPts val="0"/>
              </a:spcAft>
              <a:buSzPts val="1400"/>
              <a:buFont typeface="Helvetica Neue"/>
              <a:buNone/>
              <a:defRPr sz="3200"/>
            </a:lvl5pPr>
            <a:lvl6pPr indent="-317500" lvl="5" marL="2743200" rtl="0">
              <a:spcBef>
                <a:spcPts val="4200"/>
              </a:spcBef>
              <a:spcAft>
                <a:spcPts val="0"/>
              </a:spcAft>
              <a:buSzPts val="1400"/>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Char char="•"/>
              <a:defRPr sz="3600">
                <a:latin typeface="Helvetica Neue"/>
                <a:ea typeface="Helvetica Neue"/>
                <a:cs typeface="Helvetica Neue"/>
                <a:sym typeface="Helvetica Neu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23" name="Shape 23"/>
        <p:cNvGrpSpPr/>
        <p:nvPr/>
      </p:nvGrpSpPr>
      <p:grpSpPr>
        <a:xfrm>
          <a:off x="0" y="0"/>
          <a:ext cx="0" cy="0"/>
          <a:chOff x="0" y="0"/>
          <a:chExt cx="0" cy="0"/>
        </a:xfrm>
      </p:grpSpPr>
      <p:sp>
        <p:nvSpPr>
          <p:cNvPr id="24" name="Google Shape;24;p8"/>
          <p:cNvSpPr txBox="1"/>
          <p:nvPr>
            <p:ph type="title"/>
          </p:nvPr>
        </p:nvSpPr>
        <p:spPr>
          <a:xfrm>
            <a:off x="952500" y="444500"/>
            <a:ext cx="11099800" cy="2159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25" name="Shape 25"/>
        <p:cNvGrpSpPr/>
        <p:nvPr/>
      </p:nvGrpSpPr>
      <p:grpSpPr>
        <a:xfrm>
          <a:off x="0" y="0"/>
          <a:ext cx="0" cy="0"/>
          <a:chOff x="0" y="0"/>
          <a:chExt cx="0" cy="0"/>
        </a:xfrm>
      </p:grpSpPr>
      <p:sp>
        <p:nvSpPr>
          <p:cNvPr id="26" name="Google Shape;26;p9"/>
          <p:cNvSpPr txBox="1"/>
          <p:nvPr>
            <p:ph type="title"/>
          </p:nvPr>
        </p:nvSpPr>
        <p:spPr>
          <a:xfrm>
            <a:off x="952500" y="444500"/>
            <a:ext cx="11099800" cy="2159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8000">
                <a:latin typeface="Helvetica Neue"/>
                <a:ea typeface="Helvetica Neue"/>
                <a:cs typeface="Helvetica Neue"/>
                <a:sym typeface="Helvetica Neue"/>
              </a:defRPr>
            </a:lvl1pPr>
            <a:lvl2pPr indent="139700" lvl="1" rtl="0" algn="ctr">
              <a:spcBef>
                <a:spcPts val="0"/>
              </a:spcBef>
              <a:spcAft>
                <a:spcPts val="0"/>
              </a:spcAft>
              <a:buSzPts val="1400"/>
              <a:buChar char="○"/>
              <a:defRPr sz="8000">
                <a:latin typeface="Helvetica Neue"/>
                <a:ea typeface="Helvetica Neue"/>
                <a:cs typeface="Helvetica Neue"/>
                <a:sym typeface="Helvetica Neue"/>
              </a:defRPr>
            </a:lvl2pPr>
            <a:lvl3pPr indent="368300" lvl="2" rtl="0" algn="ctr">
              <a:spcBef>
                <a:spcPts val="0"/>
              </a:spcBef>
              <a:spcAft>
                <a:spcPts val="0"/>
              </a:spcAft>
              <a:buSzPts val="1400"/>
              <a:buChar char="■"/>
              <a:defRPr sz="8000">
                <a:latin typeface="Helvetica Neue"/>
                <a:ea typeface="Helvetica Neue"/>
                <a:cs typeface="Helvetica Neue"/>
                <a:sym typeface="Helvetica Neue"/>
              </a:defRPr>
            </a:lvl3pPr>
            <a:lvl4pPr indent="596900" lvl="3" rtl="0" algn="ctr">
              <a:spcBef>
                <a:spcPts val="0"/>
              </a:spcBef>
              <a:spcAft>
                <a:spcPts val="0"/>
              </a:spcAft>
              <a:buSzPts val="1400"/>
              <a:buChar char="●"/>
              <a:defRPr sz="8000">
                <a:latin typeface="Helvetica Neue"/>
                <a:ea typeface="Helvetica Neue"/>
                <a:cs typeface="Helvetica Neue"/>
                <a:sym typeface="Helvetica Neue"/>
              </a:defRPr>
            </a:lvl4pPr>
            <a:lvl5pPr indent="825500" lvl="4" rtl="0" algn="ctr">
              <a:spcBef>
                <a:spcPts val="0"/>
              </a:spcBef>
              <a:spcAft>
                <a:spcPts val="0"/>
              </a:spcAft>
              <a:buSzPts val="1400"/>
              <a:buChar char="○"/>
              <a:defRPr sz="8000">
                <a:latin typeface="Helvetica Neue"/>
                <a:ea typeface="Helvetica Neue"/>
                <a:cs typeface="Helvetica Neue"/>
                <a:sym typeface="Helvetica Neue"/>
              </a:defRPr>
            </a:lvl5pPr>
            <a:lvl6pPr indent="1054100" lvl="5" rtl="0" algn="ctr">
              <a:spcBef>
                <a:spcPts val="0"/>
              </a:spcBef>
              <a:spcAft>
                <a:spcPts val="0"/>
              </a:spcAft>
              <a:buSzPts val="1400"/>
              <a:buChar char="■"/>
              <a:defRPr sz="8000">
                <a:latin typeface="Helvetica Neue"/>
                <a:ea typeface="Helvetica Neue"/>
                <a:cs typeface="Helvetica Neue"/>
                <a:sym typeface="Helvetica Neue"/>
              </a:defRPr>
            </a:lvl6pPr>
            <a:lvl7pPr indent="1282700" lvl="6" rtl="0" algn="ctr">
              <a:spcBef>
                <a:spcPts val="0"/>
              </a:spcBef>
              <a:spcAft>
                <a:spcPts val="0"/>
              </a:spcAft>
              <a:buSzPts val="1400"/>
              <a:buChar char="●"/>
              <a:defRPr sz="8000">
                <a:latin typeface="Helvetica Neue"/>
                <a:ea typeface="Helvetica Neue"/>
                <a:cs typeface="Helvetica Neue"/>
                <a:sym typeface="Helvetica Neue"/>
              </a:defRPr>
            </a:lvl7pPr>
            <a:lvl8pPr indent="1511300" lvl="7" rtl="0" algn="ctr">
              <a:spcBef>
                <a:spcPts val="0"/>
              </a:spcBef>
              <a:spcAft>
                <a:spcPts val="0"/>
              </a:spcAft>
              <a:buSzPts val="1400"/>
              <a:buChar char="○"/>
              <a:defRPr sz="8000">
                <a:latin typeface="Helvetica Neue"/>
                <a:ea typeface="Helvetica Neue"/>
                <a:cs typeface="Helvetica Neue"/>
                <a:sym typeface="Helvetica Neue"/>
              </a:defRPr>
            </a:lvl8pPr>
            <a:lvl9pPr indent="1739900" lvl="8" rtl="0" algn="ctr">
              <a:spcBef>
                <a:spcPts val="0"/>
              </a:spcBef>
              <a:spcAft>
                <a:spcPts val="0"/>
              </a:spcAft>
              <a:buSzPts val="1400"/>
              <a:buChar char="■"/>
              <a:defRPr sz="8000">
                <a:latin typeface="Helvetica Neue"/>
                <a:ea typeface="Helvetica Neue"/>
                <a:cs typeface="Helvetica Neue"/>
                <a:sym typeface="Helvetica Neue"/>
              </a:defRPr>
            </a:lvl9pPr>
          </a:lstStyle>
          <a:p/>
        </p:txBody>
      </p:sp>
      <p:sp>
        <p:nvSpPr>
          <p:cNvPr id="27" name="Google Shape;27;p9"/>
          <p:cNvSpPr txBox="1"/>
          <p:nvPr>
            <p:ph idx="1" type="body"/>
          </p:nvPr>
        </p:nvSpPr>
        <p:spPr>
          <a:xfrm>
            <a:off x="952500" y="2603500"/>
            <a:ext cx="5334000" cy="6286500"/>
          </a:xfrm>
          <a:prstGeom prst="rect">
            <a:avLst/>
          </a:prstGeom>
          <a:noFill/>
          <a:ln>
            <a:noFill/>
          </a:ln>
        </p:spPr>
        <p:txBody>
          <a:bodyPr anchorCtr="0" anchor="ctr" bIns="91425" lIns="91425" spcFirstLastPara="1" rIns="91425" wrap="square" tIns="91425">
            <a:noAutofit/>
          </a:bodyPr>
          <a:lstStyle>
            <a:lvl1pPr indent="-317500" lvl="0" marL="457200" rtl="0">
              <a:spcBef>
                <a:spcPts val="3200"/>
              </a:spcBef>
              <a:spcAft>
                <a:spcPts val="0"/>
              </a:spcAft>
              <a:buSzPts val="1400"/>
              <a:buChar char="•"/>
              <a:defRPr sz="2800"/>
            </a:lvl1pPr>
            <a:lvl2pPr indent="-317500" lvl="1" marL="914400" rtl="0">
              <a:spcBef>
                <a:spcPts val="3200"/>
              </a:spcBef>
              <a:spcAft>
                <a:spcPts val="0"/>
              </a:spcAft>
              <a:buSzPts val="1400"/>
              <a:buChar char="•"/>
              <a:defRPr sz="2800"/>
            </a:lvl2pPr>
            <a:lvl3pPr indent="-317500" lvl="2" marL="1371600" rtl="0">
              <a:spcBef>
                <a:spcPts val="3200"/>
              </a:spcBef>
              <a:spcAft>
                <a:spcPts val="0"/>
              </a:spcAft>
              <a:buSzPts val="1400"/>
              <a:buChar char="•"/>
              <a:defRPr sz="2800"/>
            </a:lvl3pPr>
            <a:lvl4pPr indent="-317500" lvl="3" marL="1828800" rtl="0">
              <a:spcBef>
                <a:spcPts val="3200"/>
              </a:spcBef>
              <a:spcAft>
                <a:spcPts val="0"/>
              </a:spcAft>
              <a:buSzPts val="1400"/>
              <a:buChar char="•"/>
              <a:defRPr sz="2800"/>
            </a:lvl4pPr>
            <a:lvl5pPr indent="-317500" lvl="4" marL="2286000" rtl="0">
              <a:spcBef>
                <a:spcPts val="3200"/>
              </a:spcBef>
              <a:spcAft>
                <a:spcPts val="0"/>
              </a:spcAft>
              <a:buSzPts val="1400"/>
              <a:buChar char="•"/>
              <a:defRPr sz="2800"/>
            </a:lvl5pPr>
            <a:lvl6pPr indent="-317500" lvl="5" marL="2743200" rtl="0">
              <a:spcBef>
                <a:spcPts val="4200"/>
              </a:spcBef>
              <a:spcAft>
                <a:spcPts val="0"/>
              </a:spcAft>
              <a:buSzPts val="1400"/>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Char char="•"/>
              <a:defRPr sz="3600">
                <a:latin typeface="Helvetica Neue"/>
                <a:ea typeface="Helvetica Neue"/>
                <a:cs typeface="Helvetica Neue"/>
                <a:sym typeface="Helvetica Neu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8" name="Shape 28"/>
        <p:cNvGrpSpPr/>
        <p:nvPr/>
      </p:nvGrpSpPr>
      <p:grpSpPr>
        <a:xfrm>
          <a:off x="0" y="0"/>
          <a:ext cx="0" cy="0"/>
          <a:chOff x="0" y="0"/>
          <a:chExt cx="0" cy="0"/>
        </a:xfrm>
      </p:grpSpPr>
      <p:sp>
        <p:nvSpPr>
          <p:cNvPr id="29" name="Google Shape;29;p10"/>
          <p:cNvSpPr txBox="1"/>
          <p:nvPr>
            <p:ph idx="1" type="body"/>
          </p:nvPr>
        </p:nvSpPr>
        <p:spPr>
          <a:xfrm>
            <a:off x="952500" y="1270000"/>
            <a:ext cx="11099800" cy="7213600"/>
          </a:xfrm>
          <a:prstGeom prst="rect">
            <a:avLst/>
          </a:prstGeom>
          <a:noFill/>
          <a:ln>
            <a:noFill/>
          </a:ln>
        </p:spPr>
        <p:txBody>
          <a:bodyPr anchorCtr="0" anchor="ctr" bIns="91425" lIns="91425" spcFirstLastPara="1" rIns="91425" wrap="square" tIns="91425">
            <a:noAutofit/>
          </a:bodyPr>
          <a:lstStyle>
            <a:lvl1pPr indent="-317500" lvl="0" marL="457200" rtl="0">
              <a:spcBef>
                <a:spcPts val="4200"/>
              </a:spcBef>
              <a:spcAft>
                <a:spcPts val="0"/>
              </a:spcAft>
              <a:buSzPts val="1400"/>
              <a:buFont typeface="Helvetica Neue"/>
              <a:buChar char="•"/>
              <a:defRPr sz="3600">
                <a:latin typeface="Helvetica Neue"/>
                <a:ea typeface="Helvetica Neue"/>
                <a:cs typeface="Helvetica Neue"/>
                <a:sym typeface="Helvetica Neue"/>
              </a:defRPr>
            </a:lvl1pPr>
            <a:lvl2pPr indent="-317500" lvl="1" marL="914400" rtl="0">
              <a:spcBef>
                <a:spcPts val="4200"/>
              </a:spcBef>
              <a:spcAft>
                <a:spcPts val="0"/>
              </a:spcAft>
              <a:buSzPts val="1400"/>
              <a:buFont typeface="Helvetica Neue"/>
              <a:buChar char="•"/>
              <a:defRPr sz="3600">
                <a:latin typeface="Helvetica Neue"/>
                <a:ea typeface="Helvetica Neue"/>
                <a:cs typeface="Helvetica Neue"/>
                <a:sym typeface="Helvetica Neue"/>
              </a:defRPr>
            </a:lvl2pPr>
            <a:lvl3pPr indent="-317500" lvl="2" marL="1371600" rtl="0">
              <a:spcBef>
                <a:spcPts val="4200"/>
              </a:spcBef>
              <a:spcAft>
                <a:spcPts val="0"/>
              </a:spcAft>
              <a:buSzPts val="1400"/>
              <a:buFont typeface="Helvetica Neue"/>
              <a:buChar char="•"/>
              <a:defRPr sz="3600">
                <a:latin typeface="Helvetica Neue"/>
                <a:ea typeface="Helvetica Neue"/>
                <a:cs typeface="Helvetica Neue"/>
                <a:sym typeface="Helvetica Neue"/>
              </a:defRPr>
            </a:lvl3pPr>
            <a:lvl4pPr indent="-317500" lvl="3" marL="1828800" rtl="0">
              <a:spcBef>
                <a:spcPts val="4200"/>
              </a:spcBef>
              <a:spcAft>
                <a:spcPts val="0"/>
              </a:spcAft>
              <a:buSzPts val="1400"/>
              <a:buFont typeface="Helvetica Neue"/>
              <a:buChar char="•"/>
              <a:defRPr sz="3600">
                <a:latin typeface="Helvetica Neue"/>
                <a:ea typeface="Helvetica Neue"/>
                <a:cs typeface="Helvetica Neue"/>
                <a:sym typeface="Helvetica Neue"/>
              </a:defRPr>
            </a:lvl4pPr>
            <a:lvl5pPr indent="-317500" lvl="4" marL="2286000" rtl="0">
              <a:spcBef>
                <a:spcPts val="4200"/>
              </a:spcBef>
              <a:spcAft>
                <a:spcPts val="0"/>
              </a:spcAft>
              <a:buSzPts val="1400"/>
              <a:buFont typeface="Helvetica Neue"/>
              <a:buChar char="•"/>
              <a:defRPr sz="3600">
                <a:latin typeface="Helvetica Neue"/>
                <a:ea typeface="Helvetica Neue"/>
                <a:cs typeface="Helvetica Neue"/>
                <a:sym typeface="Helvetica Neue"/>
              </a:defRPr>
            </a:lvl5pPr>
            <a:lvl6pPr indent="-317500" lvl="5" marL="2743200" rtl="0">
              <a:spcBef>
                <a:spcPts val="4200"/>
              </a:spcBef>
              <a:spcAft>
                <a:spcPts val="0"/>
              </a:spcAft>
              <a:buSzPts val="1400"/>
              <a:buFont typeface="Helvetica Neue"/>
              <a:buChar char="•"/>
              <a:defRPr sz="3600">
                <a:latin typeface="Helvetica Neue"/>
                <a:ea typeface="Helvetica Neue"/>
                <a:cs typeface="Helvetica Neue"/>
                <a:sym typeface="Helvetica Neue"/>
              </a:defRPr>
            </a:lvl6pPr>
            <a:lvl7pPr indent="-317500" lvl="6" marL="3200400" rtl="0">
              <a:spcBef>
                <a:spcPts val="4200"/>
              </a:spcBef>
              <a:spcAft>
                <a:spcPts val="0"/>
              </a:spcAft>
              <a:buSzPts val="1400"/>
              <a:buFont typeface="Helvetica Neue"/>
              <a:buChar char="•"/>
              <a:defRPr sz="3600">
                <a:latin typeface="Helvetica Neue"/>
                <a:ea typeface="Helvetica Neue"/>
                <a:cs typeface="Helvetica Neue"/>
                <a:sym typeface="Helvetica Neue"/>
              </a:defRPr>
            </a:lvl7pPr>
            <a:lvl8pPr indent="-317500" lvl="7" marL="3657600" rtl="0">
              <a:spcBef>
                <a:spcPts val="4200"/>
              </a:spcBef>
              <a:spcAft>
                <a:spcPts val="0"/>
              </a:spcAft>
              <a:buSzPts val="1400"/>
              <a:buFont typeface="Helvetica Neue"/>
              <a:buChar char="•"/>
              <a:defRPr sz="3600">
                <a:latin typeface="Helvetica Neue"/>
                <a:ea typeface="Helvetica Neue"/>
                <a:cs typeface="Helvetica Neue"/>
                <a:sym typeface="Helvetica Neue"/>
              </a:defRPr>
            </a:lvl8pPr>
            <a:lvl9pPr indent="-317500" lvl="8" marL="4114800" rtl="0">
              <a:spcBef>
                <a:spcPts val="4200"/>
              </a:spcBef>
              <a:spcAft>
                <a:spcPts val="0"/>
              </a:spcAft>
              <a:buSzPts val="1400"/>
              <a:buFont typeface="Helvetica Neue"/>
              <a:buChar char="•"/>
              <a:defRPr sz="3600">
                <a:latin typeface="Helvetica Neue"/>
                <a:ea typeface="Helvetica Neue"/>
                <a:cs typeface="Helvetica Neue"/>
                <a:sym typeface="Helvetica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hyperlink" Target="http://www.buildmathminds.com" TargetMode="Externa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theme" Target="../theme/theme5.xml"/><Relationship Id="rId12" Type="http://schemas.openxmlformats.org/officeDocument/2006/relationships/slideLayout" Target="../slideLayouts/slideLayout3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5" Type="http://schemas.openxmlformats.org/officeDocument/2006/relationships/theme" Target="../theme/theme3.xml"/><Relationship Id="rId14" Type="http://schemas.openxmlformats.org/officeDocument/2006/relationships/slideLayout" Target="../slideLayouts/slideLayout5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52500" y="444500"/>
            <a:ext cx="11099800" cy="21590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1pPr>
            <a:lvl2pPr indent="139700" lvl="1"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2pPr>
            <a:lvl3pPr indent="368300" lvl="2"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3pPr>
            <a:lvl4pPr indent="596900" lvl="3"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4pPr>
            <a:lvl5pPr indent="825500" lvl="4"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5pPr>
            <a:lvl6pPr indent="1054100" lvl="5"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6pPr>
            <a:lvl7pPr indent="1282700" lvl="6"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7pPr>
            <a:lvl8pPr indent="1511300" lvl="7"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8pPr>
            <a:lvl9pPr indent="1739900" lvl="8"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9pPr>
          </a:lstStyle>
          <a:p/>
        </p:txBody>
      </p:sp>
      <p:sp>
        <p:nvSpPr>
          <p:cNvPr id="7" name="Google Shape;7;p1"/>
          <p:cNvSpPr txBox="1"/>
          <p:nvPr>
            <p:ph idx="1" type="body"/>
          </p:nvPr>
        </p:nvSpPr>
        <p:spPr>
          <a:xfrm>
            <a:off x="952500" y="2603500"/>
            <a:ext cx="11099800" cy="6286500"/>
          </a:xfrm>
          <a:prstGeom prst="rect">
            <a:avLst/>
          </a:prstGeom>
          <a:noFill/>
          <a:ln>
            <a:noFill/>
          </a:ln>
        </p:spPr>
        <p:txBody>
          <a:bodyPr anchorCtr="0" anchor="ctr" bIns="91425" lIns="91425" spcFirstLastPara="1" rIns="91425" wrap="square" tIns="91425">
            <a:noAutofit/>
          </a:bodyPr>
          <a:lstStyle>
            <a:lvl1pPr indent="-317500" lvl="0" marL="4572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1pPr>
            <a:lvl2pPr indent="-317500" lvl="1" marL="9144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2pPr>
            <a:lvl3pPr indent="-317500" lvl="2" marL="13716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3pPr>
            <a:lvl4pPr indent="-317500" lvl="3" marL="18288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4pPr>
            <a:lvl5pPr indent="-317500" lvl="4" marL="22860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5pPr>
            <a:lvl6pPr indent="-317500" lvl="5" marL="27432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6pPr>
            <a:lvl7pPr indent="-317500" lvl="6" marL="32004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7pPr>
            <a:lvl8pPr indent="-317500" lvl="7" marL="36576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8pPr>
            <a:lvl9pPr indent="-317500" lvl="8" marL="41148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3" name="Shape 33"/>
        <p:cNvGrpSpPr/>
        <p:nvPr/>
      </p:nvGrpSpPr>
      <p:grpSpPr>
        <a:xfrm>
          <a:off x="0" y="0"/>
          <a:ext cx="0" cy="0"/>
          <a:chOff x="0" y="0"/>
          <a:chExt cx="0" cy="0"/>
        </a:xfrm>
      </p:grpSpPr>
      <p:sp>
        <p:nvSpPr>
          <p:cNvPr id="34" name="Google Shape;34;p14"/>
          <p:cNvSpPr txBox="1"/>
          <p:nvPr>
            <p:ph type="title"/>
          </p:nvPr>
        </p:nvSpPr>
        <p:spPr>
          <a:xfrm>
            <a:off x="443307" y="843899"/>
            <a:ext cx="12118200" cy="108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4400"/>
              <a:buFont typeface="Arial"/>
              <a:buNone/>
              <a:defRPr sz="4400">
                <a:solidFill>
                  <a:schemeClr val="dk1"/>
                </a:solidFill>
              </a:defRPr>
            </a:lvl2pPr>
            <a:lvl3pPr lvl="2" rtl="0">
              <a:spcBef>
                <a:spcPts val="0"/>
              </a:spcBef>
              <a:spcAft>
                <a:spcPts val="0"/>
              </a:spcAft>
              <a:buClr>
                <a:schemeClr val="dk1"/>
              </a:buClr>
              <a:buSzPts val="4400"/>
              <a:buFont typeface="Arial"/>
              <a:buNone/>
              <a:defRPr sz="4400">
                <a:solidFill>
                  <a:schemeClr val="dk1"/>
                </a:solidFill>
              </a:defRPr>
            </a:lvl3pPr>
            <a:lvl4pPr lvl="3" rtl="0">
              <a:spcBef>
                <a:spcPts val="0"/>
              </a:spcBef>
              <a:spcAft>
                <a:spcPts val="0"/>
              </a:spcAft>
              <a:buClr>
                <a:schemeClr val="dk1"/>
              </a:buClr>
              <a:buSzPts val="4400"/>
              <a:buFont typeface="Arial"/>
              <a:buNone/>
              <a:defRPr sz="4400">
                <a:solidFill>
                  <a:schemeClr val="dk1"/>
                </a:solidFill>
              </a:defRPr>
            </a:lvl4pPr>
            <a:lvl5pPr lvl="4" rtl="0">
              <a:spcBef>
                <a:spcPts val="0"/>
              </a:spcBef>
              <a:spcAft>
                <a:spcPts val="0"/>
              </a:spcAft>
              <a:buClr>
                <a:schemeClr val="dk1"/>
              </a:buClr>
              <a:buSzPts val="4400"/>
              <a:buFont typeface="Arial"/>
              <a:buNone/>
              <a:defRPr sz="4400">
                <a:solidFill>
                  <a:schemeClr val="dk1"/>
                </a:solidFill>
              </a:defRPr>
            </a:lvl5pPr>
            <a:lvl6pPr lvl="5" rtl="0">
              <a:spcBef>
                <a:spcPts val="0"/>
              </a:spcBef>
              <a:spcAft>
                <a:spcPts val="0"/>
              </a:spcAft>
              <a:buClr>
                <a:schemeClr val="dk1"/>
              </a:buClr>
              <a:buSzPts val="4400"/>
              <a:buFont typeface="Arial"/>
              <a:buNone/>
              <a:defRPr sz="4400">
                <a:solidFill>
                  <a:schemeClr val="dk1"/>
                </a:solidFill>
              </a:defRPr>
            </a:lvl6pPr>
            <a:lvl7pPr lvl="6" rtl="0">
              <a:spcBef>
                <a:spcPts val="0"/>
              </a:spcBef>
              <a:spcAft>
                <a:spcPts val="0"/>
              </a:spcAft>
              <a:buClr>
                <a:schemeClr val="dk1"/>
              </a:buClr>
              <a:buSzPts val="4400"/>
              <a:buFont typeface="Arial"/>
              <a:buNone/>
              <a:defRPr sz="4400">
                <a:solidFill>
                  <a:schemeClr val="dk1"/>
                </a:solidFill>
              </a:defRPr>
            </a:lvl7pPr>
            <a:lvl8pPr lvl="7" rtl="0">
              <a:spcBef>
                <a:spcPts val="0"/>
              </a:spcBef>
              <a:spcAft>
                <a:spcPts val="0"/>
              </a:spcAft>
              <a:buClr>
                <a:schemeClr val="dk1"/>
              </a:buClr>
              <a:buSzPts val="4400"/>
              <a:buFont typeface="Arial"/>
              <a:buNone/>
              <a:defRPr sz="4400">
                <a:solidFill>
                  <a:schemeClr val="dk1"/>
                </a:solidFill>
              </a:defRPr>
            </a:lvl8pPr>
            <a:lvl9pPr lvl="8" rtl="0">
              <a:spcBef>
                <a:spcPts val="0"/>
              </a:spcBef>
              <a:spcAft>
                <a:spcPts val="0"/>
              </a:spcAft>
              <a:buClr>
                <a:schemeClr val="dk1"/>
              </a:buClr>
              <a:buSzPts val="4400"/>
              <a:buFont typeface="Arial"/>
              <a:buNone/>
              <a:defRPr sz="4400">
                <a:solidFill>
                  <a:schemeClr val="dk1"/>
                </a:solidFill>
              </a:defRPr>
            </a:lvl9pPr>
          </a:lstStyle>
          <a:p/>
        </p:txBody>
      </p:sp>
      <p:sp>
        <p:nvSpPr>
          <p:cNvPr id="35" name="Google Shape;35;p14"/>
          <p:cNvSpPr txBox="1"/>
          <p:nvPr>
            <p:ph idx="1" type="body"/>
          </p:nvPr>
        </p:nvSpPr>
        <p:spPr>
          <a:xfrm>
            <a:off x="443307" y="2185434"/>
            <a:ext cx="12118200" cy="64785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68300" lvl="1" marL="9144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2pPr>
            <a:lvl3pPr indent="-368300" lvl="2" marL="13716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3pPr>
            <a:lvl4pPr indent="-368300" lvl="3" marL="18288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4pPr>
            <a:lvl5pPr indent="-368300" lvl="4" marL="22860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5pPr>
            <a:lvl6pPr indent="-368300" lvl="5" marL="27432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6pPr>
            <a:lvl7pPr indent="-368300" lvl="6" marL="32004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7pPr>
            <a:lvl8pPr indent="-368300" lvl="7" marL="3657600" marR="0" rtl="0" algn="l">
              <a:lnSpc>
                <a:spcPct val="115000"/>
              </a:lnSpc>
              <a:spcBef>
                <a:spcPts val="250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8pPr>
            <a:lvl9pPr indent="-368300" lvl="8" marL="4114800" marR="0" rtl="0" algn="l">
              <a:lnSpc>
                <a:spcPct val="115000"/>
              </a:lnSpc>
              <a:spcBef>
                <a:spcPts val="2500"/>
              </a:spcBef>
              <a:spcAft>
                <a:spcPts val="2500"/>
              </a:spcAft>
              <a:buClr>
                <a:schemeClr val="dk2"/>
              </a:buClr>
              <a:buSzPts val="2200"/>
              <a:buFont typeface="Arial"/>
              <a:buChar char="■"/>
              <a:defRPr b="0" i="0" sz="2200" u="none" cap="none" strike="noStrike">
                <a:solidFill>
                  <a:schemeClr val="dk2"/>
                </a:solidFill>
                <a:latin typeface="Arial"/>
                <a:ea typeface="Arial"/>
                <a:cs typeface="Arial"/>
                <a:sym typeface="Arial"/>
              </a:defRPr>
            </a:lvl9pPr>
          </a:lstStyle>
          <a:p/>
        </p:txBody>
      </p:sp>
      <p:sp>
        <p:nvSpPr>
          <p:cNvPr id="36" name="Google Shape;36;p14"/>
          <p:cNvSpPr txBox="1"/>
          <p:nvPr/>
        </p:nvSpPr>
        <p:spPr>
          <a:xfrm>
            <a:off x="164925" y="9367100"/>
            <a:ext cx="12703200" cy="38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97A7"/>
              </a:buClr>
              <a:buSzPts val="1400"/>
              <a:buFont typeface="Arial"/>
              <a:buNone/>
            </a:pPr>
            <a:r>
              <a:rPr b="0" i="0" lang="en-US" sz="1400" u="sng" cap="none" strike="noStrike">
                <a:solidFill>
                  <a:schemeClr val="hlink"/>
                </a:solidFill>
                <a:latin typeface="Arial"/>
                <a:ea typeface="Arial"/>
                <a:cs typeface="Arial"/>
                <a:sym typeface="Arial"/>
                <a:hlinkClick r:id="rId1"/>
              </a:rPr>
              <a:t>www.BuildMathMinds.com</a:t>
            </a:r>
            <a:r>
              <a:rPr b="0" i="0" lang="en-US" sz="1400" u="none" cap="none" strike="noStrike">
                <a:solidFill>
                  <a:srgbClr val="000000"/>
                </a:solidFill>
                <a:latin typeface="Arial"/>
                <a:ea typeface="Arial"/>
                <a:cs typeface="Arial"/>
                <a:sym typeface="Arial"/>
              </a:rPr>
              <a:t>                                                                                                                                                            ©2018, Mathematically Minded</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sp>
        <p:nvSpPr>
          <p:cNvPr id="84" name="Google Shape;84;p29"/>
          <p:cNvSpPr txBox="1"/>
          <p:nvPr>
            <p:ph type="title"/>
          </p:nvPr>
        </p:nvSpPr>
        <p:spPr>
          <a:xfrm>
            <a:off x="952500" y="444500"/>
            <a:ext cx="11099700" cy="21591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1pPr>
            <a:lvl2pPr indent="139700" lvl="1"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2pPr>
            <a:lvl3pPr indent="368300" lvl="2"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3pPr>
            <a:lvl4pPr indent="596900" lvl="3"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4pPr>
            <a:lvl5pPr indent="825500" lvl="4"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5pPr>
            <a:lvl6pPr indent="1054100" lvl="5"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6pPr>
            <a:lvl7pPr indent="1282700" lvl="6"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7pPr>
            <a:lvl8pPr indent="1511300" lvl="7"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8pPr>
            <a:lvl9pPr indent="1739900" lvl="8" marL="0" marR="0" rtl="0" algn="ctr">
              <a:spcBef>
                <a:spcPts val="0"/>
              </a:spcBef>
              <a:spcAft>
                <a:spcPts val="0"/>
              </a:spcAft>
              <a:buSzPts val="1400"/>
              <a:buChar char="■"/>
              <a:defRPr b="0" i="0" sz="8000" u="none" cap="none" strike="noStrike">
                <a:latin typeface="Helvetica Neue"/>
                <a:ea typeface="Helvetica Neue"/>
                <a:cs typeface="Helvetica Neue"/>
                <a:sym typeface="Helvetica Neue"/>
              </a:defRPr>
            </a:lvl9pPr>
          </a:lstStyle>
          <a:p/>
        </p:txBody>
      </p:sp>
      <p:sp>
        <p:nvSpPr>
          <p:cNvPr id="85" name="Google Shape;85;p29"/>
          <p:cNvSpPr txBox="1"/>
          <p:nvPr>
            <p:ph idx="1" type="body"/>
          </p:nvPr>
        </p:nvSpPr>
        <p:spPr>
          <a:xfrm>
            <a:off x="952500" y="2603500"/>
            <a:ext cx="11099700" cy="6286500"/>
          </a:xfrm>
          <a:prstGeom prst="rect">
            <a:avLst/>
          </a:prstGeom>
          <a:noFill/>
          <a:ln>
            <a:noFill/>
          </a:ln>
        </p:spPr>
        <p:txBody>
          <a:bodyPr anchorCtr="0" anchor="ctr" bIns="91425" lIns="91425" spcFirstLastPara="1" rIns="91425" wrap="square" tIns="91425">
            <a:noAutofit/>
          </a:bodyPr>
          <a:lstStyle>
            <a:lvl1pPr indent="-317500" lvl="0" marL="4572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1pPr>
            <a:lvl2pPr indent="-317500" lvl="1" marL="9144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2pPr>
            <a:lvl3pPr indent="-317500" lvl="2" marL="13716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3pPr>
            <a:lvl4pPr indent="-317500" lvl="3" marL="18288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4pPr>
            <a:lvl5pPr indent="-317500" lvl="4" marL="22860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5pPr>
            <a:lvl6pPr indent="-317500" lvl="5" marL="27432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6pPr>
            <a:lvl7pPr indent="-317500" lvl="6" marL="32004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7pPr>
            <a:lvl8pPr indent="-317500" lvl="7" marL="36576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8pPr>
            <a:lvl9pPr indent="-317500" lvl="8" marL="4114800" marR="0" rtl="0" algn="l">
              <a:spcBef>
                <a:spcPts val="4200"/>
              </a:spcBef>
              <a:spcAft>
                <a:spcPts val="0"/>
              </a:spcAft>
              <a:buSzPts val="1400"/>
              <a:buFont typeface="Helvetica Neue"/>
              <a:buChar char="•"/>
              <a:defRPr b="0" i="0" sz="36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3" name="Shape 113"/>
        <p:cNvGrpSpPr/>
        <p:nvPr/>
      </p:nvGrpSpPr>
      <p:grpSpPr>
        <a:xfrm>
          <a:off x="0" y="0"/>
          <a:ext cx="0" cy="0"/>
          <a:chOff x="0" y="0"/>
          <a:chExt cx="0" cy="0"/>
        </a:xfrm>
      </p:grpSpPr>
      <p:sp>
        <p:nvSpPr>
          <p:cNvPr id="114" name="Google Shape;114;p42"/>
          <p:cNvSpPr txBox="1"/>
          <p:nvPr>
            <p:ph type="title"/>
          </p:nvPr>
        </p:nvSpPr>
        <p:spPr>
          <a:xfrm>
            <a:off x="443307" y="843899"/>
            <a:ext cx="12118200" cy="1086000"/>
          </a:xfrm>
          <a:prstGeom prst="rect">
            <a:avLst/>
          </a:prstGeom>
          <a:noFill/>
          <a:ln>
            <a:noFill/>
          </a:ln>
        </p:spPr>
        <p:txBody>
          <a:bodyPr anchorCtr="0" anchor="t" bIns="144475" lIns="144475" spcFirstLastPara="1" rIns="144475" wrap="square" tIns="144475">
            <a:noAutofit/>
          </a:bodyPr>
          <a:lstStyle>
            <a:lvl1pPr lvl="0" rtl="0">
              <a:spcBef>
                <a:spcPts val="0"/>
              </a:spcBef>
              <a:spcAft>
                <a:spcPts val="0"/>
              </a:spcAft>
              <a:buClr>
                <a:schemeClr val="dk1"/>
              </a:buClr>
              <a:buSzPts val="4400"/>
              <a:buNone/>
              <a:defRPr sz="4400">
                <a:solidFill>
                  <a:schemeClr val="dk1"/>
                </a:solidFill>
              </a:defRPr>
            </a:lvl1pPr>
            <a:lvl2pPr lvl="1" rtl="0">
              <a:spcBef>
                <a:spcPts val="0"/>
              </a:spcBef>
              <a:spcAft>
                <a:spcPts val="0"/>
              </a:spcAft>
              <a:buClr>
                <a:schemeClr val="dk1"/>
              </a:buClr>
              <a:buSzPts val="4400"/>
              <a:buNone/>
              <a:defRPr sz="4400">
                <a:solidFill>
                  <a:schemeClr val="dk1"/>
                </a:solidFill>
              </a:defRPr>
            </a:lvl2pPr>
            <a:lvl3pPr lvl="2" rtl="0">
              <a:spcBef>
                <a:spcPts val="0"/>
              </a:spcBef>
              <a:spcAft>
                <a:spcPts val="0"/>
              </a:spcAft>
              <a:buClr>
                <a:schemeClr val="dk1"/>
              </a:buClr>
              <a:buSzPts val="4400"/>
              <a:buNone/>
              <a:defRPr sz="4400">
                <a:solidFill>
                  <a:schemeClr val="dk1"/>
                </a:solidFill>
              </a:defRPr>
            </a:lvl3pPr>
            <a:lvl4pPr lvl="3" rtl="0">
              <a:spcBef>
                <a:spcPts val="0"/>
              </a:spcBef>
              <a:spcAft>
                <a:spcPts val="0"/>
              </a:spcAft>
              <a:buClr>
                <a:schemeClr val="dk1"/>
              </a:buClr>
              <a:buSzPts val="4400"/>
              <a:buNone/>
              <a:defRPr sz="4400">
                <a:solidFill>
                  <a:schemeClr val="dk1"/>
                </a:solidFill>
              </a:defRPr>
            </a:lvl4pPr>
            <a:lvl5pPr lvl="4" rtl="0">
              <a:spcBef>
                <a:spcPts val="0"/>
              </a:spcBef>
              <a:spcAft>
                <a:spcPts val="0"/>
              </a:spcAft>
              <a:buClr>
                <a:schemeClr val="dk1"/>
              </a:buClr>
              <a:buSzPts val="4400"/>
              <a:buNone/>
              <a:defRPr sz="4400">
                <a:solidFill>
                  <a:schemeClr val="dk1"/>
                </a:solidFill>
              </a:defRPr>
            </a:lvl5pPr>
            <a:lvl6pPr lvl="5" rtl="0">
              <a:spcBef>
                <a:spcPts val="0"/>
              </a:spcBef>
              <a:spcAft>
                <a:spcPts val="0"/>
              </a:spcAft>
              <a:buClr>
                <a:schemeClr val="dk1"/>
              </a:buClr>
              <a:buSzPts val="4400"/>
              <a:buNone/>
              <a:defRPr sz="4400">
                <a:solidFill>
                  <a:schemeClr val="dk1"/>
                </a:solidFill>
              </a:defRPr>
            </a:lvl6pPr>
            <a:lvl7pPr lvl="6" rtl="0">
              <a:spcBef>
                <a:spcPts val="0"/>
              </a:spcBef>
              <a:spcAft>
                <a:spcPts val="0"/>
              </a:spcAft>
              <a:buClr>
                <a:schemeClr val="dk1"/>
              </a:buClr>
              <a:buSzPts val="4400"/>
              <a:buNone/>
              <a:defRPr sz="4400">
                <a:solidFill>
                  <a:schemeClr val="dk1"/>
                </a:solidFill>
              </a:defRPr>
            </a:lvl7pPr>
            <a:lvl8pPr lvl="7" rtl="0">
              <a:spcBef>
                <a:spcPts val="0"/>
              </a:spcBef>
              <a:spcAft>
                <a:spcPts val="0"/>
              </a:spcAft>
              <a:buClr>
                <a:schemeClr val="dk1"/>
              </a:buClr>
              <a:buSzPts val="4400"/>
              <a:buNone/>
              <a:defRPr sz="4400">
                <a:solidFill>
                  <a:schemeClr val="dk1"/>
                </a:solidFill>
              </a:defRPr>
            </a:lvl8pPr>
            <a:lvl9pPr lvl="8" rtl="0">
              <a:spcBef>
                <a:spcPts val="0"/>
              </a:spcBef>
              <a:spcAft>
                <a:spcPts val="0"/>
              </a:spcAft>
              <a:buClr>
                <a:schemeClr val="dk1"/>
              </a:buClr>
              <a:buSzPts val="4400"/>
              <a:buNone/>
              <a:defRPr sz="4400">
                <a:solidFill>
                  <a:schemeClr val="dk1"/>
                </a:solidFill>
              </a:defRPr>
            </a:lvl9pPr>
          </a:lstStyle>
          <a:p/>
        </p:txBody>
      </p:sp>
      <p:sp>
        <p:nvSpPr>
          <p:cNvPr id="115" name="Google Shape;115;p42"/>
          <p:cNvSpPr txBox="1"/>
          <p:nvPr>
            <p:ph idx="1" type="body"/>
          </p:nvPr>
        </p:nvSpPr>
        <p:spPr>
          <a:xfrm>
            <a:off x="443307" y="2185434"/>
            <a:ext cx="12118200" cy="6478500"/>
          </a:xfrm>
          <a:prstGeom prst="rect">
            <a:avLst/>
          </a:prstGeom>
          <a:noFill/>
          <a:ln>
            <a:noFill/>
          </a:ln>
        </p:spPr>
        <p:txBody>
          <a:bodyPr anchorCtr="0" anchor="t" bIns="144475" lIns="144475" spcFirstLastPara="1" rIns="144475" wrap="square" tIns="144475">
            <a:noAutofit/>
          </a:bodyPr>
          <a:lstStyle>
            <a:lvl1pPr indent="-406400" lvl="0" marL="457200" rtl="0">
              <a:lnSpc>
                <a:spcPct val="115000"/>
              </a:lnSpc>
              <a:spcBef>
                <a:spcPts val="0"/>
              </a:spcBef>
              <a:spcAft>
                <a:spcPts val="0"/>
              </a:spcAft>
              <a:buClr>
                <a:schemeClr val="dk2"/>
              </a:buClr>
              <a:buSzPts val="2800"/>
              <a:buChar char="●"/>
              <a:defRPr sz="2800">
                <a:solidFill>
                  <a:schemeClr val="dk2"/>
                </a:solidFill>
              </a:defRPr>
            </a:lvl1pPr>
            <a:lvl2pPr indent="-368300" lvl="1" marL="914400" rtl="0">
              <a:lnSpc>
                <a:spcPct val="115000"/>
              </a:lnSpc>
              <a:spcBef>
                <a:spcPts val="2500"/>
              </a:spcBef>
              <a:spcAft>
                <a:spcPts val="0"/>
              </a:spcAft>
              <a:buClr>
                <a:schemeClr val="dk2"/>
              </a:buClr>
              <a:buSzPts val="2200"/>
              <a:buChar char="○"/>
              <a:defRPr sz="2200">
                <a:solidFill>
                  <a:schemeClr val="dk2"/>
                </a:solidFill>
              </a:defRPr>
            </a:lvl2pPr>
            <a:lvl3pPr indent="-368300" lvl="2" marL="1371600" rtl="0">
              <a:lnSpc>
                <a:spcPct val="115000"/>
              </a:lnSpc>
              <a:spcBef>
                <a:spcPts val="2500"/>
              </a:spcBef>
              <a:spcAft>
                <a:spcPts val="0"/>
              </a:spcAft>
              <a:buClr>
                <a:schemeClr val="dk2"/>
              </a:buClr>
              <a:buSzPts val="2200"/>
              <a:buChar char="■"/>
              <a:defRPr sz="2200">
                <a:solidFill>
                  <a:schemeClr val="dk2"/>
                </a:solidFill>
              </a:defRPr>
            </a:lvl3pPr>
            <a:lvl4pPr indent="-368300" lvl="3" marL="1828800" rtl="0">
              <a:lnSpc>
                <a:spcPct val="115000"/>
              </a:lnSpc>
              <a:spcBef>
                <a:spcPts val="2500"/>
              </a:spcBef>
              <a:spcAft>
                <a:spcPts val="0"/>
              </a:spcAft>
              <a:buClr>
                <a:schemeClr val="dk2"/>
              </a:buClr>
              <a:buSzPts val="2200"/>
              <a:buChar char="●"/>
              <a:defRPr sz="2200">
                <a:solidFill>
                  <a:schemeClr val="dk2"/>
                </a:solidFill>
              </a:defRPr>
            </a:lvl4pPr>
            <a:lvl5pPr indent="-368300" lvl="4" marL="2286000" rtl="0">
              <a:lnSpc>
                <a:spcPct val="115000"/>
              </a:lnSpc>
              <a:spcBef>
                <a:spcPts val="2500"/>
              </a:spcBef>
              <a:spcAft>
                <a:spcPts val="0"/>
              </a:spcAft>
              <a:buClr>
                <a:schemeClr val="dk2"/>
              </a:buClr>
              <a:buSzPts val="2200"/>
              <a:buChar char="○"/>
              <a:defRPr sz="2200">
                <a:solidFill>
                  <a:schemeClr val="dk2"/>
                </a:solidFill>
              </a:defRPr>
            </a:lvl5pPr>
            <a:lvl6pPr indent="-368300" lvl="5" marL="2743200" rtl="0">
              <a:lnSpc>
                <a:spcPct val="115000"/>
              </a:lnSpc>
              <a:spcBef>
                <a:spcPts val="2500"/>
              </a:spcBef>
              <a:spcAft>
                <a:spcPts val="0"/>
              </a:spcAft>
              <a:buClr>
                <a:schemeClr val="dk2"/>
              </a:buClr>
              <a:buSzPts val="2200"/>
              <a:buChar char="■"/>
              <a:defRPr sz="2200">
                <a:solidFill>
                  <a:schemeClr val="dk2"/>
                </a:solidFill>
              </a:defRPr>
            </a:lvl6pPr>
            <a:lvl7pPr indent="-368300" lvl="6" marL="3200400" rtl="0">
              <a:lnSpc>
                <a:spcPct val="115000"/>
              </a:lnSpc>
              <a:spcBef>
                <a:spcPts val="2500"/>
              </a:spcBef>
              <a:spcAft>
                <a:spcPts val="0"/>
              </a:spcAft>
              <a:buClr>
                <a:schemeClr val="dk2"/>
              </a:buClr>
              <a:buSzPts val="2200"/>
              <a:buChar char="●"/>
              <a:defRPr sz="2200">
                <a:solidFill>
                  <a:schemeClr val="dk2"/>
                </a:solidFill>
              </a:defRPr>
            </a:lvl7pPr>
            <a:lvl8pPr indent="-368300" lvl="7" marL="3657600" rtl="0">
              <a:lnSpc>
                <a:spcPct val="115000"/>
              </a:lnSpc>
              <a:spcBef>
                <a:spcPts val="2500"/>
              </a:spcBef>
              <a:spcAft>
                <a:spcPts val="0"/>
              </a:spcAft>
              <a:buClr>
                <a:schemeClr val="dk2"/>
              </a:buClr>
              <a:buSzPts val="2200"/>
              <a:buChar char="○"/>
              <a:defRPr sz="2200">
                <a:solidFill>
                  <a:schemeClr val="dk2"/>
                </a:solidFill>
              </a:defRPr>
            </a:lvl8pPr>
            <a:lvl9pPr indent="-368300" lvl="8" marL="4114800" rtl="0">
              <a:lnSpc>
                <a:spcPct val="115000"/>
              </a:lnSpc>
              <a:spcBef>
                <a:spcPts val="2500"/>
              </a:spcBef>
              <a:spcAft>
                <a:spcPts val="2500"/>
              </a:spcAft>
              <a:buClr>
                <a:schemeClr val="dk2"/>
              </a:buClr>
              <a:buSzPts val="2200"/>
              <a:buChar char="■"/>
              <a:defRPr sz="2200">
                <a:solidFill>
                  <a:schemeClr val="dk2"/>
                </a:solidFill>
              </a:defRPr>
            </a:lvl9pPr>
          </a:lstStyle>
          <a:p/>
        </p:txBody>
      </p:sp>
      <p:sp>
        <p:nvSpPr>
          <p:cNvPr id="116" name="Google Shape;116;p42"/>
          <p:cNvSpPr txBox="1"/>
          <p:nvPr/>
        </p:nvSpPr>
        <p:spPr>
          <a:xfrm>
            <a:off x="10071900" y="9367100"/>
            <a:ext cx="2796300" cy="3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©2018, Mathematically Minded</a:t>
            </a:r>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1.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9.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6.xml"/><Relationship Id="rId3" Type="http://schemas.openxmlformats.org/officeDocument/2006/relationships/image" Target="../media/image1.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5.xml"/><Relationship Id="rId3" Type="http://schemas.openxmlformats.org/officeDocument/2006/relationships/image" Target="../media/image1.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57"/>
          <p:cNvPicPr preferRelativeResize="0"/>
          <p:nvPr/>
        </p:nvPicPr>
        <p:blipFill rotWithShape="1">
          <a:blip r:embed="rId3">
            <a:alphaModFix/>
          </a:blip>
          <a:srcRect b="0" l="139" r="139" t="0"/>
          <a:stretch/>
        </p:blipFill>
        <p:spPr>
          <a:xfrm>
            <a:off x="152400" y="494450"/>
            <a:ext cx="12699998" cy="7143748"/>
          </a:xfrm>
          <a:prstGeom prst="rect">
            <a:avLst/>
          </a:prstGeom>
          <a:noFill/>
          <a:ln>
            <a:noFill/>
          </a:ln>
        </p:spPr>
      </p:pic>
      <p:sp>
        <p:nvSpPr>
          <p:cNvPr id="168" name="Google Shape;168;p57"/>
          <p:cNvSpPr txBox="1"/>
          <p:nvPr/>
        </p:nvSpPr>
        <p:spPr>
          <a:xfrm>
            <a:off x="698675" y="7909075"/>
            <a:ext cx="11849700" cy="95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2500"/>
              </a:spcAft>
              <a:buNone/>
            </a:pPr>
            <a:r>
              <a:rPr b="1" lang="en-US" sz="1800">
                <a:solidFill>
                  <a:srgbClr val="595959"/>
                </a:solidFill>
                <a:latin typeface="Times New Roman"/>
                <a:ea typeface="Times New Roman"/>
                <a:cs typeface="Times New Roman"/>
                <a:sym typeface="Times New Roman"/>
              </a:rPr>
              <a:t>These Number Talk/Strings were purchased along with The Flexibility Formula course and are licensed to be used by the teacher who purchased 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grpSp>
        <p:nvGrpSpPr>
          <p:cNvPr id="497" name="Google Shape;497;p66"/>
          <p:cNvGrpSpPr/>
          <p:nvPr/>
        </p:nvGrpSpPr>
        <p:grpSpPr>
          <a:xfrm>
            <a:off x="413838" y="2604650"/>
            <a:ext cx="4670850" cy="2190900"/>
            <a:chOff x="413838" y="2604650"/>
            <a:chExt cx="4670850" cy="2190900"/>
          </a:xfrm>
        </p:grpSpPr>
        <p:grpSp>
          <p:nvGrpSpPr>
            <p:cNvPr id="498" name="Google Shape;498;p66"/>
            <p:cNvGrpSpPr/>
            <p:nvPr/>
          </p:nvGrpSpPr>
          <p:grpSpPr>
            <a:xfrm>
              <a:off x="413838" y="2604650"/>
              <a:ext cx="2190900" cy="2190900"/>
              <a:chOff x="3143151" y="5611075"/>
              <a:chExt cx="2190900" cy="2190900"/>
            </a:xfrm>
          </p:grpSpPr>
          <p:sp>
            <p:nvSpPr>
              <p:cNvPr id="499" name="Google Shape;499;p66"/>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grpSp>
            <p:nvGrpSpPr>
              <p:cNvPr id="500" name="Google Shape;500;p66"/>
              <p:cNvGrpSpPr/>
              <p:nvPr/>
            </p:nvGrpSpPr>
            <p:grpSpPr>
              <a:xfrm>
                <a:off x="3797224" y="6265603"/>
                <a:ext cx="882785" cy="881849"/>
                <a:chOff x="1337116" y="6255249"/>
                <a:chExt cx="1107774" cy="1202412"/>
              </a:xfrm>
            </p:grpSpPr>
            <p:sp>
              <p:nvSpPr>
                <p:cNvPr id="501" name="Google Shape;501;p66"/>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502" name="Google Shape;502;p66"/>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503" name="Google Shape;503;p66"/>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504" name="Google Shape;504;p66"/>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505" name="Google Shape;505;p66"/>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grpSp>
        </p:grpSp>
        <p:grpSp>
          <p:nvGrpSpPr>
            <p:cNvPr id="506" name="Google Shape;506;p66"/>
            <p:cNvGrpSpPr/>
            <p:nvPr/>
          </p:nvGrpSpPr>
          <p:grpSpPr>
            <a:xfrm>
              <a:off x="2893788" y="2604650"/>
              <a:ext cx="2190900" cy="2190900"/>
              <a:chOff x="3143151" y="5611075"/>
              <a:chExt cx="2190900" cy="2190900"/>
            </a:xfrm>
          </p:grpSpPr>
          <p:sp>
            <p:nvSpPr>
              <p:cNvPr id="507" name="Google Shape;507;p66"/>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grpSp>
            <p:nvGrpSpPr>
              <p:cNvPr id="508" name="Google Shape;508;p66"/>
              <p:cNvGrpSpPr/>
              <p:nvPr/>
            </p:nvGrpSpPr>
            <p:grpSpPr>
              <a:xfrm>
                <a:off x="3797224" y="6265603"/>
                <a:ext cx="882785" cy="881849"/>
                <a:chOff x="1337116" y="6255249"/>
                <a:chExt cx="1107774" cy="1202412"/>
              </a:xfrm>
            </p:grpSpPr>
            <p:sp>
              <p:nvSpPr>
                <p:cNvPr id="509" name="Google Shape;509;p66"/>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510" name="Google Shape;510;p66"/>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511" name="Google Shape;511;p66"/>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512" name="Google Shape;512;p66"/>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513" name="Google Shape;513;p66"/>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grpSp>
        </p:grpSp>
      </p:grpSp>
      <p:grpSp>
        <p:nvGrpSpPr>
          <p:cNvPr id="514" name="Google Shape;514;p66"/>
          <p:cNvGrpSpPr/>
          <p:nvPr/>
        </p:nvGrpSpPr>
        <p:grpSpPr>
          <a:xfrm>
            <a:off x="358413" y="235525"/>
            <a:ext cx="4660813" cy="2190900"/>
            <a:chOff x="358413" y="235525"/>
            <a:chExt cx="4660813" cy="2190900"/>
          </a:xfrm>
        </p:grpSpPr>
        <p:grpSp>
          <p:nvGrpSpPr>
            <p:cNvPr id="515" name="Google Shape;515;p66"/>
            <p:cNvGrpSpPr/>
            <p:nvPr/>
          </p:nvGrpSpPr>
          <p:grpSpPr>
            <a:xfrm>
              <a:off x="358413" y="235525"/>
              <a:ext cx="2190900" cy="2190900"/>
              <a:chOff x="3143151" y="5611075"/>
              <a:chExt cx="2190900" cy="2190900"/>
            </a:xfrm>
          </p:grpSpPr>
          <p:sp>
            <p:nvSpPr>
              <p:cNvPr id="516" name="Google Shape;516;p66"/>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7" name="Google Shape;517;p66"/>
              <p:cNvGrpSpPr/>
              <p:nvPr/>
            </p:nvGrpSpPr>
            <p:grpSpPr>
              <a:xfrm>
                <a:off x="3797224" y="6265603"/>
                <a:ext cx="882785" cy="881849"/>
                <a:chOff x="1337116" y="6255249"/>
                <a:chExt cx="1107774" cy="1202412"/>
              </a:xfrm>
            </p:grpSpPr>
            <p:sp>
              <p:nvSpPr>
                <p:cNvPr id="518" name="Google Shape;518;p66"/>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19" name="Google Shape;519;p66"/>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20" name="Google Shape;520;p66"/>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21" name="Google Shape;521;p66"/>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22" name="Google Shape;522;p66"/>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23" name="Google Shape;523;p66"/>
            <p:cNvGrpSpPr/>
            <p:nvPr/>
          </p:nvGrpSpPr>
          <p:grpSpPr>
            <a:xfrm>
              <a:off x="2828326" y="235525"/>
              <a:ext cx="2190900" cy="2190900"/>
              <a:chOff x="5931738" y="5611075"/>
              <a:chExt cx="2190900" cy="2190900"/>
            </a:xfrm>
          </p:grpSpPr>
          <p:sp>
            <p:nvSpPr>
              <p:cNvPr id="524" name="Google Shape;524;p66"/>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66"/>
              <p:cNvGrpSpPr/>
              <p:nvPr/>
            </p:nvGrpSpPr>
            <p:grpSpPr>
              <a:xfrm>
                <a:off x="6585799" y="6265603"/>
                <a:ext cx="882785" cy="881849"/>
                <a:chOff x="66787" y="6292098"/>
                <a:chExt cx="1107774" cy="1202412"/>
              </a:xfrm>
            </p:grpSpPr>
            <p:sp>
              <p:nvSpPr>
                <p:cNvPr id="526" name="Google Shape;526;p66"/>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27" name="Google Shape;527;p66"/>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28" name="Google Shape;528;p66"/>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29" name="Google Shape;529;p66"/>
          <p:cNvGrpSpPr/>
          <p:nvPr/>
        </p:nvGrpSpPr>
        <p:grpSpPr>
          <a:xfrm>
            <a:off x="7450688" y="4795550"/>
            <a:ext cx="4805625" cy="2190900"/>
            <a:chOff x="7506113" y="5347875"/>
            <a:chExt cx="4805625" cy="2190900"/>
          </a:xfrm>
        </p:grpSpPr>
        <p:grpSp>
          <p:nvGrpSpPr>
            <p:cNvPr id="530" name="Google Shape;530;p66"/>
            <p:cNvGrpSpPr/>
            <p:nvPr/>
          </p:nvGrpSpPr>
          <p:grpSpPr>
            <a:xfrm>
              <a:off x="7506113" y="5347875"/>
              <a:ext cx="2190900" cy="2190900"/>
              <a:chOff x="427651" y="5611075"/>
              <a:chExt cx="2190900" cy="2190900"/>
            </a:xfrm>
          </p:grpSpPr>
          <p:sp>
            <p:nvSpPr>
              <p:cNvPr id="531" name="Google Shape;531;p66"/>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2" name="Google Shape;532;p66"/>
              <p:cNvGrpSpPr/>
              <p:nvPr/>
            </p:nvGrpSpPr>
            <p:grpSpPr>
              <a:xfrm>
                <a:off x="701396" y="6292615"/>
                <a:ext cx="1755578" cy="881849"/>
                <a:chOff x="701396" y="6292615"/>
                <a:chExt cx="1755578" cy="881849"/>
              </a:xfrm>
            </p:grpSpPr>
            <p:grpSp>
              <p:nvGrpSpPr>
                <p:cNvPr id="533" name="Google Shape;533;p66"/>
                <p:cNvGrpSpPr/>
                <p:nvPr/>
              </p:nvGrpSpPr>
              <p:grpSpPr>
                <a:xfrm>
                  <a:off x="701396" y="6292615"/>
                  <a:ext cx="882785" cy="881849"/>
                  <a:chOff x="701371" y="6292098"/>
                  <a:chExt cx="1107774" cy="1202412"/>
                </a:xfrm>
              </p:grpSpPr>
              <p:sp>
                <p:nvSpPr>
                  <p:cNvPr id="534" name="Google Shape;534;p66"/>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35" name="Google Shape;535;p66"/>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36" name="Google Shape;536;p66"/>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37" name="Google Shape;537;p66"/>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38" name="Google Shape;538;p66"/>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39" name="Google Shape;539;p66"/>
                <p:cNvGrpSpPr/>
                <p:nvPr/>
              </p:nvGrpSpPr>
              <p:grpSpPr>
                <a:xfrm>
                  <a:off x="1833523" y="6513844"/>
                  <a:ext cx="623452" cy="573708"/>
                  <a:chOff x="1833523" y="6513844"/>
                  <a:chExt cx="623452" cy="573708"/>
                </a:xfrm>
              </p:grpSpPr>
              <p:sp>
                <p:nvSpPr>
                  <p:cNvPr id="540" name="Google Shape;540;p66"/>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1" name="Google Shape;541;p66"/>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42" name="Google Shape;542;p66"/>
            <p:cNvGrpSpPr/>
            <p:nvPr/>
          </p:nvGrpSpPr>
          <p:grpSpPr>
            <a:xfrm>
              <a:off x="10120838" y="5347875"/>
              <a:ext cx="2190900" cy="2190900"/>
              <a:chOff x="3143151" y="5611075"/>
              <a:chExt cx="2190900" cy="2190900"/>
            </a:xfrm>
          </p:grpSpPr>
          <p:sp>
            <p:nvSpPr>
              <p:cNvPr id="543" name="Google Shape;543;p66"/>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4" name="Google Shape;544;p66"/>
              <p:cNvGrpSpPr/>
              <p:nvPr/>
            </p:nvGrpSpPr>
            <p:grpSpPr>
              <a:xfrm>
                <a:off x="3873424" y="6265603"/>
                <a:ext cx="730385" cy="881849"/>
                <a:chOff x="163569" y="6255249"/>
                <a:chExt cx="916533" cy="1202412"/>
              </a:xfrm>
            </p:grpSpPr>
            <p:sp>
              <p:nvSpPr>
                <p:cNvPr id="545" name="Google Shape;545;p66"/>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6" name="Google Shape;546;p66"/>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7" name="Google Shape;547;p66"/>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8" name="Google Shape;548;p66"/>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49" name="Google Shape;549;p66"/>
          <p:cNvGrpSpPr/>
          <p:nvPr/>
        </p:nvGrpSpPr>
        <p:grpSpPr>
          <a:xfrm>
            <a:off x="7506088" y="7220100"/>
            <a:ext cx="4740125" cy="2190900"/>
            <a:chOff x="7658488" y="7220100"/>
            <a:chExt cx="4740125" cy="2190900"/>
          </a:xfrm>
        </p:grpSpPr>
        <p:grpSp>
          <p:nvGrpSpPr>
            <p:cNvPr id="550" name="Google Shape;550;p66"/>
            <p:cNvGrpSpPr/>
            <p:nvPr/>
          </p:nvGrpSpPr>
          <p:grpSpPr>
            <a:xfrm>
              <a:off x="7658488" y="7220100"/>
              <a:ext cx="2190900" cy="2190900"/>
              <a:chOff x="427651" y="5611075"/>
              <a:chExt cx="2190900" cy="2190900"/>
            </a:xfrm>
          </p:grpSpPr>
          <p:sp>
            <p:nvSpPr>
              <p:cNvPr id="551" name="Google Shape;551;p66"/>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2" name="Google Shape;552;p66"/>
              <p:cNvGrpSpPr/>
              <p:nvPr/>
            </p:nvGrpSpPr>
            <p:grpSpPr>
              <a:xfrm>
                <a:off x="701396" y="6292615"/>
                <a:ext cx="1755578" cy="881849"/>
                <a:chOff x="701396" y="6292615"/>
                <a:chExt cx="1755578" cy="881849"/>
              </a:xfrm>
            </p:grpSpPr>
            <p:grpSp>
              <p:nvGrpSpPr>
                <p:cNvPr id="553" name="Google Shape;553;p66"/>
                <p:cNvGrpSpPr/>
                <p:nvPr/>
              </p:nvGrpSpPr>
              <p:grpSpPr>
                <a:xfrm>
                  <a:off x="701396" y="6292615"/>
                  <a:ext cx="882785" cy="881849"/>
                  <a:chOff x="701371" y="6292098"/>
                  <a:chExt cx="1107774" cy="1202412"/>
                </a:xfrm>
              </p:grpSpPr>
              <p:sp>
                <p:nvSpPr>
                  <p:cNvPr id="554" name="Google Shape;554;p66"/>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5" name="Google Shape;555;p66"/>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6" name="Google Shape;556;p66"/>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7" name="Google Shape;557;p66"/>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8" name="Google Shape;558;p66"/>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59" name="Google Shape;559;p66"/>
                <p:cNvGrpSpPr/>
                <p:nvPr/>
              </p:nvGrpSpPr>
              <p:grpSpPr>
                <a:xfrm>
                  <a:off x="1833523" y="6513844"/>
                  <a:ext cx="623452" cy="573708"/>
                  <a:chOff x="1833523" y="6513844"/>
                  <a:chExt cx="623452" cy="573708"/>
                </a:xfrm>
              </p:grpSpPr>
              <p:sp>
                <p:nvSpPr>
                  <p:cNvPr id="560" name="Google Shape;560;p66"/>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1" name="Google Shape;561;p66"/>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62" name="Google Shape;562;p66"/>
            <p:cNvGrpSpPr/>
            <p:nvPr/>
          </p:nvGrpSpPr>
          <p:grpSpPr>
            <a:xfrm>
              <a:off x="10207713" y="7220100"/>
              <a:ext cx="2190900" cy="2190900"/>
              <a:chOff x="427651" y="5611075"/>
              <a:chExt cx="2190900" cy="2190900"/>
            </a:xfrm>
          </p:grpSpPr>
          <p:sp>
            <p:nvSpPr>
              <p:cNvPr id="563" name="Google Shape;563;p66"/>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4" name="Google Shape;564;p66"/>
              <p:cNvGrpSpPr/>
              <p:nvPr/>
            </p:nvGrpSpPr>
            <p:grpSpPr>
              <a:xfrm>
                <a:off x="701396" y="6292615"/>
                <a:ext cx="1755578" cy="881849"/>
                <a:chOff x="701396" y="6292615"/>
                <a:chExt cx="1755578" cy="881849"/>
              </a:xfrm>
            </p:grpSpPr>
            <p:grpSp>
              <p:nvGrpSpPr>
                <p:cNvPr id="565" name="Google Shape;565;p66"/>
                <p:cNvGrpSpPr/>
                <p:nvPr/>
              </p:nvGrpSpPr>
              <p:grpSpPr>
                <a:xfrm>
                  <a:off x="701396" y="6292615"/>
                  <a:ext cx="882785" cy="881849"/>
                  <a:chOff x="701371" y="6292098"/>
                  <a:chExt cx="1107774" cy="1202412"/>
                </a:xfrm>
              </p:grpSpPr>
              <p:sp>
                <p:nvSpPr>
                  <p:cNvPr id="566" name="Google Shape;566;p66"/>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7" name="Google Shape;567;p66"/>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8" name="Google Shape;568;p66"/>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9" name="Google Shape;569;p66"/>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70" name="Google Shape;570;p66"/>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71" name="Google Shape;571;p66"/>
                <p:cNvGrpSpPr/>
                <p:nvPr/>
              </p:nvGrpSpPr>
              <p:grpSpPr>
                <a:xfrm>
                  <a:off x="1833523" y="6513844"/>
                  <a:ext cx="623452" cy="573708"/>
                  <a:chOff x="1833523" y="6513844"/>
                  <a:chExt cx="623452" cy="573708"/>
                </a:xfrm>
              </p:grpSpPr>
              <p:sp>
                <p:nvSpPr>
                  <p:cNvPr id="572" name="Google Shape;572;p66"/>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73" name="Google Shape;573;p66"/>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9" name="Shape 3019"/>
        <p:cNvGrpSpPr/>
        <p:nvPr/>
      </p:nvGrpSpPr>
      <p:grpSpPr>
        <a:xfrm>
          <a:off x="0" y="0"/>
          <a:ext cx="0" cy="0"/>
          <a:chOff x="0" y="0"/>
          <a:chExt cx="0" cy="0"/>
        </a:xfrm>
      </p:grpSpPr>
      <p:grpSp>
        <p:nvGrpSpPr>
          <p:cNvPr id="3020" name="Google Shape;3020;p156"/>
          <p:cNvGrpSpPr/>
          <p:nvPr/>
        </p:nvGrpSpPr>
        <p:grpSpPr>
          <a:xfrm>
            <a:off x="232926" y="390975"/>
            <a:ext cx="4767825" cy="2246325"/>
            <a:chOff x="930251" y="3241925"/>
            <a:chExt cx="4767825" cy="2246325"/>
          </a:xfrm>
        </p:grpSpPr>
        <p:sp>
          <p:nvSpPr>
            <p:cNvPr id="3021" name="Google Shape;3021;p156"/>
            <p:cNvSpPr/>
            <p:nvPr/>
          </p:nvSpPr>
          <p:spPr>
            <a:xfrm>
              <a:off x="930251" y="324192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2" name="Google Shape;3022;p156"/>
            <p:cNvGrpSpPr/>
            <p:nvPr/>
          </p:nvGrpSpPr>
          <p:grpSpPr>
            <a:xfrm>
              <a:off x="1584312" y="3896453"/>
              <a:ext cx="882785" cy="881849"/>
              <a:chOff x="66787" y="6292098"/>
              <a:chExt cx="1107774" cy="1202412"/>
            </a:xfrm>
          </p:grpSpPr>
          <p:sp>
            <p:nvSpPr>
              <p:cNvPr id="3023" name="Google Shape;3023;p156"/>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24" name="Google Shape;3024;p156"/>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25" name="Google Shape;3025;p156"/>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026" name="Google Shape;3026;p156"/>
            <p:cNvSpPr/>
            <p:nvPr/>
          </p:nvSpPr>
          <p:spPr>
            <a:xfrm>
              <a:off x="3507176" y="329735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7" name="Google Shape;3027;p156"/>
            <p:cNvGrpSpPr/>
            <p:nvPr/>
          </p:nvGrpSpPr>
          <p:grpSpPr>
            <a:xfrm>
              <a:off x="4161237" y="3951878"/>
              <a:ext cx="882785" cy="881849"/>
              <a:chOff x="66787" y="6292098"/>
              <a:chExt cx="1107774" cy="1202412"/>
            </a:xfrm>
          </p:grpSpPr>
          <p:sp>
            <p:nvSpPr>
              <p:cNvPr id="3028" name="Google Shape;3028;p156"/>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29" name="Google Shape;3029;p156"/>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30" name="Google Shape;3030;p156"/>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031" name="Google Shape;3031;p156"/>
          <p:cNvGrpSpPr/>
          <p:nvPr/>
        </p:nvGrpSpPr>
        <p:grpSpPr>
          <a:xfrm>
            <a:off x="5492826" y="418688"/>
            <a:ext cx="2190900" cy="2190900"/>
            <a:chOff x="5931738" y="5611075"/>
            <a:chExt cx="2190900" cy="2190900"/>
          </a:xfrm>
        </p:grpSpPr>
        <p:sp>
          <p:nvSpPr>
            <p:cNvPr id="3032" name="Google Shape;3032;p156"/>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3" name="Google Shape;3033;p156"/>
            <p:cNvGrpSpPr/>
            <p:nvPr/>
          </p:nvGrpSpPr>
          <p:grpSpPr>
            <a:xfrm>
              <a:off x="6585799" y="6265603"/>
              <a:ext cx="882785" cy="881849"/>
              <a:chOff x="66787" y="6292098"/>
              <a:chExt cx="1107774" cy="1202412"/>
            </a:xfrm>
          </p:grpSpPr>
          <p:sp>
            <p:nvSpPr>
              <p:cNvPr id="3034" name="Google Shape;3034;p156"/>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35" name="Google Shape;3035;p156"/>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36" name="Google Shape;3036;p156"/>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
        <p:nvSpPr>
          <p:cNvPr id="3037" name="Google Shape;3037;p156"/>
          <p:cNvSpPr/>
          <p:nvPr/>
        </p:nvSpPr>
        <p:spPr>
          <a:xfrm>
            <a:off x="5393350" y="235675"/>
            <a:ext cx="2636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
        <p:nvSpPr>
          <p:cNvPr id="3038" name="Google Shape;3038;p156"/>
          <p:cNvSpPr txBox="1"/>
          <p:nvPr/>
        </p:nvSpPr>
        <p:spPr>
          <a:xfrm>
            <a:off x="1153925" y="2792575"/>
            <a:ext cx="65298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3</a:t>
            </a:r>
            <a:r>
              <a:rPr lang="en-US" sz="4800"/>
              <a:t> groups of 3 = ____</a:t>
            </a:r>
            <a:endParaRPr sz="4800"/>
          </a:p>
        </p:txBody>
      </p:sp>
      <p:grpSp>
        <p:nvGrpSpPr>
          <p:cNvPr id="3039" name="Google Shape;3039;p156"/>
          <p:cNvGrpSpPr/>
          <p:nvPr/>
        </p:nvGrpSpPr>
        <p:grpSpPr>
          <a:xfrm>
            <a:off x="232913" y="5230275"/>
            <a:ext cx="7228200" cy="3932550"/>
            <a:chOff x="232913" y="5230275"/>
            <a:chExt cx="7228200" cy="3932550"/>
          </a:xfrm>
        </p:grpSpPr>
        <p:grpSp>
          <p:nvGrpSpPr>
            <p:cNvPr id="3040" name="Google Shape;3040;p156"/>
            <p:cNvGrpSpPr/>
            <p:nvPr/>
          </p:nvGrpSpPr>
          <p:grpSpPr>
            <a:xfrm>
              <a:off x="232913" y="5230275"/>
              <a:ext cx="4504900" cy="2190900"/>
              <a:chOff x="607038" y="590725"/>
              <a:chExt cx="4504900" cy="2190900"/>
            </a:xfrm>
          </p:grpSpPr>
          <p:grpSp>
            <p:nvGrpSpPr>
              <p:cNvPr id="3041" name="Google Shape;3041;p156"/>
              <p:cNvGrpSpPr/>
              <p:nvPr/>
            </p:nvGrpSpPr>
            <p:grpSpPr>
              <a:xfrm>
                <a:off x="607038" y="590725"/>
                <a:ext cx="2190900" cy="2190900"/>
                <a:chOff x="427651" y="5611075"/>
                <a:chExt cx="2190900" cy="2190900"/>
              </a:xfrm>
            </p:grpSpPr>
            <p:sp>
              <p:nvSpPr>
                <p:cNvPr id="3042" name="Google Shape;3042;p156"/>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3" name="Google Shape;3043;p156"/>
                <p:cNvGrpSpPr/>
                <p:nvPr/>
              </p:nvGrpSpPr>
              <p:grpSpPr>
                <a:xfrm>
                  <a:off x="701396" y="6292615"/>
                  <a:ext cx="1665502" cy="881849"/>
                  <a:chOff x="701396" y="6292615"/>
                  <a:chExt cx="1665502" cy="881849"/>
                </a:xfrm>
              </p:grpSpPr>
              <p:grpSp>
                <p:nvGrpSpPr>
                  <p:cNvPr id="3044" name="Google Shape;3044;p156"/>
                  <p:cNvGrpSpPr/>
                  <p:nvPr/>
                </p:nvGrpSpPr>
                <p:grpSpPr>
                  <a:xfrm>
                    <a:off x="701396" y="6292615"/>
                    <a:ext cx="882785" cy="881849"/>
                    <a:chOff x="701371" y="6292098"/>
                    <a:chExt cx="1107774" cy="1202412"/>
                  </a:xfrm>
                </p:grpSpPr>
                <p:sp>
                  <p:nvSpPr>
                    <p:cNvPr id="3045" name="Google Shape;3045;p156"/>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46" name="Google Shape;3046;p156"/>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47" name="Google Shape;3047;p156"/>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48" name="Google Shape;3048;p156"/>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49" name="Google Shape;3049;p156"/>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050" name="Google Shape;3050;p156"/>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051" name="Google Shape;3051;p156"/>
              <p:cNvGrpSpPr/>
              <p:nvPr/>
            </p:nvGrpSpPr>
            <p:grpSpPr>
              <a:xfrm>
                <a:off x="2921038" y="590725"/>
                <a:ext cx="2190900" cy="2190900"/>
                <a:chOff x="427651" y="5611075"/>
                <a:chExt cx="2190900" cy="2190900"/>
              </a:xfrm>
            </p:grpSpPr>
            <p:sp>
              <p:nvSpPr>
                <p:cNvPr id="3052" name="Google Shape;3052;p156"/>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3" name="Google Shape;3053;p156"/>
                <p:cNvGrpSpPr/>
                <p:nvPr/>
              </p:nvGrpSpPr>
              <p:grpSpPr>
                <a:xfrm>
                  <a:off x="701396" y="6292615"/>
                  <a:ext cx="1665502" cy="881849"/>
                  <a:chOff x="701396" y="6292615"/>
                  <a:chExt cx="1665502" cy="881849"/>
                </a:xfrm>
              </p:grpSpPr>
              <p:grpSp>
                <p:nvGrpSpPr>
                  <p:cNvPr id="3054" name="Google Shape;3054;p156"/>
                  <p:cNvGrpSpPr/>
                  <p:nvPr/>
                </p:nvGrpSpPr>
                <p:grpSpPr>
                  <a:xfrm>
                    <a:off x="701396" y="6292615"/>
                    <a:ext cx="882785" cy="881849"/>
                    <a:chOff x="701371" y="6292098"/>
                    <a:chExt cx="1107774" cy="1202412"/>
                  </a:xfrm>
                </p:grpSpPr>
                <p:sp>
                  <p:nvSpPr>
                    <p:cNvPr id="3055" name="Google Shape;3055;p156"/>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56" name="Google Shape;3056;p156"/>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57" name="Google Shape;3057;p156"/>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58" name="Google Shape;3058;p156"/>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59" name="Google Shape;3059;p156"/>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060" name="Google Shape;3060;p156"/>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3061" name="Google Shape;3061;p156"/>
            <p:cNvGrpSpPr/>
            <p:nvPr/>
          </p:nvGrpSpPr>
          <p:grpSpPr>
            <a:xfrm>
              <a:off x="5270213" y="5230275"/>
              <a:ext cx="2190900" cy="2190900"/>
              <a:chOff x="427651" y="5611075"/>
              <a:chExt cx="2190900" cy="2190900"/>
            </a:xfrm>
          </p:grpSpPr>
          <p:sp>
            <p:nvSpPr>
              <p:cNvPr id="3062" name="Google Shape;3062;p156"/>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3" name="Google Shape;3063;p156"/>
              <p:cNvGrpSpPr/>
              <p:nvPr/>
            </p:nvGrpSpPr>
            <p:grpSpPr>
              <a:xfrm>
                <a:off x="701396" y="6292615"/>
                <a:ext cx="1665502" cy="881849"/>
                <a:chOff x="701396" y="6292615"/>
                <a:chExt cx="1665502" cy="881849"/>
              </a:xfrm>
            </p:grpSpPr>
            <p:grpSp>
              <p:nvGrpSpPr>
                <p:cNvPr id="3064" name="Google Shape;3064;p156"/>
                <p:cNvGrpSpPr/>
                <p:nvPr/>
              </p:nvGrpSpPr>
              <p:grpSpPr>
                <a:xfrm>
                  <a:off x="701396" y="6292615"/>
                  <a:ext cx="882785" cy="881849"/>
                  <a:chOff x="701371" y="6292098"/>
                  <a:chExt cx="1107774" cy="1202412"/>
                </a:xfrm>
              </p:grpSpPr>
              <p:sp>
                <p:nvSpPr>
                  <p:cNvPr id="3065" name="Google Shape;3065;p156"/>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66" name="Google Shape;3066;p156"/>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67" name="Google Shape;3067;p156"/>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68" name="Google Shape;3068;p156"/>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69" name="Google Shape;3069;p156"/>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070" name="Google Shape;3070;p156"/>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
          <p:nvSpPr>
            <p:cNvPr id="3071" name="Google Shape;3071;p156"/>
            <p:cNvSpPr txBox="1"/>
            <p:nvPr/>
          </p:nvSpPr>
          <p:spPr>
            <a:xfrm>
              <a:off x="789075" y="7871025"/>
              <a:ext cx="65298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3 groups of 6 = ____</a:t>
              </a:r>
              <a:endParaRPr sz="4800"/>
            </a:p>
          </p:txBody>
        </p:sp>
      </p:grpSp>
      <p:sp>
        <p:nvSpPr>
          <p:cNvPr id="3072" name="Google Shape;3072;p156"/>
          <p:cNvSpPr/>
          <p:nvPr/>
        </p:nvSpPr>
        <p:spPr>
          <a:xfrm>
            <a:off x="5184350" y="5071900"/>
            <a:ext cx="2636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0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9"/>
                                        </p:tgtEl>
                                        <p:attrNameLst>
                                          <p:attrName>style.visibility</p:attrName>
                                        </p:attrNameLst>
                                      </p:cBhvr>
                                      <p:to>
                                        <p:strVal val="visible"/>
                                      </p:to>
                                    </p:set>
                                    <p:animEffect filter="fade" transition="in">
                                      <p:cBhvr>
                                        <p:cTn dur="1000"/>
                                        <p:tgtEl>
                                          <p:spTgt spid="3039"/>
                                        </p:tgtEl>
                                      </p:cBhvr>
                                    </p:animEffect>
                                  </p:childTnLst>
                                </p:cTn>
                              </p:par>
                              <p:par>
                                <p:cTn fill="hold" nodeType="withEffect" presetClass="entr" presetID="1" presetSubtype="0">
                                  <p:stCondLst>
                                    <p:cond delay="0"/>
                                  </p:stCondLst>
                                  <p:childTnLst>
                                    <p:set>
                                      <p:cBhvr>
                                        <p:cTn dur="1" fill="hold">
                                          <p:stCondLst>
                                            <p:cond delay="0"/>
                                          </p:stCondLst>
                                        </p:cTn>
                                        <p:tgtEl>
                                          <p:spTgt spid="30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0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6" name="Shape 3076"/>
        <p:cNvGrpSpPr/>
        <p:nvPr/>
      </p:nvGrpSpPr>
      <p:grpSpPr>
        <a:xfrm>
          <a:off x="0" y="0"/>
          <a:ext cx="0" cy="0"/>
          <a:chOff x="0" y="0"/>
          <a:chExt cx="0" cy="0"/>
        </a:xfrm>
      </p:grpSpPr>
      <p:grpSp>
        <p:nvGrpSpPr>
          <p:cNvPr id="3077" name="Google Shape;3077;p157"/>
          <p:cNvGrpSpPr/>
          <p:nvPr/>
        </p:nvGrpSpPr>
        <p:grpSpPr>
          <a:xfrm>
            <a:off x="659763" y="857250"/>
            <a:ext cx="4504900" cy="2190900"/>
            <a:chOff x="607038" y="6182200"/>
            <a:chExt cx="4504900" cy="2190900"/>
          </a:xfrm>
        </p:grpSpPr>
        <p:grpSp>
          <p:nvGrpSpPr>
            <p:cNvPr id="3078" name="Google Shape;3078;p157"/>
            <p:cNvGrpSpPr/>
            <p:nvPr/>
          </p:nvGrpSpPr>
          <p:grpSpPr>
            <a:xfrm>
              <a:off x="607038" y="6182200"/>
              <a:ext cx="2190900" cy="2190900"/>
              <a:chOff x="3143151" y="5611075"/>
              <a:chExt cx="2190900" cy="2190900"/>
            </a:xfrm>
          </p:grpSpPr>
          <p:sp>
            <p:nvSpPr>
              <p:cNvPr id="3079" name="Google Shape;3079;p157"/>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0" name="Google Shape;3080;p157"/>
              <p:cNvGrpSpPr/>
              <p:nvPr/>
            </p:nvGrpSpPr>
            <p:grpSpPr>
              <a:xfrm>
                <a:off x="3873424" y="6265603"/>
                <a:ext cx="730385" cy="881849"/>
                <a:chOff x="163569" y="6255249"/>
                <a:chExt cx="916533" cy="1202412"/>
              </a:xfrm>
            </p:grpSpPr>
            <p:sp>
              <p:nvSpPr>
                <p:cNvPr id="3081" name="Google Shape;3081;p157"/>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82" name="Google Shape;3082;p157"/>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83" name="Google Shape;3083;p157"/>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84" name="Google Shape;3084;p157"/>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085" name="Google Shape;3085;p157"/>
            <p:cNvGrpSpPr/>
            <p:nvPr/>
          </p:nvGrpSpPr>
          <p:grpSpPr>
            <a:xfrm>
              <a:off x="2921038" y="6182200"/>
              <a:ext cx="2190900" cy="2190900"/>
              <a:chOff x="3143151" y="5611075"/>
              <a:chExt cx="2190900" cy="2190900"/>
            </a:xfrm>
          </p:grpSpPr>
          <p:sp>
            <p:nvSpPr>
              <p:cNvPr id="3086" name="Google Shape;3086;p157"/>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7" name="Google Shape;3087;p157"/>
              <p:cNvGrpSpPr/>
              <p:nvPr/>
            </p:nvGrpSpPr>
            <p:grpSpPr>
              <a:xfrm>
                <a:off x="3873424" y="6265603"/>
                <a:ext cx="730385" cy="881849"/>
                <a:chOff x="163569" y="6255249"/>
                <a:chExt cx="916533" cy="1202412"/>
              </a:xfrm>
            </p:grpSpPr>
            <p:sp>
              <p:nvSpPr>
                <p:cNvPr id="3088" name="Google Shape;3088;p157"/>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89" name="Google Shape;3089;p157"/>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90" name="Google Shape;3090;p157"/>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91" name="Google Shape;3091;p157"/>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3092" name="Google Shape;3092;p157"/>
          <p:cNvGrpSpPr/>
          <p:nvPr/>
        </p:nvGrpSpPr>
        <p:grpSpPr>
          <a:xfrm>
            <a:off x="6658563" y="857250"/>
            <a:ext cx="2190900" cy="2190900"/>
            <a:chOff x="3143151" y="5611075"/>
            <a:chExt cx="2190900" cy="2190900"/>
          </a:xfrm>
        </p:grpSpPr>
        <p:sp>
          <p:nvSpPr>
            <p:cNvPr id="3093" name="Google Shape;3093;p157"/>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4" name="Google Shape;3094;p157"/>
            <p:cNvGrpSpPr/>
            <p:nvPr/>
          </p:nvGrpSpPr>
          <p:grpSpPr>
            <a:xfrm>
              <a:off x="3873424" y="6265603"/>
              <a:ext cx="730385" cy="881849"/>
              <a:chOff x="163569" y="6255249"/>
              <a:chExt cx="916533" cy="1202412"/>
            </a:xfrm>
          </p:grpSpPr>
          <p:sp>
            <p:nvSpPr>
              <p:cNvPr id="3095" name="Google Shape;3095;p157"/>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96" name="Google Shape;3096;p157"/>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97" name="Google Shape;3097;p157"/>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98" name="Google Shape;3098;p157"/>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099" name="Google Shape;3099;p157"/>
          <p:cNvGrpSpPr/>
          <p:nvPr/>
        </p:nvGrpSpPr>
        <p:grpSpPr>
          <a:xfrm>
            <a:off x="2899725" y="674250"/>
            <a:ext cx="6356850" cy="2556900"/>
            <a:chOff x="2899725" y="674250"/>
            <a:chExt cx="6356850" cy="2556900"/>
          </a:xfrm>
        </p:grpSpPr>
        <p:sp>
          <p:nvSpPr>
            <p:cNvPr id="3100" name="Google Shape;3100;p157"/>
            <p:cNvSpPr/>
            <p:nvPr/>
          </p:nvSpPr>
          <p:spPr>
            <a:xfrm>
              <a:off x="2899725" y="67425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
          <p:nvSpPr>
            <p:cNvPr id="3101" name="Google Shape;3101;p157"/>
            <p:cNvSpPr/>
            <p:nvPr/>
          </p:nvSpPr>
          <p:spPr>
            <a:xfrm>
              <a:off x="6251475" y="67425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grpSp>
      <p:sp>
        <p:nvSpPr>
          <p:cNvPr id="3102" name="Google Shape;3102;p157"/>
          <p:cNvSpPr txBox="1"/>
          <p:nvPr/>
        </p:nvSpPr>
        <p:spPr>
          <a:xfrm>
            <a:off x="1425800" y="3523525"/>
            <a:ext cx="65298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 3 groups of 4 = ___</a:t>
            </a:r>
            <a:endParaRPr sz="4800"/>
          </a:p>
        </p:txBody>
      </p:sp>
      <p:grpSp>
        <p:nvGrpSpPr>
          <p:cNvPr id="3103" name="Google Shape;3103;p157"/>
          <p:cNvGrpSpPr/>
          <p:nvPr/>
        </p:nvGrpSpPr>
        <p:grpSpPr>
          <a:xfrm>
            <a:off x="856813" y="5916575"/>
            <a:ext cx="8299200" cy="3665700"/>
            <a:chOff x="856813" y="5916575"/>
            <a:chExt cx="8299200" cy="3665700"/>
          </a:xfrm>
        </p:grpSpPr>
        <p:grpSp>
          <p:nvGrpSpPr>
            <p:cNvPr id="3104" name="Google Shape;3104;p157"/>
            <p:cNvGrpSpPr/>
            <p:nvPr/>
          </p:nvGrpSpPr>
          <p:grpSpPr>
            <a:xfrm>
              <a:off x="856813" y="5916575"/>
              <a:ext cx="8299200" cy="2190900"/>
              <a:chOff x="659763" y="6680125"/>
              <a:chExt cx="8299200" cy="2190900"/>
            </a:xfrm>
          </p:grpSpPr>
          <p:grpSp>
            <p:nvGrpSpPr>
              <p:cNvPr id="3105" name="Google Shape;3105;p157"/>
              <p:cNvGrpSpPr/>
              <p:nvPr/>
            </p:nvGrpSpPr>
            <p:grpSpPr>
              <a:xfrm>
                <a:off x="659763" y="6680125"/>
                <a:ext cx="2190900" cy="2190900"/>
                <a:chOff x="427651" y="5611075"/>
                <a:chExt cx="2190900" cy="2190900"/>
              </a:xfrm>
            </p:grpSpPr>
            <p:sp>
              <p:nvSpPr>
                <p:cNvPr id="3106" name="Google Shape;3106;p157"/>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7" name="Google Shape;3107;p157"/>
                <p:cNvGrpSpPr/>
                <p:nvPr/>
              </p:nvGrpSpPr>
              <p:grpSpPr>
                <a:xfrm>
                  <a:off x="701396" y="6292615"/>
                  <a:ext cx="1755578" cy="881849"/>
                  <a:chOff x="701396" y="6292615"/>
                  <a:chExt cx="1755578" cy="881849"/>
                </a:xfrm>
              </p:grpSpPr>
              <p:grpSp>
                <p:nvGrpSpPr>
                  <p:cNvPr id="3108" name="Google Shape;3108;p157"/>
                  <p:cNvGrpSpPr/>
                  <p:nvPr/>
                </p:nvGrpSpPr>
                <p:grpSpPr>
                  <a:xfrm>
                    <a:off x="701396" y="6292615"/>
                    <a:ext cx="882785" cy="881849"/>
                    <a:chOff x="701371" y="6292098"/>
                    <a:chExt cx="1107774" cy="1202412"/>
                  </a:xfrm>
                </p:grpSpPr>
                <p:sp>
                  <p:nvSpPr>
                    <p:cNvPr id="3109" name="Google Shape;3109;p15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10" name="Google Shape;3110;p15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11" name="Google Shape;3111;p15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12" name="Google Shape;3112;p15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13" name="Google Shape;3113;p15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114" name="Google Shape;3114;p157"/>
                  <p:cNvGrpSpPr/>
                  <p:nvPr/>
                </p:nvGrpSpPr>
                <p:grpSpPr>
                  <a:xfrm>
                    <a:off x="1833523" y="6513844"/>
                    <a:ext cx="623452" cy="573708"/>
                    <a:chOff x="1833523" y="6513844"/>
                    <a:chExt cx="623452" cy="573708"/>
                  </a:xfrm>
                </p:grpSpPr>
                <p:sp>
                  <p:nvSpPr>
                    <p:cNvPr id="3115" name="Google Shape;3115;p157"/>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16" name="Google Shape;3116;p157"/>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3117" name="Google Shape;3117;p157"/>
              <p:cNvGrpSpPr/>
              <p:nvPr/>
            </p:nvGrpSpPr>
            <p:grpSpPr>
              <a:xfrm>
                <a:off x="3713913" y="6680125"/>
                <a:ext cx="2190900" cy="2190900"/>
                <a:chOff x="427651" y="5611075"/>
                <a:chExt cx="2190900" cy="2190900"/>
              </a:xfrm>
            </p:grpSpPr>
            <p:sp>
              <p:nvSpPr>
                <p:cNvPr id="3118" name="Google Shape;3118;p157"/>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9" name="Google Shape;3119;p157"/>
                <p:cNvGrpSpPr/>
                <p:nvPr/>
              </p:nvGrpSpPr>
              <p:grpSpPr>
                <a:xfrm>
                  <a:off x="701396" y="6292615"/>
                  <a:ext cx="1755578" cy="881849"/>
                  <a:chOff x="701396" y="6292615"/>
                  <a:chExt cx="1755578" cy="881849"/>
                </a:xfrm>
              </p:grpSpPr>
              <p:grpSp>
                <p:nvGrpSpPr>
                  <p:cNvPr id="3120" name="Google Shape;3120;p157"/>
                  <p:cNvGrpSpPr/>
                  <p:nvPr/>
                </p:nvGrpSpPr>
                <p:grpSpPr>
                  <a:xfrm>
                    <a:off x="701396" y="6292615"/>
                    <a:ext cx="882785" cy="881849"/>
                    <a:chOff x="701371" y="6292098"/>
                    <a:chExt cx="1107774" cy="1202412"/>
                  </a:xfrm>
                </p:grpSpPr>
                <p:sp>
                  <p:nvSpPr>
                    <p:cNvPr id="3121" name="Google Shape;3121;p15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22" name="Google Shape;3122;p15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23" name="Google Shape;3123;p15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24" name="Google Shape;3124;p15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25" name="Google Shape;3125;p15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126" name="Google Shape;3126;p157"/>
                  <p:cNvGrpSpPr/>
                  <p:nvPr/>
                </p:nvGrpSpPr>
                <p:grpSpPr>
                  <a:xfrm>
                    <a:off x="1833523" y="6513844"/>
                    <a:ext cx="623452" cy="573708"/>
                    <a:chOff x="1833523" y="6513844"/>
                    <a:chExt cx="623452" cy="573708"/>
                  </a:xfrm>
                </p:grpSpPr>
                <p:sp>
                  <p:nvSpPr>
                    <p:cNvPr id="3127" name="Google Shape;3127;p157"/>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28" name="Google Shape;3128;p157"/>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3129" name="Google Shape;3129;p157"/>
              <p:cNvGrpSpPr/>
              <p:nvPr/>
            </p:nvGrpSpPr>
            <p:grpSpPr>
              <a:xfrm>
                <a:off x="6768063" y="6680125"/>
                <a:ext cx="2190900" cy="2190900"/>
                <a:chOff x="427651" y="5611075"/>
                <a:chExt cx="2190900" cy="2190900"/>
              </a:xfrm>
            </p:grpSpPr>
            <p:sp>
              <p:nvSpPr>
                <p:cNvPr id="3130" name="Google Shape;3130;p157"/>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1" name="Google Shape;3131;p157"/>
                <p:cNvGrpSpPr/>
                <p:nvPr/>
              </p:nvGrpSpPr>
              <p:grpSpPr>
                <a:xfrm>
                  <a:off x="701396" y="6292615"/>
                  <a:ext cx="1755578" cy="881849"/>
                  <a:chOff x="701396" y="6292615"/>
                  <a:chExt cx="1755578" cy="881849"/>
                </a:xfrm>
              </p:grpSpPr>
              <p:grpSp>
                <p:nvGrpSpPr>
                  <p:cNvPr id="3132" name="Google Shape;3132;p157"/>
                  <p:cNvGrpSpPr/>
                  <p:nvPr/>
                </p:nvGrpSpPr>
                <p:grpSpPr>
                  <a:xfrm>
                    <a:off x="701396" y="6292615"/>
                    <a:ext cx="882785" cy="881849"/>
                    <a:chOff x="701371" y="6292098"/>
                    <a:chExt cx="1107774" cy="1202412"/>
                  </a:xfrm>
                </p:grpSpPr>
                <p:sp>
                  <p:nvSpPr>
                    <p:cNvPr id="3133" name="Google Shape;3133;p15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34" name="Google Shape;3134;p15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35" name="Google Shape;3135;p15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36" name="Google Shape;3136;p15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37" name="Google Shape;3137;p15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138" name="Google Shape;3138;p157"/>
                  <p:cNvGrpSpPr/>
                  <p:nvPr/>
                </p:nvGrpSpPr>
                <p:grpSpPr>
                  <a:xfrm>
                    <a:off x="1833523" y="6513844"/>
                    <a:ext cx="623452" cy="573708"/>
                    <a:chOff x="1833523" y="6513844"/>
                    <a:chExt cx="623452" cy="573708"/>
                  </a:xfrm>
                </p:grpSpPr>
                <p:sp>
                  <p:nvSpPr>
                    <p:cNvPr id="3139" name="Google Shape;3139;p157"/>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40" name="Google Shape;3140;p157"/>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sp>
          <p:nvSpPr>
            <p:cNvPr id="3141" name="Google Shape;3141;p157"/>
            <p:cNvSpPr txBox="1"/>
            <p:nvPr/>
          </p:nvSpPr>
          <p:spPr>
            <a:xfrm>
              <a:off x="1425800" y="8290475"/>
              <a:ext cx="65298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 3 groups of 7 = ___</a:t>
              </a:r>
              <a:endParaRPr sz="4800"/>
            </a:p>
          </p:txBody>
        </p:sp>
      </p:grpSp>
      <p:grpSp>
        <p:nvGrpSpPr>
          <p:cNvPr id="3142" name="Google Shape;3142;p157"/>
          <p:cNvGrpSpPr/>
          <p:nvPr/>
        </p:nvGrpSpPr>
        <p:grpSpPr>
          <a:xfrm>
            <a:off x="3293750" y="5733575"/>
            <a:ext cx="6417300" cy="2556900"/>
            <a:chOff x="3246375" y="6497125"/>
            <a:chExt cx="6417300" cy="2556900"/>
          </a:xfrm>
        </p:grpSpPr>
        <p:sp>
          <p:nvSpPr>
            <p:cNvPr id="3143" name="Google Shape;3143;p157"/>
            <p:cNvSpPr/>
            <p:nvPr/>
          </p:nvSpPr>
          <p:spPr>
            <a:xfrm>
              <a:off x="3246375" y="6497125"/>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
          <p:nvSpPr>
            <p:cNvPr id="3144" name="Google Shape;3144;p157"/>
            <p:cNvSpPr/>
            <p:nvPr/>
          </p:nvSpPr>
          <p:spPr>
            <a:xfrm>
              <a:off x="6658575" y="6497125"/>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0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14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8" name="Shape 3148"/>
        <p:cNvGrpSpPr/>
        <p:nvPr/>
      </p:nvGrpSpPr>
      <p:grpSpPr>
        <a:xfrm>
          <a:off x="0" y="0"/>
          <a:ext cx="0" cy="0"/>
          <a:chOff x="0" y="0"/>
          <a:chExt cx="0" cy="0"/>
        </a:xfrm>
      </p:grpSpPr>
      <p:grpSp>
        <p:nvGrpSpPr>
          <p:cNvPr id="3149" name="Google Shape;3149;p158"/>
          <p:cNvGrpSpPr/>
          <p:nvPr/>
        </p:nvGrpSpPr>
        <p:grpSpPr>
          <a:xfrm>
            <a:off x="527738" y="644950"/>
            <a:ext cx="2190900" cy="2190900"/>
            <a:chOff x="3143151" y="5611075"/>
            <a:chExt cx="2190900" cy="2190900"/>
          </a:xfrm>
        </p:grpSpPr>
        <p:sp>
          <p:nvSpPr>
            <p:cNvPr id="3150" name="Google Shape;3150;p158"/>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1" name="Google Shape;3151;p158"/>
            <p:cNvGrpSpPr/>
            <p:nvPr/>
          </p:nvGrpSpPr>
          <p:grpSpPr>
            <a:xfrm>
              <a:off x="3797224" y="6265603"/>
              <a:ext cx="882785" cy="881849"/>
              <a:chOff x="1337116" y="6255249"/>
              <a:chExt cx="1107774" cy="1202412"/>
            </a:xfrm>
          </p:grpSpPr>
          <p:sp>
            <p:nvSpPr>
              <p:cNvPr id="3152" name="Google Shape;3152;p158"/>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53" name="Google Shape;3153;p158"/>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54" name="Google Shape;3154;p158"/>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55" name="Google Shape;3155;p158"/>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56" name="Google Shape;3156;p158"/>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157" name="Google Shape;3157;p158"/>
          <p:cNvGrpSpPr/>
          <p:nvPr/>
        </p:nvGrpSpPr>
        <p:grpSpPr>
          <a:xfrm>
            <a:off x="4097938" y="644950"/>
            <a:ext cx="2190900" cy="2190900"/>
            <a:chOff x="3143151" y="5611075"/>
            <a:chExt cx="2190900" cy="2190900"/>
          </a:xfrm>
        </p:grpSpPr>
        <p:sp>
          <p:nvSpPr>
            <p:cNvPr id="3158" name="Google Shape;3158;p158"/>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9" name="Google Shape;3159;p158"/>
            <p:cNvGrpSpPr/>
            <p:nvPr/>
          </p:nvGrpSpPr>
          <p:grpSpPr>
            <a:xfrm>
              <a:off x="3797224" y="6265603"/>
              <a:ext cx="882785" cy="881849"/>
              <a:chOff x="1337116" y="6255249"/>
              <a:chExt cx="1107774" cy="1202412"/>
            </a:xfrm>
          </p:grpSpPr>
          <p:sp>
            <p:nvSpPr>
              <p:cNvPr id="3160" name="Google Shape;3160;p158"/>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61" name="Google Shape;3161;p158"/>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62" name="Google Shape;3162;p158"/>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63" name="Google Shape;3163;p158"/>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64" name="Google Shape;3164;p158"/>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165" name="Google Shape;3165;p158"/>
          <p:cNvGrpSpPr/>
          <p:nvPr/>
        </p:nvGrpSpPr>
        <p:grpSpPr>
          <a:xfrm>
            <a:off x="7668138" y="644950"/>
            <a:ext cx="2190900" cy="2190900"/>
            <a:chOff x="3143151" y="5611075"/>
            <a:chExt cx="2190900" cy="2190900"/>
          </a:xfrm>
        </p:grpSpPr>
        <p:sp>
          <p:nvSpPr>
            <p:cNvPr id="3166" name="Google Shape;3166;p158"/>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7" name="Google Shape;3167;p158"/>
            <p:cNvGrpSpPr/>
            <p:nvPr/>
          </p:nvGrpSpPr>
          <p:grpSpPr>
            <a:xfrm>
              <a:off x="3797224" y="6265603"/>
              <a:ext cx="882785" cy="881849"/>
              <a:chOff x="1337116" y="6255249"/>
              <a:chExt cx="1107774" cy="1202412"/>
            </a:xfrm>
          </p:grpSpPr>
          <p:sp>
            <p:nvSpPr>
              <p:cNvPr id="3168" name="Google Shape;3168;p158"/>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69" name="Google Shape;3169;p158"/>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70" name="Google Shape;3170;p158"/>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71" name="Google Shape;3171;p158"/>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72" name="Google Shape;3172;p158"/>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173" name="Google Shape;3173;p158"/>
          <p:cNvGrpSpPr/>
          <p:nvPr/>
        </p:nvGrpSpPr>
        <p:grpSpPr>
          <a:xfrm>
            <a:off x="120638" y="461950"/>
            <a:ext cx="9738400" cy="2556900"/>
            <a:chOff x="120638" y="461950"/>
            <a:chExt cx="9738400" cy="2556900"/>
          </a:xfrm>
        </p:grpSpPr>
        <p:sp>
          <p:nvSpPr>
            <p:cNvPr id="3174" name="Google Shape;3174;p158"/>
            <p:cNvSpPr/>
            <p:nvPr/>
          </p:nvSpPr>
          <p:spPr>
            <a:xfrm>
              <a:off x="3487288" y="46195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
          <p:nvSpPr>
            <p:cNvPr id="3175" name="Google Shape;3175;p158"/>
            <p:cNvSpPr/>
            <p:nvPr/>
          </p:nvSpPr>
          <p:spPr>
            <a:xfrm>
              <a:off x="6853938" y="46195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
          <p:nvSpPr>
            <p:cNvPr id="3176" name="Google Shape;3176;p158"/>
            <p:cNvSpPr/>
            <p:nvPr/>
          </p:nvSpPr>
          <p:spPr>
            <a:xfrm>
              <a:off x="120638" y="46195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grpSp>
      <p:sp>
        <p:nvSpPr>
          <p:cNvPr id="3177" name="Google Shape;3177;p158"/>
          <p:cNvSpPr txBox="1"/>
          <p:nvPr/>
        </p:nvSpPr>
        <p:spPr>
          <a:xfrm>
            <a:off x="1376550" y="3250600"/>
            <a:ext cx="65298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 3 groups of ___ = 15</a:t>
            </a:r>
            <a:endParaRPr sz="4800"/>
          </a:p>
        </p:txBody>
      </p:sp>
      <p:grpSp>
        <p:nvGrpSpPr>
          <p:cNvPr id="3178" name="Google Shape;3178;p158"/>
          <p:cNvGrpSpPr/>
          <p:nvPr/>
        </p:nvGrpSpPr>
        <p:grpSpPr>
          <a:xfrm>
            <a:off x="467413" y="5658288"/>
            <a:ext cx="8728825" cy="3839413"/>
            <a:chOff x="467413" y="5658288"/>
            <a:chExt cx="8728825" cy="3839413"/>
          </a:xfrm>
        </p:grpSpPr>
        <p:grpSp>
          <p:nvGrpSpPr>
            <p:cNvPr id="3179" name="Google Shape;3179;p158"/>
            <p:cNvGrpSpPr/>
            <p:nvPr/>
          </p:nvGrpSpPr>
          <p:grpSpPr>
            <a:xfrm>
              <a:off x="467413" y="5658288"/>
              <a:ext cx="8728825" cy="2246325"/>
              <a:chOff x="384513" y="6652413"/>
              <a:chExt cx="8728825" cy="2246325"/>
            </a:xfrm>
          </p:grpSpPr>
          <p:grpSp>
            <p:nvGrpSpPr>
              <p:cNvPr id="3180" name="Google Shape;3180;p158"/>
              <p:cNvGrpSpPr/>
              <p:nvPr/>
            </p:nvGrpSpPr>
            <p:grpSpPr>
              <a:xfrm>
                <a:off x="384513" y="6652413"/>
                <a:ext cx="2190900" cy="2190900"/>
                <a:chOff x="527751" y="4106175"/>
                <a:chExt cx="2190900" cy="2190900"/>
              </a:xfrm>
            </p:grpSpPr>
            <p:sp>
              <p:nvSpPr>
                <p:cNvPr id="3181" name="Google Shape;3181;p158"/>
                <p:cNvSpPr/>
                <p:nvPr/>
              </p:nvSpPr>
              <p:spPr>
                <a:xfrm>
                  <a:off x="527751" y="41061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2" name="Google Shape;3182;p158"/>
                <p:cNvGrpSpPr/>
                <p:nvPr/>
              </p:nvGrpSpPr>
              <p:grpSpPr>
                <a:xfrm>
                  <a:off x="1181812" y="4760703"/>
                  <a:ext cx="882785" cy="881849"/>
                  <a:chOff x="66787" y="6292098"/>
                  <a:chExt cx="1107774" cy="1202412"/>
                </a:xfrm>
              </p:grpSpPr>
              <p:sp>
                <p:nvSpPr>
                  <p:cNvPr id="3183" name="Google Shape;3183;p158"/>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84" name="Google Shape;3184;p158"/>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85" name="Google Shape;3185;p158"/>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186" name="Google Shape;3186;p158"/>
              <p:cNvGrpSpPr/>
              <p:nvPr/>
            </p:nvGrpSpPr>
            <p:grpSpPr>
              <a:xfrm>
                <a:off x="3653476" y="6707838"/>
                <a:ext cx="2190900" cy="2190900"/>
                <a:chOff x="3104676" y="4161600"/>
                <a:chExt cx="2190900" cy="2190900"/>
              </a:xfrm>
            </p:grpSpPr>
            <p:sp>
              <p:nvSpPr>
                <p:cNvPr id="3187" name="Google Shape;3187;p158"/>
                <p:cNvSpPr/>
                <p:nvPr/>
              </p:nvSpPr>
              <p:spPr>
                <a:xfrm>
                  <a:off x="3104676" y="416160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8" name="Google Shape;3188;p158"/>
                <p:cNvGrpSpPr/>
                <p:nvPr/>
              </p:nvGrpSpPr>
              <p:grpSpPr>
                <a:xfrm>
                  <a:off x="3758737" y="4816128"/>
                  <a:ext cx="882785" cy="881849"/>
                  <a:chOff x="66787" y="6292098"/>
                  <a:chExt cx="1107774" cy="1202412"/>
                </a:xfrm>
              </p:grpSpPr>
              <p:sp>
                <p:nvSpPr>
                  <p:cNvPr id="3189" name="Google Shape;3189;p158"/>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90" name="Google Shape;3190;p158"/>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91" name="Google Shape;3191;p158"/>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192" name="Google Shape;3192;p158"/>
              <p:cNvGrpSpPr/>
              <p:nvPr/>
            </p:nvGrpSpPr>
            <p:grpSpPr>
              <a:xfrm>
                <a:off x="6922438" y="6707838"/>
                <a:ext cx="2190900" cy="2190900"/>
                <a:chOff x="527751" y="4106175"/>
                <a:chExt cx="2190900" cy="2190900"/>
              </a:xfrm>
            </p:grpSpPr>
            <p:sp>
              <p:nvSpPr>
                <p:cNvPr id="3193" name="Google Shape;3193;p158"/>
                <p:cNvSpPr/>
                <p:nvPr/>
              </p:nvSpPr>
              <p:spPr>
                <a:xfrm>
                  <a:off x="527751" y="41061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94" name="Google Shape;3194;p158"/>
                <p:cNvGrpSpPr/>
                <p:nvPr/>
              </p:nvGrpSpPr>
              <p:grpSpPr>
                <a:xfrm>
                  <a:off x="1181812" y="4760703"/>
                  <a:ext cx="882785" cy="881849"/>
                  <a:chOff x="66787" y="6292098"/>
                  <a:chExt cx="1107774" cy="1202412"/>
                </a:xfrm>
              </p:grpSpPr>
              <p:sp>
                <p:nvSpPr>
                  <p:cNvPr id="3195" name="Google Shape;3195;p158"/>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96" name="Google Shape;3196;p158"/>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97" name="Google Shape;3197;p158"/>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
          <p:nvSpPr>
            <p:cNvPr id="3198" name="Google Shape;3198;p158"/>
            <p:cNvSpPr txBox="1"/>
            <p:nvPr/>
          </p:nvSpPr>
          <p:spPr>
            <a:xfrm>
              <a:off x="1566938" y="8205900"/>
              <a:ext cx="65298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 3 groups of ___ = 9</a:t>
              </a:r>
              <a:endParaRPr sz="4800"/>
            </a:p>
          </p:txBody>
        </p:sp>
      </p:grpSp>
      <p:grpSp>
        <p:nvGrpSpPr>
          <p:cNvPr id="3199" name="Google Shape;3199;p158"/>
          <p:cNvGrpSpPr/>
          <p:nvPr/>
        </p:nvGrpSpPr>
        <p:grpSpPr>
          <a:xfrm>
            <a:off x="158000" y="5326163"/>
            <a:ext cx="9663675" cy="2556913"/>
            <a:chOff x="0" y="6497125"/>
            <a:chExt cx="9663675" cy="2556913"/>
          </a:xfrm>
        </p:grpSpPr>
        <p:sp>
          <p:nvSpPr>
            <p:cNvPr id="3200" name="Google Shape;3200;p158"/>
            <p:cNvSpPr/>
            <p:nvPr/>
          </p:nvSpPr>
          <p:spPr>
            <a:xfrm>
              <a:off x="3246375" y="6497125"/>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
          <p:nvSpPr>
            <p:cNvPr id="3201" name="Google Shape;3201;p158"/>
            <p:cNvSpPr/>
            <p:nvPr/>
          </p:nvSpPr>
          <p:spPr>
            <a:xfrm>
              <a:off x="6658575" y="6497125"/>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
          <p:nvSpPr>
            <p:cNvPr id="3202" name="Google Shape;3202;p158"/>
            <p:cNvSpPr/>
            <p:nvPr/>
          </p:nvSpPr>
          <p:spPr>
            <a:xfrm>
              <a:off x="0" y="6497138"/>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1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8"/>
                                        </p:tgtEl>
                                        <p:attrNameLst>
                                          <p:attrName>style.visibility</p:attrName>
                                        </p:attrNameLst>
                                      </p:cBhvr>
                                      <p:to>
                                        <p:strVal val="visible"/>
                                      </p:to>
                                    </p:set>
                                    <p:animEffect filter="fade" transition="in">
                                      <p:cBhvr>
                                        <p:cTn dur="1000"/>
                                        <p:tgtEl>
                                          <p:spTgt spid="3178"/>
                                        </p:tgtEl>
                                      </p:cBhvr>
                                    </p:animEffect>
                                  </p:childTnLst>
                                </p:cTn>
                              </p:par>
                              <p:par>
                                <p:cTn fill="hold" nodeType="withEffect" presetClass="entr" presetID="1" presetSubtype="0">
                                  <p:stCondLst>
                                    <p:cond delay="0"/>
                                  </p:stCondLst>
                                  <p:childTnLst>
                                    <p:set>
                                      <p:cBhvr>
                                        <p:cTn dur="1" fill="hold">
                                          <p:stCondLst>
                                            <p:cond delay="0"/>
                                          </p:stCondLst>
                                        </p:cTn>
                                        <p:tgtEl>
                                          <p:spTgt spid="3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1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6" name="Shape 3206"/>
        <p:cNvGrpSpPr/>
        <p:nvPr/>
      </p:nvGrpSpPr>
      <p:grpSpPr>
        <a:xfrm>
          <a:off x="0" y="0"/>
          <a:ext cx="0" cy="0"/>
          <a:chOff x="0" y="0"/>
          <a:chExt cx="0" cy="0"/>
        </a:xfrm>
      </p:grpSpPr>
      <p:sp>
        <p:nvSpPr>
          <p:cNvPr id="3207" name="Google Shape;3207;p159"/>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groups of 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a:t>
            </a:r>
            <a:r>
              <a:rPr b="1" lang="en-US" sz="5500">
                <a:latin typeface="Helvetica Neue"/>
                <a:ea typeface="Helvetica Neue"/>
                <a:cs typeface="Helvetica Neue"/>
                <a:sym typeface="Helvetica Neue"/>
              </a:rPr>
              <a:t> groups of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groups of 7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1" name="Shape 3211"/>
        <p:cNvGrpSpPr/>
        <p:nvPr/>
      </p:nvGrpSpPr>
      <p:grpSpPr>
        <a:xfrm>
          <a:off x="0" y="0"/>
          <a:ext cx="0" cy="0"/>
          <a:chOff x="0" y="0"/>
          <a:chExt cx="0" cy="0"/>
        </a:xfrm>
      </p:grpSpPr>
      <p:sp>
        <p:nvSpPr>
          <p:cNvPr id="3212" name="Google Shape;3212;p160"/>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 groups of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groups of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groups of 8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6" name="Shape 3216"/>
        <p:cNvGrpSpPr/>
        <p:nvPr/>
      </p:nvGrpSpPr>
      <p:grpSpPr>
        <a:xfrm>
          <a:off x="0" y="0"/>
          <a:ext cx="0" cy="0"/>
          <a:chOff x="0" y="0"/>
          <a:chExt cx="0" cy="0"/>
        </a:xfrm>
      </p:grpSpPr>
      <p:sp>
        <p:nvSpPr>
          <p:cNvPr id="3217" name="Google Shape;3217;p161"/>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 x 5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x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x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x 3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1" name="Shape 3221"/>
        <p:cNvGrpSpPr/>
        <p:nvPr/>
      </p:nvGrpSpPr>
      <p:grpSpPr>
        <a:xfrm>
          <a:off x="0" y="0"/>
          <a:ext cx="0" cy="0"/>
          <a:chOff x="0" y="0"/>
          <a:chExt cx="0" cy="0"/>
        </a:xfrm>
      </p:grpSpPr>
      <p:sp>
        <p:nvSpPr>
          <p:cNvPr id="3222" name="Google Shape;3222;p16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 x 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x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x 9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x 9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6" name="Shape 3226"/>
        <p:cNvGrpSpPr/>
        <p:nvPr/>
      </p:nvGrpSpPr>
      <p:grpSpPr>
        <a:xfrm>
          <a:off x="0" y="0"/>
          <a:ext cx="0" cy="0"/>
          <a:chOff x="0" y="0"/>
          <a:chExt cx="0" cy="0"/>
        </a:xfrm>
      </p:grpSpPr>
      <p:sp>
        <p:nvSpPr>
          <p:cNvPr id="3227" name="Google Shape;3227;p16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1000"/>
              </a:spcBef>
              <a:spcAft>
                <a:spcPts val="0"/>
              </a:spcAft>
              <a:buNone/>
            </a:pPr>
            <a:r>
              <a:rPr b="1" lang="en-US" sz="7200">
                <a:latin typeface="Helvetica Neue"/>
                <a:ea typeface="Helvetica Neue"/>
                <a:cs typeface="Helvetica Neue"/>
                <a:sym typeface="Helvetica Neue"/>
              </a:rPr>
              <a:t>3 x 8 =</a:t>
            </a:r>
            <a:endParaRPr b="1" sz="72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7200">
                <a:latin typeface="Helvetica Neue"/>
                <a:ea typeface="Helvetica Neue"/>
                <a:cs typeface="Helvetica Neue"/>
                <a:sym typeface="Helvetica Neue"/>
              </a:rPr>
              <a:t>3 x 6 = </a:t>
            </a:r>
            <a:endParaRPr b="1" sz="72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1" name="Shape 3231"/>
        <p:cNvGrpSpPr/>
        <p:nvPr/>
      </p:nvGrpSpPr>
      <p:grpSpPr>
        <a:xfrm>
          <a:off x="0" y="0"/>
          <a:ext cx="0" cy="0"/>
          <a:chOff x="0" y="0"/>
          <a:chExt cx="0" cy="0"/>
        </a:xfrm>
      </p:grpSpPr>
      <p:sp>
        <p:nvSpPr>
          <p:cNvPr id="3232" name="Google Shape;3232;p164"/>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1000"/>
              </a:spcBef>
              <a:spcAft>
                <a:spcPts val="0"/>
              </a:spcAft>
              <a:buNone/>
            </a:pPr>
            <a:r>
              <a:rPr b="1" lang="en-US" sz="7200">
                <a:latin typeface="Helvetica Neue"/>
                <a:ea typeface="Helvetica Neue"/>
                <a:cs typeface="Helvetica Neue"/>
                <a:sym typeface="Helvetica Neue"/>
              </a:rPr>
              <a:t>3 x 5 =</a:t>
            </a:r>
            <a:endParaRPr b="1" sz="72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7200">
                <a:latin typeface="Helvetica Neue"/>
                <a:ea typeface="Helvetica Neue"/>
                <a:cs typeface="Helvetica Neue"/>
                <a:sym typeface="Helvetica Neue"/>
              </a:rPr>
              <a:t>3 x 7 = </a:t>
            </a:r>
            <a:endParaRPr b="1" sz="72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6" name="Shape 3236"/>
        <p:cNvGrpSpPr/>
        <p:nvPr/>
      </p:nvGrpSpPr>
      <p:grpSpPr>
        <a:xfrm>
          <a:off x="0" y="0"/>
          <a:ext cx="0" cy="0"/>
          <a:chOff x="0" y="0"/>
          <a:chExt cx="0" cy="0"/>
        </a:xfrm>
      </p:grpSpPr>
      <p:sp>
        <p:nvSpPr>
          <p:cNvPr id="3237" name="Google Shape;3237;p165"/>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1000"/>
              </a:spcBef>
              <a:spcAft>
                <a:spcPts val="0"/>
              </a:spcAft>
              <a:buNone/>
            </a:pPr>
            <a:r>
              <a:rPr b="1" lang="en-US" sz="7200">
                <a:latin typeface="Helvetica Neue"/>
                <a:ea typeface="Helvetica Neue"/>
                <a:cs typeface="Helvetica Neue"/>
                <a:sym typeface="Helvetica Neue"/>
              </a:rPr>
              <a:t>3 x 10 =</a:t>
            </a:r>
            <a:endParaRPr b="1" sz="72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7200">
                <a:latin typeface="Helvetica Neue"/>
                <a:ea typeface="Helvetica Neue"/>
                <a:cs typeface="Helvetica Neue"/>
                <a:sym typeface="Helvetica Neue"/>
              </a:rPr>
              <a:t>3 x 4 = </a:t>
            </a:r>
            <a:endParaRPr b="1" sz="72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grpSp>
        <p:nvGrpSpPr>
          <p:cNvPr id="578" name="Google Shape;578;p67"/>
          <p:cNvGrpSpPr/>
          <p:nvPr/>
        </p:nvGrpSpPr>
        <p:grpSpPr>
          <a:xfrm>
            <a:off x="912050" y="1873325"/>
            <a:ext cx="11180700" cy="694288"/>
            <a:chOff x="912050" y="1873325"/>
            <a:chExt cx="11180700" cy="694288"/>
          </a:xfrm>
        </p:grpSpPr>
        <p:cxnSp>
          <p:nvCxnSpPr>
            <p:cNvPr id="579" name="Google Shape;579;p67"/>
            <p:cNvCxnSpPr/>
            <p:nvPr/>
          </p:nvCxnSpPr>
          <p:spPr>
            <a:xfrm>
              <a:off x="912050" y="2295900"/>
              <a:ext cx="11180700" cy="0"/>
            </a:xfrm>
            <a:prstGeom prst="straightConnector1">
              <a:avLst/>
            </a:prstGeom>
            <a:noFill/>
            <a:ln cap="flat" cmpd="sng" w="28575">
              <a:solidFill>
                <a:schemeClr val="dk2"/>
              </a:solidFill>
              <a:prstDash val="solid"/>
              <a:round/>
              <a:headEnd len="med" w="med" type="triangle"/>
              <a:tailEnd len="med" w="med" type="triangle"/>
            </a:ln>
          </p:spPr>
        </p:cxnSp>
        <p:grpSp>
          <p:nvGrpSpPr>
            <p:cNvPr id="580" name="Google Shape;580;p67"/>
            <p:cNvGrpSpPr/>
            <p:nvPr/>
          </p:nvGrpSpPr>
          <p:grpSpPr>
            <a:xfrm>
              <a:off x="1396913" y="1873325"/>
              <a:ext cx="2481132" cy="694288"/>
              <a:chOff x="1288475" y="3692213"/>
              <a:chExt cx="623400" cy="694288"/>
            </a:xfrm>
          </p:grpSpPr>
          <p:cxnSp>
            <p:nvCxnSpPr>
              <p:cNvPr id="581" name="Google Shape;581;p67"/>
              <p:cNvCxnSpPr/>
              <p:nvPr/>
            </p:nvCxnSpPr>
            <p:spPr>
              <a:xfrm>
                <a:off x="1288479" y="3819588"/>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582" name="Google Shape;582;p67"/>
              <p:cNvCxnSpPr/>
              <p:nvPr/>
            </p:nvCxnSpPr>
            <p:spPr>
              <a:xfrm>
                <a:off x="1892731" y="3832100"/>
                <a:ext cx="0" cy="554400"/>
              </a:xfrm>
              <a:prstGeom prst="straightConnector1">
                <a:avLst/>
              </a:prstGeom>
              <a:noFill/>
              <a:ln cap="flat" cmpd="sng" w="28575">
                <a:solidFill>
                  <a:schemeClr val="dk2"/>
                </a:solidFill>
                <a:prstDash val="solid"/>
                <a:round/>
                <a:headEnd len="med" w="med" type="none"/>
                <a:tailEnd len="med" w="med" type="none"/>
              </a:ln>
            </p:spPr>
          </p:cxnSp>
          <p:sp>
            <p:nvSpPr>
              <p:cNvPr id="583" name="Google Shape;583;p67"/>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84" name="Google Shape;584;p67"/>
          <p:cNvSpPr txBox="1"/>
          <p:nvPr/>
        </p:nvSpPr>
        <p:spPr>
          <a:xfrm>
            <a:off x="2108900" y="1054425"/>
            <a:ext cx="870000" cy="6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t>5</a:t>
            </a:r>
            <a:endParaRPr sz="4800"/>
          </a:p>
        </p:txBody>
      </p:sp>
      <p:sp>
        <p:nvSpPr>
          <p:cNvPr id="585" name="Google Shape;585;p67"/>
          <p:cNvSpPr/>
          <p:nvPr/>
        </p:nvSpPr>
        <p:spPr>
          <a:xfrm>
            <a:off x="1159875" y="2567625"/>
            <a:ext cx="6327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666666"/>
                </a:solidFill>
              </a:rPr>
              <a:t>0</a:t>
            </a:r>
            <a:endParaRPr sz="3000">
              <a:solidFill>
                <a:srgbClr val="666666"/>
              </a:solidFill>
            </a:endParaRPr>
          </a:p>
        </p:txBody>
      </p:sp>
      <p:sp>
        <p:nvSpPr>
          <p:cNvPr id="586" name="Google Shape;586;p67"/>
          <p:cNvSpPr/>
          <p:nvPr/>
        </p:nvSpPr>
        <p:spPr>
          <a:xfrm>
            <a:off x="3374225" y="2567625"/>
            <a:ext cx="10224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rgbClr val="666666"/>
              </a:solidFill>
            </a:endParaRPr>
          </a:p>
        </p:txBody>
      </p:sp>
      <p:grpSp>
        <p:nvGrpSpPr>
          <p:cNvPr id="587" name="Google Shape;587;p67"/>
          <p:cNvGrpSpPr/>
          <p:nvPr/>
        </p:nvGrpSpPr>
        <p:grpSpPr>
          <a:xfrm>
            <a:off x="912050" y="5187350"/>
            <a:ext cx="11180700" cy="2040300"/>
            <a:chOff x="912050" y="5187350"/>
            <a:chExt cx="11180700" cy="2040300"/>
          </a:xfrm>
        </p:grpSpPr>
        <p:grpSp>
          <p:nvGrpSpPr>
            <p:cNvPr id="588" name="Google Shape;588;p67"/>
            <p:cNvGrpSpPr/>
            <p:nvPr/>
          </p:nvGrpSpPr>
          <p:grpSpPr>
            <a:xfrm>
              <a:off x="912050" y="6006250"/>
              <a:ext cx="11180700" cy="699763"/>
              <a:chOff x="912050" y="1873325"/>
              <a:chExt cx="11180700" cy="699763"/>
            </a:xfrm>
          </p:grpSpPr>
          <p:cxnSp>
            <p:nvCxnSpPr>
              <p:cNvPr id="589" name="Google Shape;589;p67"/>
              <p:cNvCxnSpPr/>
              <p:nvPr/>
            </p:nvCxnSpPr>
            <p:spPr>
              <a:xfrm>
                <a:off x="912050" y="2295900"/>
                <a:ext cx="11180700" cy="0"/>
              </a:xfrm>
              <a:prstGeom prst="straightConnector1">
                <a:avLst/>
              </a:prstGeom>
              <a:noFill/>
              <a:ln cap="flat" cmpd="sng" w="28575">
                <a:solidFill>
                  <a:schemeClr val="dk2"/>
                </a:solidFill>
                <a:prstDash val="solid"/>
                <a:round/>
                <a:headEnd len="med" w="med" type="triangle"/>
                <a:tailEnd len="med" w="med" type="triangle"/>
              </a:ln>
            </p:spPr>
          </p:cxnSp>
          <p:grpSp>
            <p:nvGrpSpPr>
              <p:cNvPr id="590" name="Google Shape;590;p67"/>
              <p:cNvGrpSpPr/>
              <p:nvPr/>
            </p:nvGrpSpPr>
            <p:grpSpPr>
              <a:xfrm>
                <a:off x="1396927" y="1873325"/>
                <a:ext cx="3013657" cy="699763"/>
                <a:chOff x="1288479" y="3692213"/>
                <a:chExt cx="757200" cy="699763"/>
              </a:xfrm>
            </p:grpSpPr>
            <p:cxnSp>
              <p:nvCxnSpPr>
                <p:cNvPr id="591" name="Google Shape;591;p67"/>
                <p:cNvCxnSpPr/>
                <p:nvPr/>
              </p:nvCxnSpPr>
              <p:spPr>
                <a:xfrm>
                  <a:off x="1288479" y="3819588"/>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592" name="Google Shape;592;p67"/>
                <p:cNvCxnSpPr/>
                <p:nvPr/>
              </p:nvCxnSpPr>
              <p:spPr>
                <a:xfrm>
                  <a:off x="2042172" y="3837575"/>
                  <a:ext cx="0" cy="554400"/>
                </a:xfrm>
                <a:prstGeom prst="straightConnector1">
                  <a:avLst/>
                </a:prstGeom>
                <a:noFill/>
                <a:ln cap="flat" cmpd="sng" w="28575">
                  <a:solidFill>
                    <a:schemeClr val="dk2"/>
                  </a:solidFill>
                  <a:prstDash val="solid"/>
                  <a:round/>
                  <a:headEnd len="med" w="med" type="none"/>
                  <a:tailEnd len="med" w="med" type="none"/>
                </a:ln>
              </p:spPr>
            </p:cxnSp>
            <p:sp>
              <p:nvSpPr>
                <p:cNvPr id="593" name="Google Shape;593;p67"/>
                <p:cNvSpPr/>
                <p:nvPr/>
              </p:nvSpPr>
              <p:spPr>
                <a:xfrm>
                  <a:off x="1288479" y="3692213"/>
                  <a:ext cx="7572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94" name="Google Shape;594;p67"/>
            <p:cNvSpPr txBox="1"/>
            <p:nvPr/>
          </p:nvSpPr>
          <p:spPr>
            <a:xfrm>
              <a:off x="2108900" y="5187350"/>
              <a:ext cx="870000" cy="6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t>7</a:t>
              </a:r>
              <a:endParaRPr sz="4800"/>
            </a:p>
          </p:txBody>
        </p:sp>
        <p:sp>
          <p:nvSpPr>
            <p:cNvPr id="595" name="Google Shape;595;p67"/>
            <p:cNvSpPr/>
            <p:nvPr/>
          </p:nvSpPr>
          <p:spPr>
            <a:xfrm>
              <a:off x="1159875" y="6700550"/>
              <a:ext cx="6327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666666"/>
                  </a:solidFill>
                </a:rPr>
                <a:t>0</a:t>
              </a:r>
              <a:endParaRPr sz="3000">
                <a:solidFill>
                  <a:srgbClr val="666666"/>
                </a:solidFill>
              </a:endParaRPr>
            </a:p>
          </p:txBody>
        </p:sp>
        <p:sp>
          <p:nvSpPr>
            <p:cNvPr id="596" name="Google Shape;596;p67"/>
            <p:cNvSpPr/>
            <p:nvPr/>
          </p:nvSpPr>
          <p:spPr>
            <a:xfrm>
              <a:off x="3801850" y="6700550"/>
              <a:ext cx="10224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rgbClr val="666666"/>
                </a:solidFill>
              </a:endParaRPr>
            </a:p>
          </p:txBody>
        </p:sp>
      </p:grpSp>
      <p:grpSp>
        <p:nvGrpSpPr>
          <p:cNvPr id="597" name="Google Shape;597;p67"/>
          <p:cNvGrpSpPr/>
          <p:nvPr/>
        </p:nvGrpSpPr>
        <p:grpSpPr>
          <a:xfrm>
            <a:off x="4396626" y="6006250"/>
            <a:ext cx="3459299" cy="1221400"/>
            <a:chOff x="3801851" y="1872550"/>
            <a:chExt cx="3459299" cy="1221400"/>
          </a:xfrm>
        </p:grpSpPr>
        <p:grpSp>
          <p:nvGrpSpPr>
            <p:cNvPr id="598" name="Google Shape;598;p67"/>
            <p:cNvGrpSpPr/>
            <p:nvPr/>
          </p:nvGrpSpPr>
          <p:grpSpPr>
            <a:xfrm>
              <a:off x="3801851" y="1872550"/>
              <a:ext cx="3013656" cy="627075"/>
              <a:chOff x="1288478" y="3692213"/>
              <a:chExt cx="757200" cy="627075"/>
            </a:xfrm>
          </p:grpSpPr>
          <p:cxnSp>
            <p:nvCxnSpPr>
              <p:cNvPr id="599" name="Google Shape;599;p67"/>
              <p:cNvCxnSpPr/>
              <p:nvPr/>
            </p:nvCxnSpPr>
            <p:spPr>
              <a:xfrm>
                <a:off x="2011952" y="3764888"/>
                <a:ext cx="0" cy="554400"/>
              </a:xfrm>
              <a:prstGeom prst="straightConnector1">
                <a:avLst/>
              </a:prstGeom>
              <a:noFill/>
              <a:ln cap="flat" cmpd="sng" w="28575">
                <a:solidFill>
                  <a:schemeClr val="dk2"/>
                </a:solidFill>
                <a:prstDash val="solid"/>
                <a:round/>
                <a:headEnd len="med" w="med" type="none"/>
                <a:tailEnd len="med" w="med" type="none"/>
              </a:ln>
            </p:spPr>
          </p:cxnSp>
          <p:sp>
            <p:nvSpPr>
              <p:cNvPr id="600" name="Google Shape;600;p67"/>
              <p:cNvSpPr/>
              <p:nvPr/>
            </p:nvSpPr>
            <p:spPr>
              <a:xfrm>
                <a:off x="1288478" y="3692213"/>
                <a:ext cx="757200" cy="408600"/>
              </a:xfrm>
              <a:prstGeom prst="curvedDownArrow">
                <a:avLst>
                  <a:gd fmla="val 25000" name="adj1"/>
                  <a:gd fmla="val 50000" name="adj2"/>
                  <a:gd fmla="val 40938"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1" name="Google Shape;601;p67"/>
            <p:cNvSpPr/>
            <p:nvPr/>
          </p:nvSpPr>
          <p:spPr>
            <a:xfrm>
              <a:off x="6238750" y="2566850"/>
              <a:ext cx="10224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rgbClr val="666666"/>
                </a:solidFill>
              </a:endParaRPr>
            </a:p>
          </p:txBody>
        </p:sp>
      </p:grpSp>
      <p:grpSp>
        <p:nvGrpSpPr>
          <p:cNvPr id="602" name="Google Shape;602;p67"/>
          <p:cNvGrpSpPr/>
          <p:nvPr/>
        </p:nvGrpSpPr>
        <p:grpSpPr>
          <a:xfrm>
            <a:off x="3801838" y="1179125"/>
            <a:ext cx="3014237" cy="1915600"/>
            <a:chOff x="3801838" y="1179125"/>
            <a:chExt cx="3014237" cy="1915600"/>
          </a:xfrm>
        </p:grpSpPr>
        <p:grpSp>
          <p:nvGrpSpPr>
            <p:cNvPr id="603" name="Google Shape;603;p67"/>
            <p:cNvGrpSpPr/>
            <p:nvPr/>
          </p:nvGrpSpPr>
          <p:grpSpPr>
            <a:xfrm>
              <a:off x="3801838" y="1872550"/>
              <a:ext cx="3014237" cy="1222175"/>
              <a:chOff x="3801838" y="1872550"/>
              <a:chExt cx="3014237" cy="1222175"/>
            </a:xfrm>
          </p:grpSpPr>
          <p:grpSp>
            <p:nvGrpSpPr>
              <p:cNvPr id="604" name="Google Shape;604;p67"/>
              <p:cNvGrpSpPr/>
              <p:nvPr/>
            </p:nvGrpSpPr>
            <p:grpSpPr>
              <a:xfrm>
                <a:off x="3801838" y="1872550"/>
                <a:ext cx="2481132" cy="694288"/>
                <a:chOff x="1288475" y="3692213"/>
                <a:chExt cx="623400" cy="694288"/>
              </a:xfrm>
            </p:grpSpPr>
            <p:cxnSp>
              <p:nvCxnSpPr>
                <p:cNvPr id="605" name="Google Shape;605;p67"/>
                <p:cNvCxnSpPr/>
                <p:nvPr/>
              </p:nvCxnSpPr>
              <p:spPr>
                <a:xfrm>
                  <a:off x="1892731" y="3832100"/>
                  <a:ext cx="0" cy="554400"/>
                </a:xfrm>
                <a:prstGeom prst="straightConnector1">
                  <a:avLst/>
                </a:prstGeom>
                <a:noFill/>
                <a:ln cap="flat" cmpd="sng" w="28575">
                  <a:solidFill>
                    <a:schemeClr val="dk2"/>
                  </a:solidFill>
                  <a:prstDash val="solid"/>
                  <a:round/>
                  <a:headEnd len="med" w="med" type="none"/>
                  <a:tailEnd len="med" w="med" type="none"/>
                </a:ln>
              </p:spPr>
            </p:cxnSp>
            <p:sp>
              <p:nvSpPr>
                <p:cNvPr id="606" name="Google Shape;606;p67"/>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7" name="Google Shape;607;p67"/>
              <p:cNvSpPr/>
              <p:nvPr/>
            </p:nvSpPr>
            <p:spPr>
              <a:xfrm>
                <a:off x="5793675" y="2567625"/>
                <a:ext cx="10224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rgbClr val="666666"/>
                  </a:solidFill>
                </a:endParaRPr>
              </a:p>
            </p:txBody>
          </p:sp>
        </p:grpSp>
        <p:sp>
          <p:nvSpPr>
            <p:cNvPr id="608" name="Google Shape;608;p67"/>
            <p:cNvSpPr txBox="1"/>
            <p:nvPr/>
          </p:nvSpPr>
          <p:spPr>
            <a:xfrm>
              <a:off x="4601175" y="1179125"/>
              <a:ext cx="870000" cy="6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t>5</a:t>
              </a:r>
              <a:endParaRPr sz="4800"/>
            </a:p>
          </p:txBody>
        </p:sp>
      </p:grpSp>
      <p:sp>
        <p:nvSpPr>
          <p:cNvPr id="609" name="Google Shape;609;p67"/>
          <p:cNvSpPr txBox="1"/>
          <p:nvPr/>
        </p:nvSpPr>
        <p:spPr>
          <a:xfrm>
            <a:off x="5438625" y="5235850"/>
            <a:ext cx="870000" cy="6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t>7</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A7AE"/>
        </a:solidFill>
      </p:bgPr>
    </p:bg>
    <p:spTree>
      <p:nvGrpSpPr>
        <p:cNvPr id="3241" name="Shape 3241"/>
        <p:cNvGrpSpPr/>
        <p:nvPr/>
      </p:nvGrpSpPr>
      <p:grpSpPr>
        <a:xfrm>
          <a:off x="0" y="0"/>
          <a:ext cx="0" cy="0"/>
          <a:chOff x="0" y="0"/>
          <a:chExt cx="0" cy="0"/>
        </a:xfrm>
      </p:grpSpPr>
      <p:pic>
        <p:nvPicPr>
          <p:cNvPr id="3242" name="Google Shape;3242;p166"/>
          <p:cNvPicPr preferRelativeResize="0"/>
          <p:nvPr/>
        </p:nvPicPr>
        <p:blipFill rotWithShape="1">
          <a:blip r:embed="rId3">
            <a:alphaModFix/>
          </a:blip>
          <a:srcRect b="0" l="0" r="0" t="0"/>
          <a:stretch/>
        </p:blipFill>
        <p:spPr>
          <a:xfrm>
            <a:off x="5425" y="-6525"/>
            <a:ext cx="13004800" cy="9753601"/>
          </a:xfrm>
          <a:prstGeom prst="rect">
            <a:avLst/>
          </a:prstGeom>
          <a:noFill/>
          <a:ln>
            <a:noFill/>
          </a:ln>
        </p:spPr>
      </p:pic>
      <p:sp>
        <p:nvSpPr>
          <p:cNvPr id="3243" name="Google Shape;3243;p166"/>
          <p:cNvSpPr txBox="1"/>
          <p:nvPr>
            <p:ph type="title"/>
          </p:nvPr>
        </p:nvSpPr>
        <p:spPr>
          <a:xfrm>
            <a:off x="1269950" y="3677700"/>
            <a:ext cx="10464900" cy="23982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US"/>
              <a:t>Building a Strategy for </a:t>
            </a:r>
            <a:r>
              <a:rPr lang="en-US" sz="9600">
                <a:solidFill>
                  <a:srgbClr val="FFCE5B"/>
                </a:solidFill>
              </a:rPr>
              <a:t>x4</a:t>
            </a:r>
            <a:endParaRPr sz="9600">
              <a:solidFill>
                <a:srgbClr val="FFCE5B"/>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7" name="Shape 3247"/>
        <p:cNvGrpSpPr/>
        <p:nvPr/>
      </p:nvGrpSpPr>
      <p:grpSpPr>
        <a:xfrm>
          <a:off x="0" y="0"/>
          <a:ext cx="0" cy="0"/>
          <a:chOff x="0" y="0"/>
          <a:chExt cx="0" cy="0"/>
        </a:xfrm>
      </p:grpSpPr>
      <p:grpSp>
        <p:nvGrpSpPr>
          <p:cNvPr id="3248" name="Google Shape;3248;p167"/>
          <p:cNvGrpSpPr/>
          <p:nvPr/>
        </p:nvGrpSpPr>
        <p:grpSpPr>
          <a:xfrm>
            <a:off x="782949" y="467915"/>
            <a:ext cx="6934021" cy="2628764"/>
            <a:chOff x="1073899" y="5178465"/>
            <a:chExt cx="6934021" cy="2628764"/>
          </a:xfrm>
        </p:grpSpPr>
        <p:grpSp>
          <p:nvGrpSpPr>
            <p:cNvPr id="3249" name="Google Shape;3249;p167"/>
            <p:cNvGrpSpPr/>
            <p:nvPr/>
          </p:nvGrpSpPr>
          <p:grpSpPr>
            <a:xfrm>
              <a:off x="1073899" y="5178465"/>
              <a:ext cx="6934021" cy="2628764"/>
              <a:chOff x="-38" y="0"/>
              <a:chExt cx="4410113" cy="2628764"/>
            </a:xfrm>
          </p:grpSpPr>
          <p:sp>
            <p:nvSpPr>
              <p:cNvPr id="3250" name="Google Shape;3250;p167"/>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51" name="Google Shape;3251;p167"/>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52" name="Google Shape;3252;p167"/>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53" name="Google Shape;3253;p167"/>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54" name="Google Shape;3254;p167"/>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55" name="Google Shape;3255;p167"/>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56" name="Google Shape;3256;p167"/>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57" name="Google Shape;3257;p167"/>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58" name="Google Shape;3258;p167"/>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59" name="Google Shape;3259;p167"/>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3260" name="Google Shape;3260;p167"/>
            <p:cNvGrpSpPr/>
            <p:nvPr/>
          </p:nvGrpSpPr>
          <p:grpSpPr>
            <a:xfrm>
              <a:off x="1263909" y="5330330"/>
              <a:ext cx="1108205" cy="1078918"/>
              <a:chOff x="1211113" y="3274014"/>
              <a:chExt cx="1489723" cy="1450353"/>
            </a:xfrm>
          </p:grpSpPr>
          <p:sp>
            <p:nvSpPr>
              <p:cNvPr id="3261" name="Google Shape;3261;p167"/>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62" name="Google Shape;3262;p167"/>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63" name="Google Shape;3263;p167"/>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64" name="Google Shape;3264;p167"/>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265" name="Google Shape;3265;p167"/>
            <p:cNvGrpSpPr/>
            <p:nvPr/>
          </p:nvGrpSpPr>
          <p:grpSpPr>
            <a:xfrm>
              <a:off x="1213422" y="6610767"/>
              <a:ext cx="1108205" cy="1078918"/>
              <a:chOff x="-641102" y="4995264"/>
              <a:chExt cx="1489723" cy="1450353"/>
            </a:xfrm>
          </p:grpSpPr>
          <p:sp>
            <p:nvSpPr>
              <p:cNvPr id="3266" name="Google Shape;3266;p167"/>
              <p:cNvSpPr/>
              <p:nvPr/>
            </p:nvSpPr>
            <p:spPr>
              <a:xfrm>
                <a:off x="-641102" y="575980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67" name="Google Shape;3267;p167"/>
              <p:cNvSpPr/>
              <p:nvPr/>
            </p:nvSpPr>
            <p:spPr>
              <a:xfrm>
                <a:off x="162808" y="49952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68" name="Google Shape;3268;p167"/>
              <p:cNvSpPr/>
              <p:nvPr/>
            </p:nvSpPr>
            <p:spPr>
              <a:xfrm>
                <a:off x="162808" y="57553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69" name="Google Shape;3269;p167"/>
              <p:cNvSpPr/>
              <p:nvPr/>
            </p:nvSpPr>
            <p:spPr>
              <a:xfrm>
                <a:off x="-639197" y="49997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270" name="Google Shape;3270;p167"/>
          <p:cNvGrpSpPr/>
          <p:nvPr/>
        </p:nvGrpSpPr>
        <p:grpSpPr>
          <a:xfrm>
            <a:off x="782949" y="3294265"/>
            <a:ext cx="6934021" cy="2628764"/>
            <a:chOff x="1073899" y="5178465"/>
            <a:chExt cx="6934021" cy="2628764"/>
          </a:xfrm>
        </p:grpSpPr>
        <p:grpSp>
          <p:nvGrpSpPr>
            <p:cNvPr id="3271" name="Google Shape;3271;p167"/>
            <p:cNvGrpSpPr/>
            <p:nvPr/>
          </p:nvGrpSpPr>
          <p:grpSpPr>
            <a:xfrm>
              <a:off x="1073899" y="5178465"/>
              <a:ext cx="6934021" cy="2628764"/>
              <a:chOff x="-38" y="0"/>
              <a:chExt cx="4410113" cy="2628764"/>
            </a:xfrm>
          </p:grpSpPr>
          <p:sp>
            <p:nvSpPr>
              <p:cNvPr id="3272" name="Google Shape;3272;p167"/>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73" name="Google Shape;3273;p167"/>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74" name="Google Shape;3274;p167"/>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75" name="Google Shape;3275;p167"/>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76" name="Google Shape;3276;p167"/>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77" name="Google Shape;3277;p167"/>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78" name="Google Shape;3278;p167"/>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79" name="Google Shape;3279;p167"/>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80" name="Google Shape;3280;p167"/>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281" name="Google Shape;3281;p167"/>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3282" name="Google Shape;3282;p167"/>
            <p:cNvGrpSpPr/>
            <p:nvPr/>
          </p:nvGrpSpPr>
          <p:grpSpPr>
            <a:xfrm>
              <a:off x="1263909" y="5330330"/>
              <a:ext cx="1108205" cy="1078918"/>
              <a:chOff x="1211113" y="3274014"/>
              <a:chExt cx="1489723" cy="1450353"/>
            </a:xfrm>
          </p:grpSpPr>
          <p:sp>
            <p:nvSpPr>
              <p:cNvPr id="3283" name="Google Shape;3283;p167"/>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84" name="Google Shape;3284;p167"/>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85" name="Google Shape;3285;p167"/>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86" name="Google Shape;3286;p167"/>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287" name="Google Shape;3287;p167"/>
            <p:cNvGrpSpPr/>
            <p:nvPr/>
          </p:nvGrpSpPr>
          <p:grpSpPr>
            <a:xfrm>
              <a:off x="2591284" y="5330330"/>
              <a:ext cx="1108205" cy="1078918"/>
              <a:chOff x="1211113" y="3274014"/>
              <a:chExt cx="1489723" cy="1450353"/>
            </a:xfrm>
          </p:grpSpPr>
          <p:sp>
            <p:nvSpPr>
              <p:cNvPr id="3288" name="Google Shape;3288;p167"/>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89" name="Google Shape;3289;p167"/>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90" name="Google Shape;3290;p167"/>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91" name="Google Shape;3291;p167"/>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292" name="Google Shape;3292;p167"/>
            <p:cNvGrpSpPr/>
            <p:nvPr/>
          </p:nvGrpSpPr>
          <p:grpSpPr>
            <a:xfrm>
              <a:off x="1265334" y="6610767"/>
              <a:ext cx="1108205" cy="1078918"/>
              <a:chOff x="-2355663" y="4995264"/>
              <a:chExt cx="1489723" cy="1450353"/>
            </a:xfrm>
          </p:grpSpPr>
          <p:sp>
            <p:nvSpPr>
              <p:cNvPr id="3293" name="Google Shape;3293;p167"/>
              <p:cNvSpPr/>
              <p:nvPr/>
            </p:nvSpPr>
            <p:spPr>
              <a:xfrm>
                <a:off x="-2355663" y="575980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94" name="Google Shape;3294;p167"/>
              <p:cNvSpPr/>
              <p:nvPr/>
            </p:nvSpPr>
            <p:spPr>
              <a:xfrm>
                <a:off x="-1551753" y="49952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95" name="Google Shape;3295;p167"/>
              <p:cNvSpPr/>
              <p:nvPr/>
            </p:nvSpPr>
            <p:spPr>
              <a:xfrm>
                <a:off x="-1551753" y="57553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96" name="Google Shape;3296;p167"/>
              <p:cNvSpPr/>
              <p:nvPr/>
            </p:nvSpPr>
            <p:spPr>
              <a:xfrm>
                <a:off x="-2353758" y="49997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297" name="Google Shape;3297;p167"/>
            <p:cNvGrpSpPr/>
            <p:nvPr/>
          </p:nvGrpSpPr>
          <p:grpSpPr>
            <a:xfrm>
              <a:off x="2600122" y="6610767"/>
              <a:ext cx="1108205" cy="1078918"/>
              <a:chOff x="-2505062" y="4995264"/>
              <a:chExt cx="1489723" cy="1450353"/>
            </a:xfrm>
          </p:grpSpPr>
          <p:sp>
            <p:nvSpPr>
              <p:cNvPr id="3298" name="Google Shape;3298;p167"/>
              <p:cNvSpPr/>
              <p:nvPr/>
            </p:nvSpPr>
            <p:spPr>
              <a:xfrm>
                <a:off x="-2505062" y="575980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299" name="Google Shape;3299;p167"/>
              <p:cNvSpPr/>
              <p:nvPr/>
            </p:nvSpPr>
            <p:spPr>
              <a:xfrm>
                <a:off x="-1701152" y="49952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00" name="Google Shape;3300;p167"/>
              <p:cNvSpPr/>
              <p:nvPr/>
            </p:nvSpPr>
            <p:spPr>
              <a:xfrm>
                <a:off x="-1701152" y="57553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01" name="Google Shape;3301;p167"/>
              <p:cNvSpPr/>
              <p:nvPr/>
            </p:nvSpPr>
            <p:spPr>
              <a:xfrm>
                <a:off x="-2503157" y="49997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0"/>
                                        </p:tgtEl>
                                        <p:attrNameLst>
                                          <p:attrName>style.visibility</p:attrName>
                                        </p:attrNameLst>
                                      </p:cBhvr>
                                      <p:to>
                                        <p:strVal val="visible"/>
                                      </p:to>
                                    </p:set>
                                    <p:animEffect filter="fade" transition="in">
                                      <p:cBhvr>
                                        <p:cTn dur="1000"/>
                                        <p:tgtEl>
                                          <p:spTgt spid="3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5" name="Shape 3305"/>
        <p:cNvGrpSpPr/>
        <p:nvPr/>
      </p:nvGrpSpPr>
      <p:grpSpPr>
        <a:xfrm>
          <a:off x="0" y="0"/>
          <a:ext cx="0" cy="0"/>
          <a:chOff x="0" y="0"/>
          <a:chExt cx="0" cy="0"/>
        </a:xfrm>
      </p:grpSpPr>
      <p:grpSp>
        <p:nvGrpSpPr>
          <p:cNvPr id="3306" name="Google Shape;3306;p168"/>
          <p:cNvGrpSpPr/>
          <p:nvPr/>
        </p:nvGrpSpPr>
        <p:grpSpPr>
          <a:xfrm>
            <a:off x="810661" y="338227"/>
            <a:ext cx="6934021" cy="2628764"/>
            <a:chOff x="1073911" y="4730102"/>
            <a:chExt cx="6934021" cy="2628764"/>
          </a:xfrm>
        </p:grpSpPr>
        <p:grpSp>
          <p:nvGrpSpPr>
            <p:cNvPr id="3307" name="Google Shape;3307;p168"/>
            <p:cNvGrpSpPr/>
            <p:nvPr/>
          </p:nvGrpSpPr>
          <p:grpSpPr>
            <a:xfrm>
              <a:off x="1073911" y="4730102"/>
              <a:ext cx="6934021" cy="2628764"/>
              <a:chOff x="-38" y="0"/>
              <a:chExt cx="4410113" cy="2628764"/>
            </a:xfrm>
          </p:grpSpPr>
          <p:sp>
            <p:nvSpPr>
              <p:cNvPr id="3308" name="Google Shape;3308;p168"/>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09" name="Google Shape;3309;p168"/>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10" name="Google Shape;3310;p168"/>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11" name="Google Shape;3311;p168"/>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12" name="Google Shape;3312;p168"/>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13" name="Google Shape;3313;p168"/>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14" name="Google Shape;3314;p168"/>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15" name="Google Shape;3315;p168"/>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16" name="Google Shape;3316;p168"/>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17" name="Google Shape;3317;p168"/>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3318" name="Google Shape;3318;p168"/>
            <p:cNvGrpSpPr/>
            <p:nvPr/>
          </p:nvGrpSpPr>
          <p:grpSpPr>
            <a:xfrm>
              <a:off x="1217660" y="4866307"/>
              <a:ext cx="1179926" cy="1025446"/>
              <a:chOff x="-1" y="-1"/>
              <a:chExt cx="2057413" cy="1877074"/>
            </a:xfrm>
          </p:grpSpPr>
          <p:sp>
            <p:nvSpPr>
              <p:cNvPr id="3319" name="Google Shape;3319;p16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20" name="Google Shape;3320;p16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21" name="Google Shape;3321;p16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22" name="Google Shape;3322;p16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23" name="Google Shape;3323;p16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324" name="Google Shape;3324;p168"/>
            <p:cNvGrpSpPr/>
            <p:nvPr/>
          </p:nvGrpSpPr>
          <p:grpSpPr>
            <a:xfrm>
              <a:off x="2564385" y="4866307"/>
              <a:ext cx="1179926" cy="1025446"/>
              <a:chOff x="-1" y="-1"/>
              <a:chExt cx="2057413" cy="1877074"/>
            </a:xfrm>
          </p:grpSpPr>
          <p:sp>
            <p:nvSpPr>
              <p:cNvPr id="3325" name="Google Shape;3325;p16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26" name="Google Shape;3326;p16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27" name="Google Shape;3327;p16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28" name="Google Shape;3328;p16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29" name="Google Shape;3329;p16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330" name="Google Shape;3330;p168"/>
          <p:cNvGrpSpPr/>
          <p:nvPr/>
        </p:nvGrpSpPr>
        <p:grpSpPr>
          <a:xfrm>
            <a:off x="810661" y="3427777"/>
            <a:ext cx="6934021" cy="2628764"/>
            <a:chOff x="1073911" y="4730102"/>
            <a:chExt cx="6934021" cy="2628764"/>
          </a:xfrm>
        </p:grpSpPr>
        <p:grpSp>
          <p:nvGrpSpPr>
            <p:cNvPr id="3331" name="Google Shape;3331;p168"/>
            <p:cNvGrpSpPr/>
            <p:nvPr/>
          </p:nvGrpSpPr>
          <p:grpSpPr>
            <a:xfrm>
              <a:off x="1073911" y="4730102"/>
              <a:ext cx="6934021" cy="2628764"/>
              <a:chOff x="-38" y="0"/>
              <a:chExt cx="4410113" cy="2628764"/>
            </a:xfrm>
          </p:grpSpPr>
          <p:sp>
            <p:nvSpPr>
              <p:cNvPr id="3332" name="Google Shape;3332;p168"/>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33" name="Google Shape;3333;p168"/>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34" name="Google Shape;3334;p168"/>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35" name="Google Shape;3335;p168"/>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36" name="Google Shape;3336;p168"/>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37" name="Google Shape;3337;p168"/>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38" name="Google Shape;3338;p168"/>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39" name="Google Shape;3339;p168"/>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40" name="Google Shape;3340;p168"/>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41" name="Google Shape;3341;p168"/>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3342" name="Google Shape;3342;p168"/>
            <p:cNvGrpSpPr/>
            <p:nvPr/>
          </p:nvGrpSpPr>
          <p:grpSpPr>
            <a:xfrm>
              <a:off x="1217660" y="4866307"/>
              <a:ext cx="1179926" cy="1025446"/>
              <a:chOff x="-1" y="-1"/>
              <a:chExt cx="2057413" cy="1877074"/>
            </a:xfrm>
          </p:grpSpPr>
          <p:sp>
            <p:nvSpPr>
              <p:cNvPr id="3343" name="Google Shape;3343;p16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44" name="Google Shape;3344;p16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45" name="Google Shape;3345;p16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46" name="Google Shape;3346;p16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47" name="Google Shape;3347;p16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348" name="Google Shape;3348;p168"/>
            <p:cNvGrpSpPr/>
            <p:nvPr/>
          </p:nvGrpSpPr>
          <p:grpSpPr>
            <a:xfrm>
              <a:off x="2564385" y="4866307"/>
              <a:ext cx="1179926" cy="1025446"/>
              <a:chOff x="-1" y="-1"/>
              <a:chExt cx="2057413" cy="1877074"/>
            </a:xfrm>
          </p:grpSpPr>
          <p:sp>
            <p:nvSpPr>
              <p:cNvPr id="3349" name="Google Shape;3349;p16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50" name="Google Shape;3350;p16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51" name="Google Shape;3351;p16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52" name="Google Shape;3352;p16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53" name="Google Shape;3353;p16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354" name="Google Shape;3354;p168"/>
            <p:cNvGrpSpPr/>
            <p:nvPr/>
          </p:nvGrpSpPr>
          <p:grpSpPr>
            <a:xfrm>
              <a:off x="1177572" y="6189157"/>
              <a:ext cx="1179926" cy="1025446"/>
              <a:chOff x="-4899282" y="2421471"/>
              <a:chExt cx="2057413" cy="1877074"/>
            </a:xfrm>
          </p:grpSpPr>
          <p:sp>
            <p:nvSpPr>
              <p:cNvPr id="3355" name="Google Shape;3355;p168"/>
              <p:cNvSpPr/>
              <p:nvPr/>
            </p:nvSpPr>
            <p:spPr>
              <a:xfrm>
                <a:off x="-4899282" y="242147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56" name="Google Shape;3356;p168"/>
              <p:cNvSpPr/>
              <p:nvPr/>
            </p:nvSpPr>
            <p:spPr>
              <a:xfrm>
                <a:off x="-4213482" y="300440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57" name="Google Shape;3357;p168"/>
              <p:cNvSpPr/>
              <p:nvPr/>
            </p:nvSpPr>
            <p:spPr>
              <a:xfrm>
                <a:off x="-3527682" y="242147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58" name="Google Shape;3358;p168"/>
              <p:cNvSpPr/>
              <p:nvPr/>
            </p:nvSpPr>
            <p:spPr>
              <a:xfrm>
                <a:off x="-3527682" y="361273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59" name="Google Shape;3359;p168"/>
              <p:cNvSpPr/>
              <p:nvPr/>
            </p:nvSpPr>
            <p:spPr>
              <a:xfrm>
                <a:off x="-4899282" y="360765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360" name="Google Shape;3360;p168"/>
            <p:cNvGrpSpPr/>
            <p:nvPr/>
          </p:nvGrpSpPr>
          <p:grpSpPr>
            <a:xfrm>
              <a:off x="2564272" y="6167882"/>
              <a:ext cx="1179926" cy="1025446"/>
              <a:chOff x="-4829578" y="2382527"/>
              <a:chExt cx="2057413" cy="1877074"/>
            </a:xfrm>
          </p:grpSpPr>
          <p:sp>
            <p:nvSpPr>
              <p:cNvPr id="3361" name="Google Shape;3361;p168"/>
              <p:cNvSpPr/>
              <p:nvPr/>
            </p:nvSpPr>
            <p:spPr>
              <a:xfrm>
                <a:off x="-4829578" y="2382527"/>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62" name="Google Shape;3362;p168"/>
              <p:cNvSpPr/>
              <p:nvPr/>
            </p:nvSpPr>
            <p:spPr>
              <a:xfrm>
                <a:off x="-4143778" y="296545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63" name="Google Shape;3363;p168"/>
              <p:cNvSpPr/>
              <p:nvPr/>
            </p:nvSpPr>
            <p:spPr>
              <a:xfrm>
                <a:off x="-3457978" y="2382527"/>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64" name="Google Shape;3364;p168"/>
              <p:cNvSpPr/>
              <p:nvPr/>
            </p:nvSpPr>
            <p:spPr>
              <a:xfrm>
                <a:off x="-3457978" y="357378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65" name="Google Shape;3365;p168"/>
              <p:cNvSpPr/>
              <p:nvPr/>
            </p:nvSpPr>
            <p:spPr>
              <a:xfrm>
                <a:off x="-4829578" y="356870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0"/>
                                        </p:tgtEl>
                                        <p:attrNameLst>
                                          <p:attrName>style.visibility</p:attrName>
                                        </p:attrNameLst>
                                      </p:cBhvr>
                                      <p:to>
                                        <p:strVal val="visible"/>
                                      </p:to>
                                    </p:set>
                                    <p:animEffect filter="fade" transition="in">
                                      <p:cBhvr>
                                        <p:cTn dur="1000"/>
                                        <p:tgtEl>
                                          <p:spTgt spid="3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9" name="Shape 3369"/>
        <p:cNvGrpSpPr/>
        <p:nvPr/>
      </p:nvGrpSpPr>
      <p:grpSpPr>
        <a:xfrm>
          <a:off x="0" y="0"/>
          <a:ext cx="0" cy="0"/>
          <a:chOff x="0" y="0"/>
          <a:chExt cx="0" cy="0"/>
        </a:xfrm>
      </p:grpSpPr>
      <p:grpSp>
        <p:nvGrpSpPr>
          <p:cNvPr id="3370" name="Google Shape;3370;p169"/>
          <p:cNvGrpSpPr/>
          <p:nvPr/>
        </p:nvGrpSpPr>
        <p:grpSpPr>
          <a:xfrm>
            <a:off x="921511" y="313027"/>
            <a:ext cx="6934021" cy="2628764"/>
            <a:chOff x="1073911" y="4829602"/>
            <a:chExt cx="6934021" cy="2628764"/>
          </a:xfrm>
        </p:grpSpPr>
        <p:grpSp>
          <p:nvGrpSpPr>
            <p:cNvPr id="3371" name="Google Shape;3371;p169"/>
            <p:cNvGrpSpPr/>
            <p:nvPr/>
          </p:nvGrpSpPr>
          <p:grpSpPr>
            <a:xfrm>
              <a:off x="1073911" y="4829602"/>
              <a:ext cx="6934021" cy="2628764"/>
              <a:chOff x="-38" y="0"/>
              <a:chExt cx="4410113" cy="2628764"/>
            </a:xfrm>
          </p:grpSpPr>
          <p:sp>
            <p:nvSpPr>
              <p:cNvPr id="3372" name="Google Shape;3372;p16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73" name="Google Shape;3373;p16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74" name="Google Shape;3374;p16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75" name="Google Shape;3375;p16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76" name="Google Shape;3376;p16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77" name="Google Shape;3377;p16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78" name="Google Shape;3378;p16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79" name="Google Shape;3379;p16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80" name="Google Shape;3380;p16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81" name="Google Shape;3381;p16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3382" name="Google Shape;3382;p169"/>
            <p:cNvGrpSpPr/>
            <p:nvPr/>
          </p:nvGrpSpPr>
          <p:grpSpPr>
            <a:xfrm>
              <a:off x="1217660" y="4965807"/>
              <a:ext cx="1179926" cy="1022670"/>
              <a:chOff x="-1" y="-1"/>
              <a:chExt cx="2057413" cy="1871994"/>
            </a:xfrm>
          </p:grpSpPr>
          <p:sp>
            <p:nvSpPr>
              <p:cNvPr id="3383" name="Google Shape;3383;p16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84" name="Google Shape;3384;p16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85" name="Google Shape;3385;p16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386" name="Google Shape;3386;p169"/>
            <p:cNvGrpSpPr/>
            <p:nvPr/>
          </p:nvGrpSpPr>
          <p:grpSpPr>
            <a:xfrm>
              <a:off x="2564385" y="4965807"/>
              <a:ext cx="1179926" cy="1022670"/>
              <a:chOff x="-1" y="-1"/>
              <a:chExt cx="2057413" cy="1871994"/>
            </a:xfrm>
          </p:grpSpPr>
          <p:sp>
            <p:nvSpPr>
              <p:cNvPr id="3387" name="Google Shape;3387;p16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88" name="Google Shape;3388;p16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89" name="Google Shape;3389;p16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390" name="Google Shape;3390;p169"/>
          <p:cNvGrpSpPr/>
          <p:nvPr/>
        </p:nvGrpSpPr>
        <p:grpSpPr>
          <a:xfrm>
            <a:off x="921511" y="3562415"/>
            <a:ext cx="6934021" cy="2628764"/>
            <a:chOff x="1073911" y="4829602"/>
            <a:chExt cx="6934021" cy="2628764"/>
          </a:xfrm>
        </p:grpSpPr>
        <p:grpSp>
          <p:nvGrpSpPr>
            <p:cNvPr id="3391" name="Google Shape;3391;p169"/>
            <p:cNvGrpSpPr/>
            <p:nvPr/>
          </p:nvGrpSpPr>
          <p:grpSpPr>
            <a:xfrm>
              <a:off x="1073911" y="4829602"/>
              <a:ext cx="6934021" cy="2628764"/>
              <a:chOff x="-38" y="0"/>
              <a:chExt cx="4410113" cy="2628764"/>
            </a:xfrm>
          </p:grpSpPr>
          <p:sp>
            <p:nvSpPr>
              <p:cNvPr id="3392" name="Google Shape;3392;p16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93" name="Google Shape;3393;p16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94" name="Google Shape;3394;p16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95" name="Google Shape;3395;p16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96" name="Google Shape;3396;p16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97" name="Google Shape;3397;p16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98" name="Google Shape;3398;p16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399" name="Google Shape;3399;p16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400" name="Google Shape;3400;p16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401" name="Google Shape;3401;p16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3402" name="Google Shape;3402;p169"/>
            <p:cNvGrpSpPr/>
            <p:nvPr/>
          </p:nvGrpSpPr>
          <p:grpSpPr>
            <a:xfrm>
              <a:off x="1217660" y="4965807"/>
              <a:ext cx="1179926" cy="1022670"/>
              <a:chOff x="-1" y="-1"/>
              <a:chExt cx="2057413" cy="1871994"/>
            </a:xfrm>
          </p:grpSpPr>
          <p:sp>
            <p:nvSpPr>
              <p:cNvPr id="3403" name="Google Shape;3403;p16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04" name="Google Shape;3404;p16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05" name="Google Shape;3405;p16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406" name="Google Shape;3406;p169"/>
            <p:cNvGrpSpPr/>
            <p:nvPr/>
          </p:nvGrpSpPr>
          <p:grpSpPr>
            <a:xfrm>
              <a:off x="2564385" y="4965807"/>
              <a:ext cx="1179926" cy="1022670"/>
              <a:chOff x="-1" y="-1"/>
              <a:chExt cx="2057413" cy="1871994"/>
            </a:xfrm>
          </p:grpSpPr>
          <p:sp>
            <p:nvSpPr>
              <p:cNvPr id="3407" name="Google Shape;3407;p16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08" name="Google Shape;3408;p16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09" name="Google Shape;3409;p16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410" name="Google Shape;3410;p169"/>
            <p:cNvGrpSpPr/>
            <p:nvPr/>
          </p:nvGrpSpPr>
          <p:grpSpPr>
            <a:xfrm>
              <a:off x="1177572" y="6290019"/>
              <a:ext cx="1179926" cy="1022670"/>
              <a:chOff x="-4899282" y="2423965"/>
              <a:chExt cx="2057413" cy="1871994"/>
            </a:xfrm>
          </p:grpSpPr>
          <p:sp>
            <p:nvSpPr>
              <p:cNvPr id="3411" name="Google Shape;3411;p169"/>
              <p:cNvSpPr/>
              <p:nvPr/>
            </p:nvSpPr>
            <p:spPr>
              <a:xfrm>
                <a:off x="-4213482" y="3006896"/>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12" name="Google Shape;3412;p169"/>
              <p:cNvSpPr/>
              <p:nvPr/>
            </p:nvSpPr>
            <p:spPr>
              <a:xfrm>
                <a:off x="-3527682" y="2423965"/>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13" name="Google Shape;3413;p169"/>
              <p:cNvSpPr/>
              <p:nvPr/>
            </p:nvSpPr>
            <p:spPr>
              <a:xfrm>
                <a:off x="-4899282" y="3610146"/>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414" name="Google Shape;3414;p169"/>
            <p:cNvGrpSpPr/>
            <p:nvPr/>
          </p:nvGrpSpPr>
          <p:grpSpPr>
            <a:xfrm>
              <a:off x="2564272" y="6284457"/>
              <a:ext cx="1179926" cy="1022670"/>
              <a:chOff x="-4829578" y="2413783"/>
              <a:chExt cx="2057413" cy="1871994"/>
            </a:xfrm>
          </p:grpSpPr>
          <p:sp>
            <p:nvSpPr>
              <p:cNvPr id="3415" name="Google Shape;3415;p169"/>
              <p:cNvSpPr/>
              <p:nvPr/>
            </p:nvSpPr>
            <p:spPr>
              <a:xfrm>
                <a:off x="-4143778" y="29967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16" name="Google Shape;3416;p169"/>
              <p:cNvSpPr/>
              <p:nvPr/>
            </p:nvSpPr>
            <p:spPr>
              <a:xfrm>
                <a:off x="-3457978" y="2413783"/>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17" name="Google Shape;3417;p169"/>
              <p:cNvSpPr/>
              <p:nvPr/>
            </p:nvSpPr>
            <p:spPr>
              <a:xfrm>
                <a:off x="-4829578" y="35999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0"/>
                                        </p:tgtEl>
                                        <p:attrNameLst>
                                          <p:attrName>style.visibility</p:attrName>
                                        </p:attrNameLst>
                                      </p:cBhvr>
                                      <p:to>
                                        <p:strVal val="visible"/>
                                      </p:to>
                                    </p:set>
                                    <p:animEffect filter="fade" transition="in">
                                      <p:cBhvr>
                                        <p:cTn dur="1000"/>
                                        <p:tgtEl>
                                          <p:spTgt spid="3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1" name="Shape 3421"/>
        <p:cNvGrpSpPr/>
        <p:nvPr/>
      </p:nvGrpSpPr>
      <p:grpSpPr>
        <a:xfrm>
          <a:off x="0" y="0"/>
          <a:ext cx="0" cy="0"/>
          <a:chOff x="0" y="0"/>
          <a:chExt cx="0" cy="0"/>
        </a:xfrm>
      </p:grpSpPr>
      <p:sp>
        <p:nvSpPr>
          <p:cNvPr id="3422" name="Google Shape;3422;p170"/>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What is 3 + 3?</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What is 3 doubled?</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What is 5 + 5?</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What is 5 doubled?</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What is 8 + 8?</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What is 8 doubled?</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6" name="Shape 3426"/>
        <p:cNvGrpSpPr/>
        <p:nvPr/>
      </p:nvGrpSpPr>
      <p:grpSpPr>
        <a:xfrm>
          <a:off x="0" y="0"/>
          <a:ext cx="0" cy="0"/>
          <a:chOff x="0" y="0"/>
          <a:chExt cx="0" cy="0"/>
        </a:xfrm>
      </p:grpSpPr>
      <p:sp>
        <p:nvSpPr>
          <p:cNvPr id="3427" name="Google Shape;3427;p171"/>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What is 12 + 12?</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What is 12 doubled?</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0"/>
              </a:spcBef>
              <a:spcAft>
                <a:spcPts val="0"/>
              </a:spcAft>
              <a:buNone/>
            </a:pPr>
            <a:r>
              <a:rPr b="1" lang="en-US" sz="5500">
                <a:solidFill>
                  <a:schemeClr val="dk1"/>
                </a:solidFill>
                <a:latin typeface="Helvetica Neue"/>
                <a:ea typeface="Helvetica Neue"/>
                <a:cs typeface="Helvetica Neue"/>
                <a:sym typeface="Helvetica Neue"/>
              </a:rPr>
              <a:t>What is 15 + 15?</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What is 15 doubled?</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0"/>
              </a:spcBef>
              <a:spcAft>
                <a:spcPts val="0"/>
              </a:spcAft>
              <a:buNone/>
            </a:pPr>
            <a:r>
              <a:rPr b="1" lang="en-US" sz="5500">
                <a:solidFill>
                  <a:schemeClr val="dk1"/>
                </a:solidFill>
                <a:latin typeface="Helvetica Neue"/>
                <a:ea typeface="Helvetica Neue"/>
                <a:cs typeface="Helvetica Neue"/>
                <a:sym typeface="Helvetica Neue"/>
              </a:rPr>
              <a:t>What is 18 + 18?</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What is 18 doubled?</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1" name="Shape 3431"/>
        <p:cNvGrpSpPr/>
        <p:nvPr/>
      </p:nvGrpSpPr>
      <p:grpSpPr>
        <a:xfrm>
          <a:off x="0" y="0"/>
          <a:ext cx="0" cy="0"/>
          <a:chOff x="0" y="0"/>
          <a:chExt cx="0" cy="0"/>
        </a:xfrm>
      </p:grpSpPr>
      <p:sp>
        <p:nvSpPr>
          <p:cNvPr id="3432" name="Google Shape;3432;p172"/>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3" name="Google Shape;3433;p172"/>
          <p:cNvGrpSpPr/>
          <p:nvPr/>
        </p:nvGrpSpPr>
        <p:grpSpPr>
          <a:xfrm>
            <a:off x="630539" y="569678"/>
            <a:ext cx="5451527" cy="3148933"/>
            <a:chOff x="630539" y="569678"/>
            <a:chExt cx="5451527" cy="3148933"/>
          </a:xfrm>
        </p:grpSpPr>
        <p:grpSp>
          <p:nvGrpSpPr>
            <p:cNvPr id="3434" name="Google Shape;3434;p172"/>
            <p:cNvGrpSpPr/>
            <p:nvPr/>
          </p:nvGrpSpPr>
          <p:grpSpPr>
            <a:xfrm>
              <a:off x="630539" y="569678"/>
              <a:ext cx="5451527" cy="2066733"/>
              <a:chOff x="2006399" y="4429652"/>
              <a:chExt cx="6934021" cy="2628763"/>
            </a:xfrm>
          </p:grpSpPr>
          <p:grpSp>
            <p:nvGrpSpPr>
              <p:cNvPr id="3435" name="Google Shape;3435;p172"/>
              <p:cNvGrpSpPr/>
              <p:nvPr/>
            </p:nvGrpSpPr>
            <p:grpSpPr>
              <a:xfrm>
                <a:off x="2006399" y="4429652"/>
                <a:ext cx="6934021" cy="2628763"/>
                <a:chOff x="-38" y="0"/>
                <a:chExt cx="4410113" cy="2628763"/>
              </a:xfrm>
            </p:grpSpPr>
            <p:sp>
              <p:nvSpPr>
                <p:cNvPr id="3436" name="Google Shape;3436;p17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37" name="Google Shape;3437;p17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38" name="Google Shape;3438;p17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39" name="Google Shape;3439;p17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40" name="Google Shape;3440;p17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41" name="Google Shape;3441;p17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42" name="Google Shape;3442;p17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43" name="Google Shape;3443;p17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44" name="Google Shape;3444;p17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45" name="Google Shape;3445;p17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446" name="Google Shape;3446;p172"/>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47" name="Google Shape;3447;p172"/>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48" name="Google Shape;3448;p172"/>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49" name="Google Shape;3449;p172"/>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50" name="Google Shape;3450;p172"/>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51" name="Google Shape;3451;p172"/>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52" name="Google Shape;3452;p172"/>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53" name="Google Shape;3453;p172"/>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54" name="Google Shape;3454;p172"/>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55" name="Google Shape;3455;p172"/>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456" name="Google Shape;3456;p172"/>
            <p:cNvGrpSpPr/>
            <p:nvPr/>
          </p:nvGrpSpPr>
          <p:grpSpPr>
            <a:xfrm>
              <a:off x="1466803" y="3003719"/>
              <a:ext cx="1772095" cy="714892"/>
              <a:chOff x="6453535" y="5974858"/>
              <a:chExt cx="2254000" cy="909300"/>
            </a:xfrm>
          </p:grpSpPr>
          <p:sp>
            <p:nvSpPr>
              <p:cNvPr id="3457" name="Google Shape;3457;p172"/>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58" name="Google Shape;3458;p172"/>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459" name="Google Shape;3459;p172"/>
          <p:cNvGrpSpPr/>
          <p:nvPr/>
        </p:nvGrpSpPr>
        <p:grpSpPr>
          <a:xfrm>
            <a:off x="7128314" y="569678"/>
            <a:ext cx="5451527" cy="3148933"/>
            <a:chOff x="7128314" y="569678"/>
            <a:chExt cx="5451527" cy="3148933"/>
          </a:xfrm>
        </p:grpSpPr>
        <p:grpSp>
          <p:nvGrpSpPr>
            <p:cNvPr id="3460" name="Google Shape;3460;p172"/>
            <p:cNvGrpSpPr/>
            <p:nvPr/>
          </p:nvGrpSpPr>
          <p:grpSpPr>
            <a:xfrm>
              <a:off x="7128314" y="569678"/>
              <a:ext cx="5451527" cy="2066733"/>
              <a:chOff x="2006399" y="4429652"/>
              <a:chExt cx="6934021" cy="2628763"/>
            </a:xfrm>
          </p:grpSpPr>
          <p:grpSp>
            <p:nvGrpSpPr>
              <p:cNvPr id="3461" name="Google Shape;3461;p172"/>
              <p:cNvGrpSpPr/>
              <p:nvPr/>
            </p:nvGrpSpPr>
            <p:grpSpPr>
              <a:xfrm>
                <a:off x="2006399" y="4429652"/>
                <a:ext cx="6934021" cy="2628763"/>
                <a:chOff x="-38" y="0"/>
                <a:chExt cx="4410113" cy="2628763"/>
              </a:xfrm>
            </p:grpSpPr>
            <p:sp>
              <p:nvSpPr>
                <p:cNvPr id="3462" name="Google Shape;3462;p17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63" name="Google Shape;3463;p17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64" name="Google Shape;3464;p17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65" name="Google Shape;3465;p17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66" name="Google Shape;3466;p17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67" name="Google Shape;3467;p17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68" name="Google Shape;3468;p17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69" name="Google Shape;3469;p17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70" name="Google Shape;3470;p17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71" name="Google Shape;3471;p17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472" name="Google Shape;3472;p172"/>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73" name="Google Shape;3473;p172"/>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74" name="Google Shape;3474;p172"/>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75" name="Google Shape;3475;p172"/>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76" name="Google Shape;3476;p172"/>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77" name="Google Shape;3477;p172"/>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78" name="Google Shape;3478;p172"/>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79" name="Google Shape;3479;p172"/>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80" name="Google Shape;3480;p172"/>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81" name="Google Shape;3481;p172"/>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482" name="Google Shape;3482;p172"/>
            <p:cNvGrpSpPr/>
            <p:nvPr/>
          </p:nvGrpSpPr>
          <p:grpSpPr>
            <a:xfrm>
              <a:off x="7964578" y="3003719"/>
              <a:ext cx="1772095" cy="714892"/>
              <a:chOff x="6453535" y="5974858"/>
              <a:chExt cx="2254000" cy="909300"/>
            </a:xfrm>
          </p:grpSpPr>
          <p:sp>
            <p:nvSpPr>
              <p:cNvPr id="3483" name="Google Shape;3483;p172"/>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484" name="Google Shape;3484;p172"/>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485" name="Google Shape;3485;p172"/>
          <p:cNvGrpSpPr/>
          <p:nvPr/>
        </p:nvGrpSpPr>
        <p:grpSpPr>
          <a:xfrm>
            <a:off x="630539" y="5488028"/>
            <a:ext cx="5451527" cy="3148933"/>
            <a:chOff x="630539" y="5488028"/>
            <a:chExt cx="5451527" cy="3148933"/>
          </a:xfrm>
        </p:grpSpPr>
        <p:grpSp>
          <p:nvGrpSpPr>
            <p:cNvPr id="3486" name="Google Shape;3486;p172"/>
            <p:cNvGrpSpPr/>
            <p:nvPr/>
          </p:nvGrpSpPr>
          <p:grpSpPr>
            <a:xfrm>
              <a:off x="630539" y="5488028"/>
              <a:ext cx="5451527" cy="3148933"/>
              <a:chOff x="630539" y="569678"/>
              <a:chExt cx="5451527" cy="3148933"/>
            </a:xfrm>
          </p:grpSpPr>
          <p:grpSp>
            <p:nvGrpSpPr>
              <p:cNvPr id="3487" name="Google Shape;3487;p172"/>
              <p:cNvGrpSpPr/>
              <p:nvPr/>
            </p:nvGrpSpPr>
            <p:grpSpPr>
              <a:xfrm>
                <a:off x="630539" y="569678"/>
                <a:ext cx="5451527" cy="2066733"/>
                <a:chOff x="2006399" y="4429652"/>
                <a:chExt cx="6934021" cy="2628763"/>
              </a:xfrm>
            </p:grpSpPr>
            <p:grpSp>
              <p:nvGrpSpPr>
                <p:cNvPr id="3488" name="Google Shape;3488;p172"/>
                <p:cNvGrpSpPr/>
                <p:nvPr/>
              </p:nvGrpSpPr>
              <p:grpSpPr>
                <a:xfrm>
                  <a:off x="2006399" y="4429652"/>
                  <a:ext cx="6934021" cy="2628763"/>
                  <a:chOff x="-38" y="0"/>
                  <a:chExt cx="4410113" cy="2628763"/>
                </a:xfrm>
              </p:grpSpPr>
              <p:sp>
                <p:nvSpPr>
                  <p:cNvPr id="3489" name="Google Shape;3489;p17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90" name="Google Shape;3490;p17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91" name="Google Shape;3491;p17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92" name="Google Shape;3492;p17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93" name="Google Shape;3493;p17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94" name="Google Shape;3494;p17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95" name="Google Shape;3495;p17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96" name="Google Shape;3496;p17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97" name="Google Shape;3497;p17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98" name="Google Shape;3498;p17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499" name="Google Shape;3499;p172"/>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00" name="Google Shape;3500;p172"/>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01" name="Google Shape;3501;p172"/>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02" name="Google Shape;3502;p172"/>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03" name="Google Shape;3503;p172"/>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04" name="Google Shape;3504;p172"/>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05" name="Google Shape;3505;p172"/>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06" name="Google Shape;3506;p172"/>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07" name="Google Shape;3507;p172"/>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08" name="Google Shape;3508;p172"/>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509" name="Google Shape;3509;p172"/>
              <p:cNvGrpSpPr/>
              <p:nvPr/>
            </p:nvGrpSpPr>
            <p:grpSpPr>
              <a:xfrm>
                <a:off x="1466803" y="3003719"/>
                <a:ext cx="1772095" cy="714892"/>
                <a:chOff x="6453535" y="5974858"/>
                <a:chExt cx="2254000" cy="909300"/>
              </a:xfrm>
            </p:grpSpPr>
            <p:sp>
              <p:nvSpPr>
                <p:cNvPr id="3510" name="Google Shape;3510;p172"/>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11" name="Google Shape;3511;p172"/>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512" name="Google Shape;3512;p172"/>
            <p:cNvGrpSpPr/>
            <p:nvPr/>
          </p:nvGrpSpPr>
          <p:grpSpPr>
            <a:xfrm>
              <a:off x="3429813" y="7922069"/>
              <a:ext cx="1827581" cy="714892"/>
              <a:chOff x="5038260" y="5974858"/>
              <a:chExt cx="2324575" cy="909300"/>
            </a:xfrm>
          </p:grpSpPr>
          <p:sp>
            <p:nvSpPr>
              <p:cNvPr id="3513" name="Google Shape;3513;p172"/>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14" name="Google Shape;3514;p172"/>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515" name="Google Shape;3515;p172"/>
          <p:cNvGrpSpPr/>
          <p:nvPr/>
        </p:nvGrpSpPr>
        <p:grpSpPr>
          <a:xfrm>
            <a:off x="7128314" y="5543453"/>
            <a:ext cx="5451527" cy="3148933"/>
            <a:chOff x="630539" y="5488028"/>
            <a:chExt cx="5451527" cy="3148933"/>
          </a:xfrm>
        </p:grpSpPr>
        <p:grpSp>
          <p:nvGrpSpPr>
            <p:cNvPr id="3516" name="Google Shape;3516;p172"/>
            <p:cNvGrpSpPr/>
            <p:nvPr/>
          </p:nvGrpSpPr>
          <p:grpSpPr>
            <a:xfrm>
              <a:off x="630539" y="5488028"/>
              <a:ext cx="5451527" cy="3148933"/>
              <a:chOff x="630539" y="569678"/>
              <a:chExt cx="5451527" cy="3148933"/>
            </a:xfrm>
          </p:grpSpPr>
          <p:grpSp>
            <p:nvGrpSpPr>
              <p:cNvPr id="3517" name="Google Shape;3517;p172"/>
              <p:cNvGrpSpPr/>
              <p:nvPr/>
            </p:nvGrpSpPr>
            <p:grpSpPr>
              <a:xfrm>
                <a:off x="630539" y="569678"/>
                <a:ext cx="5451527" cy="2066733"/>
                <a:chOff x="2006399" y="4429652"/>
                <a:chExt cx="6934021" cy="2628763"/>
              </a:xfrm>
            </p:grpSpPr>
            <p:grpSp>
              <p:nvGrpSpPr>
                <p:cNvPr id="3518" name="Google Shape;3518;p172"/>
                <p:cNvGrpSpPr/>
                <p:nvPr/>
              </p:nvGrpSpPr>
              <p:grpSpPr>
                <a:xfrm>
                  <a:off x="2006399" y="4429652"/>
                  <a:ext cx="6934021" cy="2628763"/>
                  <a:chOff x="-38" y="0"/>
                  <a:chExt cx="4410113" cy="2628763"/>
                </a:xfrm>
              </p:grpSpPr>
              <p:sp>
                <p:nvSpPr>
                  <p:cNvPr id="3519" name="Google Shape;3519;p17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20" name="Google Shape;3520;p17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21" name="Google Shape;3521;p17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22" name="Google Shape;3522;p17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23" name="Google Shape;3523;p17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24" name="Google Shape;3524;p17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25" name="Google Shape;3525;p17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26" name="Google Shape;3526;p17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27" name="Google Shape;3527;p17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28" name="Google Shape;3528;p17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529" name="Google Shape;3529;p172"/>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30" name="Google Shape;3530;p172"/>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31" name="Google Shape;3531;p172"/>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32" name="Google Shape;3532;p172"/>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33" name="Google Shape;3533;p172"/>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34" name="Google Shape;3534;p172"/>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35" name="Google Shape;3535;p172"/>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36" name="Google Shape;3536;p172"/>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37" name="Google Shape;3537;p172"/>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38" name="Google Shape;3538;p172"/>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539" name="Google Shape;3539;p172"/>
              <p:cNvGrpSpPr/>
              <p:nvPr/>
            </p:nvGrpSpPr>
            <p:grpSpPr>
              <a:xfrm>
                <a:off x="1466803" y="3003719"/>
                <a:ext cx="1772095" cy="714892"/>
                <a:chOff x="6453535" y="5974858"/>
                <a:chExt cx="2254000" cy="909300"/>
              </a:xfrm>
            </p:grpSpPr>
            <p:sp>
              <p:nvSpPr>
                <p:cNvPr id="3540" name="Google Shape;3540;p172"/>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41" name="Google Shape;3541;p172"/>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542" name="Google Shape;3542;p172"/>
            <p:cNvGrpSpPr/>
            <p:nvPr/>
          </p:nvGrpSpPr>
          <p:grpSpPr>
            <a:xfrm>
              <a:off x="3429813" y="7922069"/>
              <a:ext cx="1827581" cy="714892"/>
              <a:chOff x="5038260" y="5974858"/>
              <a:chExt cx="2324575" cy="909300"/>
            </a:xfrm>
          </p:grpSpPr>
          <p:sp>
            <p:nvSpPr>
              <p:cNvPr id="3543" name="Google Shape;3543;p172"/>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44" name="Google Shape;3544;p172"/>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8" name="Shape 3548"/>
        <p:cNvGrpSpPr/>
        <p:nvPr/>
      </p:nvGrpSpPr>
      <p:grpSpPr>
        <a:xfrm>
          <a:off x="0" y="0"/>
          <a:ext cx="0" cy="0"/>
          <a:chOff x="0" y="0"/>
          <a:chExt cx="0" cy="0"/>
        </a:xfrm>
      </p:grpSpPr>
      <p:sp>
        <p:nvSpPr>
          <p:cNvPr id="3549" name="Google Shape;3549;p173"/>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0" name="Google Shape;3550;p173"/>
          <p:cNvGrpSpPr/>
          <p:nvPr/>
        </p:nvGrpSpPr>
        <p:grpSpPr>
          <a:xfrm>
            <a:off x="630539" y="5488028"/>
            <a:ext cx="5451527" cy="3919241"/>
            <a:chOff x="630539" y="5488028"/>
            <a:chExt cx="5451527" cy="3919241"/>
          </a:xfrm>
        </p:grpSpPr>
        <p:grpSp>
          <p:nvGrpSpPr>
            <p:cNvPr id="3551" name="Google Shape;3551;p173"/>
            <p:cNvGrpSpPr/>
            <p:nvPr/>
          </p:nvGrpSpPr>
          <p:grpSpPr>
            <a:xfrm>
              <a:off x="630539" y="5488028"/>
              <a:ext cx="5451527" cy="3148933"/>
              <a:chOff x="630539" y="5488028"/>
              <a:chExt cx="5451527" cy="3148933"/>
            </a:xfrm>
          </p:grpSpPr>
          <p:grpSp>
            <p:nvGrpSpPr>
              <p:cNvPr id="3552" name="Google Shape;3552;p173"/>
              <p:cNvGrpSpPr/>
              <p:nvPr/>
            </p:nvGrpSpPr>
            <p:grpSpPr>
              <a:xfrm>
                <a:off x="630539" y="5488028"/>
                <a:ext cx="5451527" cy="3148933"/>
                <a:chOff x="630539" y="569678"/>
                <a:chExt cx="5451527" cy="3148933"/>
              </a:xfrm>
            </p:grpSpPr>
            <p:grpSp>
              <p:nvGrpSpPr>
                <p:cNvPr id="3553" name="Google Shape;3553;p173"/>
                <p:cNvGrpSpPr/>
                <p:nvPr/>
              </p:nvGrpSpPr>
              <p:grpSpPr>
                <a:xfrm>
                  <a:off x="630539" y="569678"/>
                  <a:ext cx="5451527" cy="2066733"/>
                  <a:chOff x="2006399" y="4429652"/>
                  <a:chExt cx="6934021" cy="2628763"/>
                </a:xfrm>
              </p:grpSpPr>
              <p:grpSp>
                <p:nvGrpSpPr>
                  <p:cNvPr id="3554" name="Google Shape;3554;p173"/>
                  <p:cNvGrpSpPr/>
                  <p:nvPr/>
                </p:nvGrpSpPr>
                <p:grpSpPr>
                  <a:xfrm>
                    <a:off x="2006399" y="4429652"/>
                    <a:ext cx="6934021" cy="2628763"/>
                    <a:chOff x="-38" y="0"/>
                    <a:chExt cx="4410113" cy="2628763"/>
                  </a:xfrm>
                </p:grpSpPr>
                <p:sp>
                  <p:nvSpPr>
                    <p:cNvPr id="3555" name="Google Shape;3555;p17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56" name="Google Shape;3556;p17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57" name="Google Shape;3557;p17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58" name="Google Shape;3558;p17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59" name="Google Shape;3559;p17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60" name="Google Shape;3560;p17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61" name="Google Shape;3561;p17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62" name="Google Shape;3562;p17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63" name="Google Shape;3563;p17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64" name="Google Shape;3564;p17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565" name="Google Shape;3565;p173"/>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66" name="Google Shape;3566;p173"/>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67" name="Google Shape;3567;p173"/>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68" name="Google Shape;3568;p173"/>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69" name="Google Shape;3569;p173"/>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70" name="Google Shape;3570;p173"/>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71" name="Google Shape;3571;p173"/>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72" name="Google Shape;3572;p173"/>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73" name="Google Shape;3573;p173"/>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74" name="Google Shape;3574;p173"/>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575" name="Google Shape;3575;p173"/>
                <p:cNvGrpSpPr/>
                <p:nvPr/>
              </p:nvGrpSpPr>
              <p:grpSpPr>
                <a:xfrm>
                  <a:off x="788803" y="2948294"/>
                  <a:ext cx="1827595" cy="770317"/>
                  <a:chOff x="5591159" y="5904360"/>
                  <a:chExt cx="2324593" cy="979797"/>
                </a:xfrm>
              </p:grpSpPr>
              <p:sp>
                <p:nvSpPr>
                  <p:cNvPr id="3576" name="Google Shape;3576;p173"/>
                  <p:cNvSpPr/>
                  <p:nvPr/>
                </p:nvSpPr>
                <p:spPr>
                  <a:xfrm>
                    <a:off x="5591159"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77" name="Google Shape;3577;p173"/>
                  <p:cNvSpPr/>
                  <p:nvPr/>
                </p:nvSpPr>
                <p:spPr>
                  <a:xfrm>
                    <a:off x="7006452" y="5904360"/>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578" name="Google Shape;3578;p173"/>
              <p:cNvGrpSpPr/>
              <p:nvPr/>
            </p:nvGrpSpPr>
            <p:grpSpPr>
              <a:xfrm>
                <a:off x="3014188" y="7922069"/>
                <a:ext cx="1827581" cy="714892"/>
                <a:chOff x="4509610" y="5974858"/>
                <a:chExt cx="2324575" cy="909300"/>
              </a:xfrm>
            </p:grpSpPr>
            <p:sp>
              <p:nvSpPr>
                <p:cNvPr id="3579" name="Google Shape;3579;p173"/>
                <p:cNvSpPr/>
                <p:nvPr/>
              </p:nvSpPr>
              <p:spPr>
                <a:xfrm>
                  <a:off x="45096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80" name="Google Shape;3580;p173"/>
                <p:cNvSpPr/>
                <p:nvPr/>
              </p:nvSpPr>
              <p:spPr>
                <a:xfrm>
                  <a:off x="59248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sp>
          <p:nvSpPr>
            <p:cNvPr id="3581" name="Google Shape;3581;p173"/>
            <p:cNvSpPr/>
            <p:nvPr/>
          </p:nvSpPr>
          <p:spPr>
            <a:xfrm>
              <a:off x="5235253" y="7922044"/>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82" name="Google Shape;3582;p173"/>
            <p:cNvSpPr/>
            <p:nvPr/>
          </p:nvSpPr>
          <p:spPr>
            <a:xfrm>
              <a:off x="801803"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83" name="Google Shape;3583;p173"/>
            <p:cNvSpPr/>
            <p:nvPr/>
          </p:nvSpPr>
          <p:spPr>
            <a:xfrm>
              <a:off x="1882428"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584" name="Google Shape;3584;p173"/>
            <p:cNvSpPr/>
            <p:nvPr/>
          </p:nvSpPr>
          <p:spPr>
            <a:xfrm>
              <a:off x="2998865"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585" name="Google Shape;3585;p173"/>
          <p:cNvGrpSpPr/>
          <p:nvPr/>
        </p:nvGrpSpPr>
        <p:grpSpPr>
          <a:xfrm>
            <a:off x="7059039" y="5488028"/>
            <a:ext cx="5451527" cy="3919241"/>
            <a:chOff x="630539" y="5488028"/>
            <a:chExt cx="5451527" cy="3919241"/>
          </a:xfrm>
        </p:grpSpPr>
        <p:grpSp>
          <p:nvGrpSpPr>
            <p:cNvPr id="3586" name="Google Shape;3586;p173"/>
            <p:cNvGrpSpPr/>
            <p:nvPr/>
          </p:nvGrpSpPr>
          <p:grpSpPr>
            <a:xfrm>
              <a:off x="630539" y="5488028"/>
              <a:ext cx="5451527" cy="3148933"/>
              <a:chOff x="630539" y="5488028"/>
              <a:chExt cx="5451527" cy="3148933"/>
            </a:xfrm>
          </p:grpSpPr>
          <p:grpSp>
            <p:nvGrpSpPr>
              <p:cNvPr id="3587" name="Google Shape;3587;p173"/>
              <p:cNvGrpSpPr/>
              <p:nvPr/>
            </p:nvGrpSpPr>
            <p:grpSpPr>
              <a:xfrm>
                <a:off x="630539" y="5488028"/>
                <a:ext cx="5451527" cy="3148933"/>
                <a:chOff x="630539" y="569678"/>
                <a:chExt cx="5451527" cy="3148933"/>
              </a:xfrm>
            </p:grpSpPr>
            <p:grpSp>
              <p:nvGrpSpPr>
                <p:cNvPr id="3588" name="Google Shape;3588;p173"/>
                <p:cNvGrpSpPr/>
                <p:nvPr/>
              </p:nvGrpSpPr>
              <p:grpSpPr>
                <a:xfrm>
                  <a:off x="630539" y="569678"/>
                  <a:ext cx="5451527" cy="2066733"/>
                  <a:chOff x="2006399" y="4429652"/>
                  <a:chExt cx="6934021" cy="2628763"/>
                </a:xfrm>
              </p:grpSpPr>
              <p:grpSp>
                <p:nvGrpSpPr>
                  <p:cNvPr id="3589" name="Google Shape;3589;p173"/>
                  <p:cNvGrpSpPr/>
                  <p:nvPr/>
                </p:nvGrpSpPr>
                <p:grpSpPr>
                  <a:xfrm>
                    <a:off x="2006399" y="4429652"/>
                    <a:ext cx="6934021" cy="2628763"/>
                    <a:chOff x="-38" y="0"/>
                    <a:chExt cx="4410113" cy="2628763"/>
                  </a:xfrm>
                </p:grpSpPr>
                <p:sp>
                  <p:nvSpPr>
                    <p:cNvPr id="3590" name="Google Shape;3590;p17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91" name="Google Shape;3591;p17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92" name="Google Shape;3592;p17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93" name="Google Shape;3593;p17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94" name="Google Shape;3594;p17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95" name="Google Shape;3595;p17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96" name="Google Shape;3596;p17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97" name="Google Shape;3597;p17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98" name="Google Shape;3598;p17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99" name="Google Shape;3599;p17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600" name="Google Shape;3600;p173"/>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01" name="Google Shape;3601;p173"/>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02" name="Google Shape;3602;p173"/>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03" name="Google Shape;3603;p173"/>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04" name="Google Shape;3604;p173"/>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05" name="Google Shape;3605;p173"/>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06" name="Google Shape;3606;p173"/>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07" name="Google Shape;3607;p173"/>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08" name="Google Shape;3608;p173"/>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09" name="Google Shape;3609;p173"/>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610" name="Google Shape;3610;p173"/>
                <p:cNvGrpSpPr/>
                <p:nvPr/>
              </p:nvGrpSpPr>
              <p:grpSpPr>
                <a:xfrm>
                  <a:off x="788803" y="2948294"/>
                  <a:ext cx="1827595" cy="770317"/>
                  <a:chOff x="5591159" y="5904360"/>
                  <a:chExt cx="2324593" cy="979797"/>
                </a:xfrm>
              </p:grpSpPr>
              <p:sp>
                <p:nvSpPr>
                  <p:cNvPr id="3611" name="Google Shape;3611;p173"/>
                  <p:cNvSpPr/>
                  <p:nvPr/>
                </p:nvSpPr>
                <p:spPr>
                  <a:xfrm>
                    <a:off x="5591159"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12" name="Google Shape;3612;p173"/>
                  <p:cNvSpPr/>
                  <p:nvPr/>
                </p:nvSpPr>
                <p:spPr>
                  <a:xfrm>
                    <a:off x="7006452" y="5904360"/>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613" name="Google Shape;3613;p173"/>
              <p:cNvGrpSpPr/>
              <p:nvPr/>
            </p:nvGrpSpPr>
            <p:grpSpPr>
              <a:xfrm>
                <a:off x="3014188" y="7922069"/>
                <a:ext cx="1827581" cy="714892"/>
                <a:chOff x="4509610" y="5974858"/>
                <a:chExt cx="2324575" cy="909300"/>
              </a:xfrm>
            </p:grpSpPr>
            <p:sp>
              <p:nvSpPr>
                <p:cNvPr id="3614" name="Google Shape;3614;p173"/>
                <p:cNvSpPr/>
                <p:nvPr/>
              </p:nvSpPr>
              <p:spPr>
                <a:xfrm>
                  <a:off x="45096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15" name="Google Shape;3615;p173"/>
                <p:cNvSpPr/>
                <p:nvPr/>
              </p:nvSpPr>
              <p:spPr>
                <a:xfrm>
                  <a:off x="59248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sp>
          <p:nvSpPr>
            <p:cNvPr id="3616" name="Google Shape;3616;p173"/>
            <p:cNvSpPr/>
            <p:nvPr/>
          </p:nvSpPr>
          <p:spPr>
            <a:xfrm>
              <a:off x="5235253" y="7922044"/>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17" name="Google Shape;3617;p173"/>
            <p:cNvSpPr/>
            <p:nvPr/>
          </p:nvSpPr>
          <p:spPr>
            <a:xfrm>
              <a:off x="801803"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18" name="Google Shape;3618;p173"/>
            <p:cNvSpPr/>
            <p:nvPr/>
          </p:nvSpPr>
          <p:spPr>
            <a:xfrm>
              <a:off x="1882428"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19" name="Google Shape;3619;p173"/>
            <p:cNvSpPr/>
            <p:nvPr/>
          </p:nvSpPr>
          <p:spPr>
            <a:xfrm>
              <a:off x="2998865"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620" name="Google Shape;3620;p173"/>
          <p:cNvGrpSpPr/>
          <p:nvPr/>
        </p:nvGrpSpPr>
        <p:grpSpPr>
          <a:xfrm>
            <a:off x="741389" y="500403"/>
            <a:ext cx="5451527" cy="3919241"/>
            <a:chOff x="630539" y="5488028"/>
            <a:chExt cx="5451527" cy="3919241"/>
          </a:xfrm>
        </p:grpSpPr>
        <p:grpSp>
          <p:nvGrpSpPr>
            <p:cNvPr id="3621" name="Google Shape;3621;p173"/>
            <p:cNvGrpSpPr/>
            <p:nvPr/>
          </p:nvGrpSpPr>
          <p:grpSpPr>
            <a:xfrm>
              <a:off x="630539" y="5488028"/>
              <a:ext cx="5451527" cy="3148933"/>
              <a:chOff x="630539" y="5488028"/>
              <a:chExt cx="5451527" cy="3148933"/>
            </a:xfrm>
          </p:grpSpPr>
          <p:grpSp>
            <p:nvGrpSpPr>
              <p:cNvPr id="3622" name="Google Shape;3622;p173"/>
              <p:cNvGrpSpPr/>
              <p:nvPr/>
            </p:nvGrpSpPr>
            <p:grpSpPr>
              <a:xfrm>
                <a:off x="630539" y="5488028"/>
                <a:ext cx="5451527" cy="3148933"/>
                <a:chOff x="630539" y="569678"/>
                <a:chExt cx="5451527" cy="3148933"/>
              </a:xfrm>
            </p:grpSpPr>
            <p:grpSp>
              <p:nvGrpSpPr>
                <p:cNvPr id="3623" name="Google Shape;3623;p173"/>
                <p:cNvGrpSpPr/>
                <p:nvPr/>
              </p:nvGrpSpPr>
              <p:grpSpPr>
                <a:xfrm>
                  <a:off x="630539" y="569678"/>
                  <a:ext cx="5451527" cy="2066733"/>
                  <a:chOff x="2006399" y="4429652"/>
                  <a:chExt cx="6934021" cy="2628763"/>
                </a:xfrm>
              </p:grpSpPr>
              <p:grpSp>
                <p:nvGrpSpPr>
                  <p:cNvPr id="3624" name="Google Shape;3624;p173"/>
                  <p:cNvGrpSpPr/>
                  <p:nvPr/>
                </p:nvGrpSpPr>
                <p:grpSpPr>
                  <a:xfrm>
                    <a:off x="2006399" y="4429652"/>
                    <a:ext cx="6934021" cy="2628763"/>
                    <a:chOff x="-38" y="0"/>
                    <a:chExt cx="4410113" cy="2628763"/>
                  </a:xfrm>
                </p:grpSpPr>
                <p:sp>
                  <p:nvSpPr>
                    <p:cNvPr id="3625" name="Google Shape;3625;p17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26" name="Google Shape;3626;p17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27" name="Google Shape;3627;p17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28" name="Google Shape;3628;p17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29" name="Google Shape;3629;p17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30" name="Google Shape;3630;p17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31" name="Google Shape;3631;p17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32" name="Google Shape;3632;p17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33" name="Google Shape;3633;p17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34" name="Google Shape;3634;p17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635" name="Google Shape;3635;p173"/>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36" name="Google Shape;3636;p173"/>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37" name="Google Shape;3637;p173"/>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38" name="Google Shape;3638;p173"/>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39" name="Google Shape;3639;p173"/>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40" name="Google Shape;3640;p173"/>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41" name="Google Shape;3641;p173"/>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42" name="Google Shape;3642;p173"/>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43" name="Google Shape;3643;p173"/>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44" name="Google Shape;3644;p173"/>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645" name="Google Shape;3645;p173"/>
                <p:cNvGrpSpPr/>
                <p:nvPr/>
              </p:nvGrpSpPr>
              <p:grpSpPr>
                <a:xfrm>
                  <a:off x="788803" y="2948294"/>
                  <a:ext cx="1827595" cy="770317"/>
                  <a:chOff x="5591159" y="5904360"/>
                  <a:chExt cx="2324593" cy="979797"/>
                </a:xfrm>
              </p:grpSpPr>
              <p:sp>
                <p:nvSpPr>
                  <p:cNvPr id="3646" name="Google Shape;3646;p173"/>
                  <p:cNvSpPr/>
                  <p:nvPr/>
                </p:nvSpPr>
                <p:spPr>
                  <a:xfrm>
                    <a:off x="5591159"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47" name="Google Shape;3647;p173"/>
                  <p:cNvSpPr/>
                  <p:nvPr/>
                </p:nvSpPr>
                <p:spPr>
                  <a:xfrm>
                    <a:off x="7006452" y="5904360"/>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648" name="Google Shape;3648;p173"/>
              <p:cNvGrpSpPr/>
              <p:nvPr/>
            </p:nvGrpSpPr>
            <p:grpSpPr>
              <a:xfrm>
                <a:off x="3014188" y="7922069"/>
                <a:ext cx="1827581" cy="714892"/>
                <a:chOff x="4509610" y="5974858"/>
                <a:chExt cx="2324575" cy="909300"/>
              </a:xfrm>
            </p:grpSpPr>
            <p:sp>
              <p:nvSpPr>
                <p:cNvPr id="3649" name="Google Shape;3649;p173"/>
                <p:cNvSpPr/>
                <p:nvPr/>
              </p:nvSpPr>
              <p:spPr>
                <a:xfrm>
                  <a:off x="45096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50" name="Google Shape;3650;p173"/>
                <p:cNvSpPr/>
                <p:nvPr/>
              </p:nvSpPr>
              <p:spPr>
                <a:xfrm>
                  <a:off x="59248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sp>
          <p:nvSpPr>
            <p:cNvPr id="3651" name="Google Shape;3651;p173"/>
            <p:cNvSpPr/>
            <p:nvPr/>
          </p:nvSpPr>
          <p:spPr>
            <a:xfrm>
              <a:off x="5235253" y="7922044"/>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52" name="Google Shape;3652;p173"/>
            <p:cNvSpPr/>
            <p:nvPr/>
          </p:nvSpPr>
          <p:spPr>
            <a:xfrm>
              <a:off x="801803"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653" name="Google Shape;3653;p173"/>
          <p:cNvGrpSpPr/>
          <p:nvPr/>
        </p:nvGrpSpPr>
        <p:grpSpPr>
          <a:xfrm>
            <a:off x="7059039" y="569653"/>
            <a:ext cx="5451527" cy="3919241"/>
            <a:chOff x="630539" y="5488028"/>
            <a:chExt cx="5451527" cy="3919241"/>
          </a:xfrm>
        </p:grpSpPr>
        <p:grpSp>
          <p:nvGrpSpPr>
            <p:cNvPr id="3654" name="Google Shape;3654;p173"/>
            <p:cNvGrpSpPr/>
            <p:nvPr/>
          </p:nvGrpSpPr>
          <p:grpSpPr>
            <a:xfrm>
              <a:off x="630539" y="5488028"/>
              <a:ext cx="5451527" cy="3148933"/>
              <a:chOff x="630539" y="5488028"/>
              <a:chExt cx="5451527" cy="3148933"/>
            </a:xfrm>
          </p:grpSpPr>
          <p:grpSp>
            <p:nvGrpSpPr>
              <p:cNvPr id="3655" name="Google Shape;3655;p173"/>
              <p:cNvGrpSpPr/>
              <p:nvPr/>
            </p:nvGrpSpPr>
            <p:grpSpPr>
              <a:xfrm>
                <a:off x="630539" y="5488028"/>
                <a:ext cx="5451527" cy="3148933"/>
                <a:chOff x="630539" y="569678"/>
                <a:chExt cx="5451527" cy="3148933"/>
              </a:xfrm>
            </p:grpSpPr>
            <p:grpSp>
              <p:nvGrpSpPr>
                <p:cNvPr id="3656" name="Google Shape;3656;p173"/>
                <p:cNvGrpSpPr/>
                <p:nvPr/>
              </p:nvGrpSpPr>
              <p:grpSpPr>
                <a:xfrm>
                  <a:off x="630539" y="569678"/>
                  <a:ext cx="5451527" cy="2066733"/>
                  <a:chOff x="2006399" y="4429652"/>
                  <a:chExt cx="6934021" cy="2628763"/>
                </a:xfrm>
              </p:grpSpPr>
              <p:grpSp>
                <p:nvGrpSpPr>
                  <p:cNvPr id="3657" name="Google Shape;3657;p173"/>
                  <p:cNvGrpSpPr/>
                  <p:nvPr/>
                </p:nvGrpSpPr>
                <p:grpSpPr>
                  <a:xfrm>
                    <a:off x="2006399" y="4429652"/>
                    <a:ext cx="6934021" cy="2628763"/>
                    <a:chOff x="-38" y="0"/>
                    <a:chExt cx="4410113" cy="2628763"/>
                  </a:xfrm>
                </p:grpSpPr>
                <p:sp>
                  <p:nvSpPr>
                    <p:cNvPr id="3658" name="Google Shape;3658;p17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59" name="Google Shape;3659;p17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60" name="Google Shape;3660;p17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61" name="Google Shape;3661;p17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62" name="Google Shape;3662;p17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63" name="Google Shape;3663;p17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64" name="Google Shape;3664;p17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65" name="Google Shape;3665;p17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66" name="Google Shape;3666;p17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67" name="Google Shape;3667;p17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668" name="Google Shape;3668;p173"/>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69" name="Google Shape;3669;p173"/>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70" name="Google Shape;3670;p173"/>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71" name="Google Shape;3671;p173"/>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72" name="Google Shape;3672;p173"/>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73" name="Google Shape;3673;p173"/>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74" name="Google Shape;3674;p173"/>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75" name="Google Shape;3675;p173"/>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76" name="Google Shape;3676;p173"/>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77" name="Google Shape;3677;p173"/>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678" name="Google Shape;3678;p173"/>
                <p:cNvGrpSpPr/>
                <p:nvPr/>
              </p:nvGrpSpPr>
              <p:grpSpPr>
                <a:xfrm>
                  <a:off x="788803" y="2948294"/>
                  <a:ext cx="1827595" cy="770317"/>
                  <a:chOff x="5591159" y="5904360"/>
                  <a:chExt cx="2324593" cy="979797"/>
                </a:xfrm>
              </p:grpSpPr>
              <p:sp>
                <p:nvSpPr>
                  <p:cNvPr id="3679" name="Google Shape;3679;p173"/>
                  <p:cNvSpPr/>
                  <p:nvPr/>
                </p:nvSpPr>
                <p:spPr>
                  <a:xfrm>
                    <a:off x="5591159"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80" name="Google Shape;3680;p173"/>
                  <p:cNvSpPr/>
                  <p:nvPr/>
                </p:nvSpPr>
                <p:spPr>
                  <a:xfrm>
                    <a:off x="7006452" y="5904360"/>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681" name="Google Shape;3681;p173"/>
              <p:cNvGrpSpPr/>
              <p:nvPr/>
            </p:nvGrpSpPr>
            <p:grpSpPr>
              <a:xfrm>
                <a:off x="3014188" y="7922069"/>
                <a:ext cx="1827581" cy="714892"/>
                <a:chOff x="4509610" y="5974858"/>
                <a:chExt cx="2324575" cy="909300"/>
              </a:xfrm>
            </p:grpSpPr>
            <p:sp>
              <p:nvSpPr>
                <p:cNvPr id="3682" name="Google Shape;3682;p173"/>
                <p:cNvSpPr/>
                <p:nvPr/>
              </p:nvSpPr>
              <p:spPr>
                <a:xfrm>
                  <a:off x="45096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83" name="Google Shape;3683;p173"/>
                <p:cNvSpPr/>
                <p:nvPr/>
              </p:nvSpPr>
              <p:spPr>
                <a:xfrm>
                  <a:off x="59248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sp>
          <p:nvSpPr>
            <p:cNvPr id="3684" name="Google Shape;3684;p173"/>
            <p:cNvSpPr/>
            <p:nvPr/>
          </p:nvSpPr>
          <p:spPr>
            <a:xfrm>
              <a:off x="5235253" y="7922044"/>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685" name="Google Shape;3685;p173"/>
            <p:cNvSpPr/>
            <p:nvPr/>
          </p:nvSpPr>
          <p:spPr>
            <a:xfrm>
              <a:off x="801803"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9" name="Shape 3689"/>
        <p:cNvGrpSpPr/>
        <p:nvPr/>
      </p:nvGrpSpPr>
      <p:grpSpPr>
        <a:xfrm>
          <a:off x="0" y="0"/>
          <a:ext cx="0" cy="0"/>
          <a:chOff x="0" y="0"/>
          <a:chExt cx="0" cy="0"/>
        </a:xfrm>
      </p:grpSpPr>
      <p:sp>
        <p:nvSpPr>
          <p:cNvPr id="3690" name="Google Shape;3690;p174"/>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174"/>
          <p:cNvSpPr txBox="1"/>
          <p:nvPr/>
        </p:nvSpPr>
        <p:spPr>
          <a:xfrm>
            <a:off x="568025" y="262825"/>
            <a:ext cx="12108900" cy="17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t>Double the amount in the visual</a:t>
            </a:r>
            <a:endParaRPr sz="6000"/>
          </a:p>
        </p:txBody>
      </p:sp>
      <p:grpSp>
        <p:nvGrpSpPr>
          <p:cNvPr id="3692" name="Google Shape;3692;p174"/>
          <p:cNvGrpSpPr/>
          <p:nvPr/>
        </p:nvGrpSpPr>
        <p:grpSpPr>
          <a:xfrm>
            <a:off x="658264" y="1985728"/>
            <a:ext cx="5451527" cy="3148933"/>
            <a:chOff x="630539" y="569678"/>
            <a:chExt cx="5451527" cy="3148933"/>
          </a:xfrm>
        </p:grpSpPr>
        <p:grpSp>
          <p:nvGrpSpPr>
            <p:cNvPr id="3693" name="Google Shape;3693;p174"/>
            <p:cNvGrpSpPr/>
            <p:nvPr/>
          </p:nvGrpSpPr>
          <p:grpSpPr>
            <a:xfrm>
              <a:off x="630539" y="569678"/>
              <a:ext cx="5451527" cy="2066733"/>
              <a:chOff x="2006399" y="4429652"/>
              <a:chExt cx="6934021" cy="2628763"/>
            </a:xfrm>
          </p:grpSpPr>
          <p:grpSp>
            <p:nvGrpSpPr>
              <p:cNvPr id="3694" name="Google Shape;3694;p174"/>
              <p:cNvGrpSpPr/>
              <p:nvPr/>
            </p:nvGrpSpPr>
            <p:grpSpPr>
              <a:xfrm>
                <a:off x="2006399" y="4429652"/>
                <a:ext cx="6934021" cy="2628763"/>
                <a:chOff x="-38" y="0"/>
                <a:chExt cx="4410113" cy="2628763"/>
              </a:xfrm>
            </p:grpSpPr>
            <p:sp>
              <p:nvSpPr>
                <p:cNvPr id="3695" name="Google Shape;3695;p174"/>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96" name="Google Shape;3696;p174"/>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97" name="Google Shape;3697;p174"/>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98" name="Google Shape;3698;p174"/>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99" name="Google Shape;3699;p174"/>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00" name="Google Shape;3700;p174"/>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01" name="Google Shape;3701;p174"/>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02" name="Google Shape;3702;p174"/>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03" name="Google Shape;3703;p174"/>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04" name="Google Shape;3704;p174"/>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705" name="Google Shape;3705;p174"/>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06" name="Google Shape;3706;p174"/>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07" name="Google Shape;3707;p174"/>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08" name="Google Shape;3708;p174"/>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09" name="Google Shape;3709;p174"/>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10" name="Google Shape;3710;p174"/>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11" name="Google Shape;3711;p174"/>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12" name="Google Shape;3712;p174"/>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13" name="Google Shape;3713;p174"/>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14" name="Google Shape;3714;p174"/>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715" name="Google Shape;3715;p174"/>
            <p:cNvGrpSpPr/>
            <p:nvPr/>
          </p:nvGrpSpPr>
          <p:grpSpPr>
            <a:xfrm>
              <a:off x="1466803" y="3003719"/>
              <a:ext cx="1772095" cy="714892"/>
              <a:chOff x="6453535" y="5974858"/>
              <a:chExt cx="2254000" cy="909300"/>
            </a:xfrm>
          </p:grpSpPr>
          <p:sp>
            <p:nvSpPr>
              <p:cNvPr id="3716" name="Google Shape;3716;p174"/>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17" name="Google Shape;3717;p174"/>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718" name="Google Shape;3718;p174"/>
          <p:cNvGrpSpPr/>
          <p:nvPr/>
        </p:nvGrpSpPr>
        <p:grpSpPr>
          <a:xfrm>
            <a:off x="568014" y="6028353"/>
            <a:ext cx="5451527" cy="3148933"/>
            <a:chOff x="630539" y="5488028"/>
            <a:chExt cx="5451527" cy="3148933"/>
          </a:xfrm>
        </p:grpSpPr>
        <p:grpSp>
          <p:nvGrpSpPr>
            <p:cNvPr id="3719" name="Google Shape;3719;p174"/>
            <p:cNvGrpSpPr/>
            <p:nvPr/>
          </p:nvGrpSpPr>
          <p:grpSpPr>
            <a:xfrm>
              <a:off x="630539" y="5488028"/>
              <a:ext cx="5451527" cy="3148933"/>
              <a:chOff x="630539" y="569678"/>
              <a:chExt cx="5451527" cy="3148933"/>
            </a:xfrm>
          </p:grpSpPr>
          <p:grpSp>
            <p:nvGrpSpPr>
              <p:cNvPr id="3720" name="Google Shape;3720;p174"/>
              <p:cNvGrpSpPr/>
              <p:nvPr/>
            </p:nvGrpSpPr>
            <p:grpSpPr>
              <a:xfrm>
                <a:off x="630539" y="569678"/>
                <a:ext cx="5451527" cy="2066733"/>
                <a:chOff x="2006399" y="4429652"/>
                <a:chExt cx="6934021" cy="2628763"/>
              </a:xfrm>
            </p:grpSpPr>
            <p:grpSp>
              <p:nvGrpSpPr>
                <p:cNvPr id="3721" name="Google Shape;3721;p174"/>
                <p:cNvGrpSpPr/>
                <p:nvPr/>
              </p:nvGrpSpPr>
              <p:grpSpPr>
                <a:xfrm>
                  <a:off x="2006399" y="4429652"/>
                  <a:ext cx="6934021" cy="2628763"/>
                  <a:chOff x="-38" y="0"/>
                  <a:chExt cx="4410113" cy="2628763"/>
                </a:xfrm>
              </p:grpSpPr>
              <p:sp>
                <p:nvSpPr>
                  <p:cNvPr id="3722" name="Google Shape;3722;p174"/>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23" name="Google Shape;3723;p174"/>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24" name="Google Shape;3724;p174"/>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25" name="Google Shape;3725;p174"/>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26" name="Google Shape;3726;p174"/>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27" name="Google Shape;3727;p174"/>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28" name="Google Shape;3728;p174"/>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29" name="Google Shape;3729;p174"/>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30" name="Google Shape;3730;p174"/>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31" name="Google Shape;3731;p174"/>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732" name="Google Shape;3732;p174"/>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33" name="Google Shape;3733;p174"/>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34" name="Google Shape;3734;p174"/>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35" name="Google Shape;3735;p174"/>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36" name="Google Shape;3736;p174"/>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37" name="Google Shape;3737;p174"/>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38" name="Google Shape;3738;p174"/>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39" name="Google Shape;3739;p174"/>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40" name="Google Shape;3740;p174"/>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41" name="Google Shape;3741;p174"/>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742" name="Google Shape;3742;p174"/>
              <p:cNvGrpSpPr/>
              <p:nvPr/>
            </p:nvGrpSpPr>
            <p:grpSpPr>
              <a:xfrm>
                <a:off x="1466803" y="3003719"/>
                <a:ext cx="1772095" cy="714892"/>
                <a:chOff x="6453535" y="5974858"/>
                <a:chExt cx="2254000" cy="909300"/>
              </a:xfrm>
            </p:grpSpPr>
            <p:sp>
              <p:nvSpPr>
                <p:cNvPr id="3743" name="Google Shape;3743;p174"/>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44" name="Google Shape;3744;p174"/>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745" name="Google Shape;3745;p174"/>
            <p:cNvGrpSpPr/>
            <p:nvPr/>
          </p:nvGrpSpPr>
          <p:grpSpPr>
            <a:xfrm>
              <a:off x="3429813" y="7922069"/>
              <a:ext cx="1827581" cy="714892"/>
              <a:chOff x="5038260" y="5974858"/>
              <a:chExt cx="2324575" cy="909300"/>
            </a:xfrm>
          </p:grpSpPr>
          <p:sp>
            <p:nvSpPr>
              <p:cNvPr id="3746" name="Google Shape;3746;p174"/>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47" name="Google Shape;3747;p174"/>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1" name="Shape 3751"/>
        <p:cNvGrpSpPr/>
        <p:nvPr/>
      </p:nvGrpSpPr>
      <p:grpSpPr>
        <a:xfrm>
          <a:off x="0" y="0"/>
          <a:ext cx="0" cy="0"/>
          <a:chOff x="0" y="0"/>
          <a:chExt cx="0" cy="0"/>
        </a:xfrm>
      </p:grpSpPr>
      <p:sp>
        <p:nvSpPr>
          <p:cNvPr id="3752" name="Google Shape;3752;p175"/>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175"/>
          <p:cNvSpPr txBox="1"/>
          <p:nvPr/>
        </p:nvSpPr>
        <p:spPr>
          <a:xfrm>
            <a:off x="568025" y="262825"/>
            <a:ext cx="12108900" cy="17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t>Double the amount in the visual</a:t>
            </a:r>
            <a:endParaRPr sz="6000"/>
          </a:p>
        </p:txBody>
      </p:sp>
      <p:grpSp>
        <p:nvGrpSpPr>
          <p:cNvPr id="3754" name="Google Shape;3754;p175"/>
          <p:cNvGrpSpPr/>
          <p:nvPr/>
        </p:nvGrpSpPr>
        <p:grpSpPr>
          <a:xfrm>
            <a:off x="727539" y="1345528"/>
            <a:ext cx="5451527" cy="3919241"/>
            <a:chOff x="630539" y="5488028"/>
            <a:chExt cx="5451527" cy="3919241"/>
          </a:xfrm>
        </p:grpSpPr>
        <p:grpSp>
          <p:nvGrpSpPr>
            <p:cNvPr id="3755" name="Google Shape;3755;p175"/>
            <p:cNvGrpSpPr/>
            <p:nvPr/>
          </p:nvGrpSpPr>
          <p:grpSpPr>
            <a:xfrm>
              <a:off x="630539" y="5488028"/>
              <a:ext cx="5451527" cy="3148933"/>
              <a:chOff x="630539" y="5488028"/>
              <a:chExt cx="5451527" cy="3148933"/>
            </a:xfrm>
          </p:grpSpPr>
          <p:grpSp>
            <p:nvGrpSpPr>
              <p:cNvPr id="3756" name="Google Shape;3756;p175"/>
              <p:cNvGrpSpPr/>
              <p:nvPr/>
            </p:nvGrpSpPr>
            <p:grpSpPr>
              <a:xfrm>
                <a:off x="630539" y="5488028"/>
                <a:ext cx="5451527" cy="3148933"/>
                <a:chOff x="630539" y="569678"/>
                <a:chExt cx="5451527" cy="3148933"/>
              </a:xfrm>
            </p:grpSpPr>
            <p:grpSp>
              <p:nvGrpSpPr>
                <p:cNvPr id="3757" name="Google Shape;3757;p175"/>
                <p:cNvGrpSpPr/>
                <p:nvPr/>
              </p:nvGrpSpPr>
              <p:grpSpPr>
                <a:xfrm>
                  <a:off x="630539" y="569678"/>
                  <a:ext cx="5451527" cy="2066733"/>
                  <a:chOff x="2006399" y="4429652"/>
                  <a:chExt cx="6934021" cy="2628763"/>
                </a:xfrm>
              </p:grpSpPr>
              <p:grpSp>
                <p:nvGrpSpPr>
                  <p:cNvPr id="3758" name="Google Shape;3758;p175"/>
                  <p:cNvGrpSpPr/>
                  <p:nvPr/>
                </p:nvGrpSpPr>
                <p:grpSpPr>
                  <a:xfrm>
                    <a:off x="2006399" y="4429652"/>
                    <a:ext cx="6934021" cy="2628763"/>
                    <a:chOff x="-38" y="0"/>
                    <a:chExt cx="4410113" cy="2628763"/>
                  </a:xfrm>
                </p:grpSpPr>
                <p:sp>
                  <p:nvSpPr>
                    <p:cNvPr id="3759" name="Google Shape;3759;p175"/>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60" name="Google Shape;3760;p175"/>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61" name="Google Shape;3761;p175"/>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62" name="Google Shape;3762;p175"/>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63" name="Google Shape;3763;p175"/>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64" name="Google Shape;3764;p175"/>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65" name="Google Shape;3765;p175"/>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66" name="Google Shape;3766;p175"/>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67" name="Google Shape;3767;p175"/>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68" name="Google Shape;3768;p175"/>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769" name="Google Shape;3769;p175"/>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70" name="Google Shape;3770;p175"/>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71" name="Google Shape;3771;p175"/>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72" name="Google Shape;3772;p175"/>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73" name="Google Shape;3773;p175"/>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74" name="Google Shape;3774;p175"/>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75" name="Google Shape;3775;p175"/>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76" name="Google Shape;3776;p175"/>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77" name="Google Shape;3777;p175"/>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78" name="Google Shape;3778;p175"/>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779" name="Google Shape;3779;p175"/>
                <p:cNvGrpSpPr/>
                <p:nvPr/>
              </p:nvGrpSpPr>
              <p:grpSpPr>
                <a:xfrm>
                  <a:off x="788803" y="2948294"/>
                  <a:ext cx="1827595" cy="770317"/>
                  <a:chOff x="5591159" y="5904360"/>
                  <a:chExt cx="2324593" cy="979797"/>
                </a:xfrm>
              </p:grpSpPr>
              <p:sp>
                <p:nvSpPr>
                  <p:cNvPr id="3780" name="Google Shape;3780;p175"/>
                  <p:cNvSpPr/>
                  <p:nvPr/>
                </p:nvSpPr>
                <p:spPr>
                  <a:xfrm>
                    <a:off x="5591159"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81" name="Google Shape;3781;p175"/>
                  <p:cNvSpPr/>
                  <p:nvPr/>
                </p:nvSpPr>
                <p:spPr>
                  <a:xfrm>
                    <a:off x="7006452" y="5904360"/>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782" name="Google Shape;3782;p175"/>
              <p:cNvGrpSpPr/>
              <p:nvPr/>
            </p:nvGrpSpPr>
            <p:grpSpPr>
              <a:xfrm>
                <a:off x="3014188" y="7922069"/>
                <a:ext cx="1827581" cy="714892"/>
                <a:chOff x="4509610" y="5974858"/>
                <a:chExt cx="2324575" cy="909300"/>
              </a:xfrm>
            </p:grpSpPr>
            <p:sp>
              <p:nvSpPr>
                <p:cNvPr id="3783" name="Google Shape;3783;p175"/>
                <p:cNvSpPr/>
                <p:nvPr/>
              </p:nvSpPr>
              <p:spPr>
                <a:xfrm>
                  <a:off x="45096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84" name="Google Shape;3784;p175"/>
                <p:cNvSpPr/>
                <p:nvPr/>
              </p:nvSpPr>
              <p:spPr>
                <a:xfrm>
                  <a:off x="59248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sp>
          <p:nvSpPr>
            <p:cNvPr id="3785" name="Google Shape;3785;p175"/>
            <p:cNvSpPr/>
            <p:nvPr/>
          </p:nvSpPr>
          <p:spPr>
            <a:xfrm>
              <a:off x="5235253" y="7922044"/>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86" name="Google Shape;3786;p175"/>
            <p:cNvSpPr/>
            <p:nvPr/>
          </p:nvSpPr>
          <p:spPr>
            <a:xfrm>
              <a:off x="801803"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787" name="Google Shape;3787;p175"/>
            <p:cNvSpPr/>
            <p:nvPr/>
          </p:nvSpPr>
          <p:spPr>
            <a:xfrm>
              <a:off x="1882428"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788" name="Google Shape;3788;p175"/>
          <p:cNvGrpSpPr/>
          <p:nvPr/>
        </p:nvGrpSpPr>
        <p:grpSpPr>
          <a:xfrm>
            <a:off x="782939" y="5640428"/>
            <a:ext cx="5451527" cy="3919241"/>
            <a:chOff x="782939" y="5640428"/>
            <a:chExt cx="5451527" cy="3919241"/>
          </a:xfrm>
        </p:grpSpPr>
        <p:grpSp>
          <p:nvGrpSpPr>
            <p:cNvPr id="3789" name="Google Shape;3789;p175"/>
            <p:cNvGrpSpPr/>
            <p:nvPr/>
          </p:nvGrpSpPr>
          <p:grpSpPr>
            <a:xfrm>
              <a:off x="782939" y="5640428"/>
              <a:ext cx="5451527" cy="3919241"/>
              <a:chOff x="630539" y="5488028"/>
              <a:chExt cx="5451527" cy="3919241"/>
            </a:xfrm>
          </p:grpSpPr>
          <p:grpSp>
            <p:nvGrpSpPr>
              <p:cNvPr id="3790" name="Google Shape;3790;p175"/>
              <p:cNvGrpSpPr/>
              <p:nvPr/>
            </p:nvGrpSpPr>
            <p:grpSpPr>
              <a:xfrm>
                <a:off x="630539" y="5488028"/>
                <a:ext cx="5451527" cy="3148933"/>
                <a:chOff x="630539" y="5488028"/>
                <a:chExt cx="5451527" cy="3148933"/>
              </a:xfrm>
            </p:grpSpPr>
            <p:grpSp>
              <p:nvGrpSpPr>
                <p:cNvPr id="3791" name="Google Shape;3791;p175"/>
                <p:cNvGrpSpPr/>
                <p:nvPr/>
              </p:nvGrpSpPr>
              <p:grpSpPr>
                <a:xfrm>
                  <a:off x="630539" y="5488028"/>
                  <a:ext cx="5451527" cy="3148933"/>
                  <a:chOff x="630539" y="569678"/>
                  <a:chExt cx="5451527" cy="3148933"/>
                </a:xfrm>
              </p:grpSpPr>
              <p:grpSp>
                <p:nvGrpSpPr>
                  <p:cNvPr id="3792" name="Google Shape;3792;p175"/>
                  <p:cNvGrpSpPr/>
                  <p:nvPr/>
                </p:nvGrpSpPr>
                <p:grpSpPr>
                  <a:xfrm>
                    <a:off x="630539" y="569678"/>
                    <a:ext cx="5451527" cy="2066733"/>
                    <a:chOff x="2006399" y="4429652"/>
                    <a:chExt cx="6934021" cy="2628763"/>
                  </a:xfrm>
                </p:grpSpPr>
                <p:grpSp>
                  <p:nvGrpSpPr>
                    <p:cNvPr id="3793" name="Google Shape;3793;p175"/>
                    <p:cNvGrpSpPr/>
                    <p:nvPr/>
                  </p:nvGrpSpPr>
                  <p:grpSpPr>
                    <a:xfrm>
                      <a:off x="2006399" y="4429652"/>
                      <a:ext cx="6934021" cy="2628763"/>
                      <a:chOff x="-38" y="0"/>
                      <a:chExt cx="4410113" cy="2628763"/>
                    </a:xfrm>
                  </p:grpSpPr>
                  <p:sp>
                    <p:nvSpPr>
                      <p:cNvPr id="3794" name="Google Shape;3794;p175"/>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95" name="Google Shape;3795;p175"/>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96" name="Google Shape;3796;p175"/>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97" name="Google Shape;3797;p175"/>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98" name="Google Shape;3798;p175"/>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99" name="Google Shape;3799;p175"/>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800" name="Google Shape;3800;p175"/>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801" name="Google Shape;3801;p175"/>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802" name="Google Shape;3802;p175"/>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803" name="Google Shape;3803;p175"/>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804" name="Google Shape;3804;p175"/>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05" name="Google Shape;3805;p175"/>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06" name="Google Shape;3806;p175"/>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07" name="Google Shape;3807;p175"/>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08" name="Google Shape;3808;p175"/>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09" name="Google Shape;3809;p175"/>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10" name="Google Shape;3810;p175"/>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11" name="Google Shape;3811;p175"/>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12" name="Google Shape;3812;p175"/>
                    <p:cNvSpPr/>
                    <p:nvPr/>
                  </p:nvSpPr>
                  <p:spPr>
                    <a:xfrm>
                      <a:off x="64535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13" name="Google Shape;3813;p175"/>
                    <p:cNvSpPr/>
                    <p:nvPr/>
                  </p:nvSpPr>
                  <p:spPr>
                    <a:xfrm>
                      <a:off x="779823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814" name="Google Shape;3814;p175"/>
                  <p:cNvGrpSpPr/>
                  <p:nvPr/>
                </p:nvGrpSpPr>
                <p:grpSpPr>
                  <a:xfrm>
                    <a:off x="788803" y="2948294"/>
                    <a:ext cx="1827595" cy="770317"/>
                    <a:chOff x="5591159" y="5904360"/>
                    <a:chExt cx="2324593" cy="979797"/>
                  </a:xfrm>
                </p:grpSpPr>
                <p:sp>
                  <p:nvSpPr>
                    <p:cNvPr id="3815" name="Google Shape;3815;p175"/>
                    <p:cNvSpPr/>
                    <p:nvPr/>
                  </p:nvSpPr>
                  <p:spPr>
                    <a:xfrm>
                      <a:off x="5591159"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16" name="Google Shape;3816;p175"/>
                    <p:cNvSpPr/>
                    <p:nvPr/>
                  </p:nvSpPr>
                  <p:spPr>
                    <a:xfrm>
                      <a:off x="7006452" y="5904360"/>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817" name="Google Shape;3817;p175"/>
                <p:cNvGrpSpPr/>
                <p:nvPr/>
              </p:nvGrpSpPr>
              <p:grpSpPr>
                <a:xfrm>
                  <a:off x="3014188" y="7922069"/>
                  <a:ext cx="1827581" cy="714892"/>
                  <a:chOff x="4509610" y="5974858"/>
                  <a:chExt cx="2324575" cy="909300"/>
                </a:xfrm>
              </p:grpSpPr>
              <p:sp>
                <p:nvSpPr>
                  <p:cNvPr id="3818" name="Google Shape;3818;p175"/>
                  <p:cNvSpPr/>
                  <p:nvPr/>
                </p:nvSpPr>
                <p:spPr>
                  <a:xfrm>
                    <a:off x="45096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19" name="Google Shape;3819;p175"/>
                  <p:cNvSpPr/>
                  <p:nvPr/>
                </p:nvSpPr>
                <p:spPr>
                  <a:xfrm>
                    <a:off x="59248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sp>
            <p:nvSpPr>
              <p:cNvPr id="3820" name="Google Shape;3820;p175"/>
              <p:cNvSpPr/>
              <p:nvPr/>
            </p:nvSpPr>
            <p:spPr>
              <a:xfrm>
                <a:off x="5235253" y="7922044"/>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21" name="Google Shape;3821;p175"/>
              <p:cNvSpPr/>
              <p:nvPr/>
            </p:nvSpPr>
            <p:spPr>
              <a:xfrm>
                <a:off x="801803"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22" name="Google Shape;3822;p175"/>
              <p:cNvSpPr/>
              <p:nvPr/>
            </p:nvSpPr>
            <p:spPr>
              <a:xfrm>
                <a:off x="1882428"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3823" name="Google Shape;3823;p175"/>
              <p:cNvSpPr/>
              <p:nvPr/>
            </p:nvSpPr>
            <p:spPr>
              <a:xfrm>
                <a:off x="2998865" y="86923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sp>
          <p:nvSpPr>
            <p:cNvPr id="3824" name="Google Shape;3824;p175"/>
            <p:cNvSpPr/>
            <p:nvPr/>
          </p:nvSpPr>
          <p:spPr>
            <a:xfrm>
              <a:off x="4259615" y="8844769"/>
              <a:ext cx="714900" cy="7149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grpSp>
        <p:nvGrpSpPr>
          <p:cNvPr id="614" name="Google Shape;614;p68"/>
          <p:cNvGrpSpPr/>
          <p:nvPr/>
        </p:nvGrpSpPr>
        <p:grpSpPr>
          <a:xfrm>
            <a:off x="912050" y="1873325"/>
            <a:ext cx="11180700" cy="694288"/>
            <a:chOff x="912050" y="1873325"/>
            <a:chExt cx="11180700" cy="694288"/>
          </a:xfrm>
        </p:grpSpPr>
        <p:cxnSp>
          <p:nvCxnSpPr>
            <p:cNvPr id="615" name="Google Shape;615;p68"/>
            <p:cNvCxnSpPr/>
            <p:nvPr/>
          </p:nvCxnSpPr>
          <p:spPr>
            <a:xfrm>
              <a:off x="912050" y="2295900"/>
              <a:ext cx="11180700" cy="0"/>
            </a:xfrm>
            <a:prstGeom prst="straightConnector1">
              <a:avLst/>
            </a:prstGeom>
            <a:noFill/>
            <a:ln cap="flat" cmpd="sng" w="28575">
              <a:solidFill>
                <a:schemeClr val="dk2"/>
              </a:solidFill>
              <a:prstDash val="solid"/>
              <a:round/>
              <a:headEnd len="med" w="med" type="triangle"/>
              <a:tailEnd len="med" w="med" type="triangle"/>
            </a:ln>
          </p:spPr>
        </p:cxnSp>
        <p:grpSp>
          <p:nvGrpSpPr>
            <p:cNvPr id="616" name="Google Shape;616;p68"/>
            <p:cNvGrpSpPr/>
            <p:nvPr/>
          </p:nvGrpSpPr>
          <p:grpSpPr>
            <a:xfrm>
              <a:off x="1396913" y="1873325"/>
              <a:ext cx="2481132" cy="694288"/>
              <a:chOff x="1288475" y="3692213"/>
              <a:chExt cx="623400" cy="694288"/>
            </a:xfrm>
          </p:grpSpPr>
          <p:cxnSp>
            <p:nvCxnSpPr>
              <p:cNvPr id="617" name="Google Shape;617;p68"/>
              <p:cNvCxnSpPr/>
              <p:nvPr/>
            </p:nvCxnSpPr>
            <p:spPr>
              <a:xfrm>
                <a:off x="1288479" y="3819588"/>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618" name="Google Shape;618;p68"/>
              <p:cNvCxnSpPr/>
              <p:nvPr/>
            </p:nvCxnSpPr>
            <p:spPr>
              <a:xfrm>
                <a:off x="1892731" y="3832100"/>
                <a:ext cx="0" cy="554400"/>
              </a:xfrm>
              <a:prstGeom prst="straightConnector1">
                <a:avLst/>
              </a:prstGeom>
              <a:noFill/>
              <a:ln cap="flat" cmpd="sng" w="28575">
                <a:solidFill>
                  <a:schemeClr val="dk2"/>
                </a:solidFill>
                <a:prstDash val="solid"/>
                <a:round/>
                <a:headEnd len="med" w="med" type="none"/>
                <a:tailEnd len="med" w="med" type="none"/>
              </a:ln>
            </p:spPr>
          </p:cxnSp>
          <p:sp>
            <p:nvSpPr>
              <p:cNvPr id="619" name="Google Shape;619;p6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0" name="Google Shape;620;p68"/>
          <p:cNvSpPr txBox="1"/>
          <p:nvPr/>
        </p:nvSpPr>
        <p:spPr>
          <a:xfrm>
            <a:off x="2108900" y="1054425"/>
            <a:ext cx="870000" cy="6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t>6</a:t>
            </a:r>
            <a:endParaRPr sz="4800"/>
          </a:p>
        </p:txBody>
      </p:sp>
      <p:sp>
        <p:nvSpPr>
          <p:cNvPr id="621" name="Google Shape;621;p68"/>
          <p:cNvSpPr/>
          <p:nvPr/>
        </p:nvSpPr>
        <p:spPr>
          <a:xfrm>
            <a:off x="1159875" y="2567625"/>
            <a:ext cx="6327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666666"/>
                </a:solidFill>
              </a:rPr>
              <a:t>0</a:t>
            </a:r>
            <a:endParaRPr sz="3000">
              <a:solidFill>
                <a:srgbClr val="666666"/>
              </a:solidFill>
            </a:endParaRPr>
          </a:p>
        </p:txBody>
      </p:sp>
      <p:sp>
        <p:nvSpPr>
          <p:cNvPr id="622" name="Google Shape;622;p68"/>
          <p:cNvSpPr/>
          <p:nvPr/>
        </p:nvSpPr>
        <p:spPr>
          <a:xfrm>
            <a:off x="3374225" y="2567625"/>
            <a:ext cx="10224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rgbClr val="666666"/>
              </a:solidFill>
            </a:endParaRPr>
          </a:p>
        </p:txBody>
      </p:sp>
      <p:grpSp>
        <p:nvGrpSpPr>
          <p:cNvPr id="623" name="Google Shape;623;p68"/>
          <p:cNvGrpSpPr/>
          <p:nvPr/>
        </p:nvGrpSpPr>
        <p:grpSpPr>
          <a:xfrm>
            <a:off x="3801838" y="1872550"/>
            <a:ext cx="3014237" cy="1222175"/>
            <a:chOff x="3801838" y="1872550"/>
            <a:chExt cx="3014237" cy="1222175"/>
          </a:xfrm>
        </p:grpSpPr>
        <p:grpSp>
          <p:nvGrpSpPr>
            <p:cNvPr id="624" name="Google Shape;624;p68"/>
            <p:cNvGrpSpPr/>
            <p:nvPr/>
          </p:nvGrpSpPr>
          <p:grpSpPr>
            <a:xfrm>
              <a:off x="3801838" y="1872550"/>
              <a:ext cx="2481132" cy="694288"/>
              <a:chOff x="1288475" y="3692213"/>
              <a:chExt cx="623400" cy="694288"/>
            </a:xfrm>
          </p:grpSpPr>
          <p:cxnSp>
            <p:nvCxnSpPr>
              <p:cNvPr id="625" name="Google Shape;625;p68"/>
              <p:cNvCxnSpPr/>
              <p:nvPr/>
            </p:nvCxnSpPr>
            <p:spPr>
              <a:xfrm>
                <a:off x="1892731" y="3832100"/>
                <a:ext cx="0" cy="554400"/>
              </a:xfrm>
              <a:prstGeom prst="straightConnector1">
                <a:avLst/>
              </a:prstGeom>
              <a:noFill/>
              <a:ln cap="flat" cmpd="sng" w="28575">
                <a:solidFill>
                  <a:schemeClr val="dk2"/>
                </a:solidFill>
                <a:prstDash val="solid"/>
                <a:round/>
                <a:headEnd len="med" w="med" type="none"/>
                <a:tailEnd len="med" w="med" type="none"/>
              </a:ln>
            </p:spPr>
          </p:cxnSp>
          <p:sp>
            <p:nvSpPr>
              <p:cNvPr id="626" name="Google Shape;626;p6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7" name="Google Shape;627;p68"/>
            <p:cNvSpPr/>
            <p:nvPr/>
          </p:nvSpPr>
          <p:spPr>
            <a:xfrm>
              <a:off x="5793675" y="2567625"/>
              <a:ext cx="10224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rgbClr val="666666"/>
                </a:solidFill>
              </a:endParaRPr>
            </a:p>
          </p:txBody>
        </p:sp>
      </p:grpSp>
      <p:grpSp>
        <p:nvGrpSpPr>
          <p:cNvPr id="628" name="Google Shape;628;p68"/>
          <p:cNvGrpSpPr/>
          <p:nvPr/>
        </p:nvGrpSpPr>
        <p:grpSpPr>
          <a:xfrm>
            <a:off x="912050" y="6006250"/>
            <a:ext cx="11180700" cy="699763"/>
            <a:chOff x="912050" y="1873325"/>
            <a:chExt cx="11180700" cy="699763"/>
          </a:xfrm>
        </p:grpSpPr>
        <p:cxnSp>
          <p:nvCxnSpPr>
            <p:cNvPr id="629" name="Google Shape;629;p68"/>
            <p:cNvCxnSpPr/>
            <p:nvPr/>
          </p:nvCxnSpPr>
          <p:spPr>
            <a:xfrm>
              <a:off x="912050" y="2295900"/>
              <a:ext cx="11180700" cy="0"/>
            </a:xfrm>
            <a:prstGeom prst="straightConnector1">
              <a:avLst/>
            </a:prstGeom>
            <a:noFill/>
            <a:ln cap="flat" cmpd="sng" w="28575">
              <a:solidFill>
                <a:schemeClr val="dk2"/>
              </a:solidFill>
              <a:prstDash val="solid"/>
              <a:round/>
              <a:headEnd len="med" w="med" type="triangle"/>
              <a:tailEnd len="med" w="med" type="triangle"/>
            </a:ln>
          </p:spPr>
        </p:cxnSp>
        <p:grpSp>
          <p:nvGrpSpPr>
            <p:cNvPr id="630" name="Google Shape;630;p68"/>
            <p:cNvGrpSpPr/>
            <p:nvPr/>
          </p:nvGrpSpPr>
          <p:grpSpPr>
            <a:xfrm>
              <a:off x="1396925" y="1873325"/>
              <a:ext cx="3426780" cy="699763"/>
              <a:chOff x="1288478" y="3692213"/>
              <a:chExt cx="861000" cy="699763"/>
            </a:xfrm>
          </p:grpSpPr>
          <p:cxnSp>
            <p:nvCxnSpPr>
              <p:cNvPr id="631" name="Google Shape;631;p68"/>
              <p:cNvCxnSpPr/>
              <p:nvPr/>
            </p:nvCxnSpPr>
            <p:spPr>
              <a:xfrm>
                <a:off x="1288479" y="3819588"/>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632" name="Google Shape;632;p68"/>
              <p:cNvCxnSpPr/>
              <p:nvPr/>
            </p:nvCxnSpPr>
            <p:spPr>
              <a:xfrm>
                <a:off x="2136676" y="3837575"/>
                <a:ext cx="0" cy="554400"/>
              </a:xfrm>
              <a:prstGeom prst="straightConnector1">
                <a:avLst/>
              </a:prstGeom>
              <a:noFill/>
              <a:ln cap="flat" cmpd="sng" w="28575">
                <a:solidFill>
                  <a:schemeClr val="dk2"/>
                </a:solidFill>
                <a:prstDash val="solid"/>
                <a:round/>
                <a:headEnd len="med" w="med" type="none"/>
                <a:tailEnd len="med" w="med" type="none"/>
              </a:ln>
            </p:spPr>
          </p:cxnSp>
          <p:sp>
            <p:nvSpPr>
              <p:cNvPr id="633" name="Google Shape;633;p68"/>
              <p:cNvSpPr/>
              <p:nvPr/>
            </p:nvSpPr>
            <p:spPr>
              <a:xfrm>
                <a:off x="1288478" y="3692213"/>
                <a:ext cx="8610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34" name="Google Shape;634;p68"/>
          <p:cNvSpPr txBox="1"/>
          <p:nvPr/>
        </p:nvSpPr>
        <p:spPr>
          <a:xfrm>
            <a:off x="2108900" y="5187350"/>
            <a:ext cx="870000" cy="6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t>9</a:t>
            </a:r>
            <a:endParaRPr sz="4800"/>
          </a:p>
        </p:txBody>
      </p:sp>
      <p:grpSp>
        <p:nvGrpSpPr>
          <p:cNvPr id="635" name="Google Shape;635;p68"/>
          <p:cNvGrpSpPr/>
          <p:nvPr/>
        </p:nvGrpSpPr>
        <p:grpSpPr>
          <a:xfrm>
            <a:off x="1159875" y="6700550"/>
            <a:ext cx="4112500" cy="527100"/>
            <a:chOff x="1159875" y="6700550"/>
            <a:chExt cx="4112500" cy="527100"/>
          </a:xfrm>
        </p:grpSpPr>
        <p:sp>
          <p:nvSpPr>
            <p:cNvPr id="636" name="Google Shape;636;p68"/>
            <p:cNvSpPr/>
            <p:nvPr/>
          </p:nvSpPr>
          <p:spPr>
            <a:xfrm>
              <a:off x="1159875" y="6700550"/>
              <a:ext cx="6327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666666"/>
                  </a:solidFill>
                </a:rPr>
                <a:t>0</a:t>
              </a:r>
              <a:endParaRPr sz="3000">
                <a:solidFill>
                  <a:srgbClr val="666666"/>
                </a:solidFill>
              </a:endParaRPr>
            </a:p>
          </p:txBody>
        </p:sp>
        <p:sp>
          <p:nvSpPr>
            <p:cNvPr id="637" name="Google Shape;637;p68"/>
            <p:cNvSpPr/>
            <p:nvPr/>
          </p:nvSpPr>
          <p:spPr>
            <a:xfrm>
              <a:off x="4249975" y="6700550"/>
              <a:ext cx="10224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rgbClr val="666666"/>
                </a:solidFill>
              </a:endParaRPr>
            </a:p>
          </p:txBody>
        </p:sp>
      </p:grpSp>
      <p:grpSp>
        <p:nvGrpSpPr>
          <p:cNvPr id="638" name="Google Shape;638;p68"/>
          <p:cNvGrpSpPr/>
          <p:nvPr/>
        </p:nvGrpSpPr>
        <p:grpSpPr>
          <a:xfrm>
            <a:off x="4772750" y="6006250"/>
            <a:ext cx="3838750" cy="1221400"/>
            <a:chOff x="3801850" y="1872550"/>
            <a:chExt cx="3838750" cy="1221400"/>
          </a:xfrm>
        </p:grpSpPr>
        <p:grpSp>
          <p:nvGrpSpPr>
            <p:cNvPr id="639" name="Google Shape;639;p68"/>
            <p:cNvGrpSpPr/>
            <p:nvPr/>
          </p:nvGrpSpPr>
          <p:grpSpPr>
            <a:xfrm>
              <a:off x="3801850" y="1872550"/>
              <a:ext cx="3459018" cy="627088"/>
              <a:chOff x="1288478" y="3692213"/>
              <a:chExt cx="869100" cy="627088"/>
            </a:xfrm>
          </p:grpSpPr>
          <p:cxnSp>
            <p:nvCxnSpPr>
              <p:cNvPr id="640" name="Google Shape;640;p68"/>
              <p:cNvCxnSpPr/>
              <p:nvPr/>
            </p:nvCxnSpPr>
            <p:spPr>
              <a:xfrm>
                <a:off x="2124547" y="3764900"/>
                <a:ext cx="0" cy="554400"/>
              </a:xfrm>
              <a:prstGeom prst="straightConnector1">
                <a:avLst/>
              </a:prstGeom>
              <a:noFill/>
              <a:ln cap="flat" cmpd="sng" w="28575">
                <a:solidFill>
                  <a:schemeClr val="dk2"/>
                </a:solidFill>
                <a:prstDash val="solid"/>
                <a:round/>
                <a:headEnd len="med" w="med" type="none"/>
                <a:tailEnd len="med" w="med" type="none"/>
              </a:ln>
            </p:spPr>
          </p:cxnSp>
          <p:sp>
            <p:nvSpPr>
              <p:cNvPr id="641" name="Google Shape;641;p68"/>
              <p:cNvSpPr/>
              <p:nvPr/>
            </p:nvSpPr>
            <p:spPr>
              <a:xfrm>
                <a:off x="1288478" y="3692213"/>
                <a:ext cx="869100" cy="408600"/>
              </a:xfrm>
              <a:prstGeom prst="curvedDownArrow">
                <a:avLst>
                  <a:gd fmla="val 25000" name="adj1"/>
                  <a:gd fmla="val 50000" name="adj2"/>
                  <a:gd fmla="val 40938"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2" name="Google Shape;642;p68"/>
            <p:cNvSpPr/>
            <p:nvPr/>
          </p:nvSpPr>
          <p:spPr>
            <a:xfrm>
              <a:off x="6618200" y="2566850"/>
              <a:ext cx="1022400" cy="527100"/>
            </a:xfrm>
            <a:prstGeom prst="rect">
              <a:avLst/>
            </a:prstGeom>
            <a:noFill/>
            <a:ln cap="flat" cmpd="sng" w="9525">
              <a:solidFill>
                <a:srgbClr val="46A7A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solidFill>
                  <a:srgbClr val="666666"/>
                </a:solidFill>
              </a:endParaRPr>
            </a:p>
          </p:txBody>
        </p:sp>
      </p:grpSp>
      <p:sp>
        <p:nvSpPr>
          <p:cNvPr id="643" name="Google Shape;643;p68"/>
          <p:cNvSpPr txBox="1"/>
          <p:nvPr/>
        </p:nvSpPr>
        <p:spPr>
          <a:xfrm>
            <a:off x="4502650" y="1179125"/>
            <a:ext cx="870000" cy="6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t>6</a:t>
            </a:r>
            <a:endParaRPr sz="4800"/>
          </a:p>
        </p:txBody>
      </p:sp>
      <p:sp>
        <p:nvSpPr>
          <p:cNvPr id="644" name="Google Shape;644;p68"/>
          <p:cNvSpPr txBox="1"/>
          <p:nvPr/>
        </p:nvSpPr>
        <p:spPr>
          <a:xfrm>
            <a:off x="5946075" y="5187350"/>
            <a:ext cx="870000" cy="6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t>9</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8" name="Shape 3828"/>
        <p:cNvGrpSpPr/>
        <p:nvPr/>
      </p:nvGrpSpPr>
      <p:grpSpPr>
        <a:xfrm>
          <a:off x="0" y="0"/>
          <a:ext cx="0" cy="0"/>
          <a:chOff x="0" y="0"/>
          <a:chExt cx="0" cy="0"/>
        </a:xfrm>
      </p:grpSpPr>
      <p:sp>
        <p:nvSpPr>
          <p:cNvPr id="3829" name="Google Shape;3829;p176"/>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176"/>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What is 10 doubled?</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doubled?</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14 doubled?</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What is 10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2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12 doubled?</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0">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4" name="Shape 3834"/>
        <p:cNvGrpSpPr/>
        <p:nvPr/>
      </p:nvGrpSpPr>
      <p:grpSpPr>
        <a:xfrm>
          <a:off x="0" y="0"/>
          <a:ext cx="0" cy="0"/>
          <a:chOff x="0" y="0"/>
          <a:chExt cx="0" cy="0"/>
        </a:xfrm>
      </p:grpSpPr>
      <p:sp>
        <p:nvSpPr>
          <p:cNvPr id="3835" name="Google Shape;3835;p177"/>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17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b="1" i="0" sz="5500" u="none" cap="none" strike="noStrike">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What is 10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5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15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What is 10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7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17 doubled?</a:t>
            </a:r>
            <a:endParaRPr b="1" sz="5500">
              <a:solidFill>
                <a:schemeClr val="dk1"/>
              </a:solidFill>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6">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0" name="Shape 3840"/>
        <p:cNvGrpSpPr/>
        <p:nvPr/>
      </p:nvGrpSpPr>
      <p:grpSpPr>
        <a:xfrm>
          <a:off x="0" y="0"/>
          <a:ext cx="0" cy="0"/>
          <a:chOff x="0" y="0"/>
          <a:chExt cx="0" cy="0"/>
        </a:xfrm>
      </p:grpSpPr>
      <p:sp>
        <p:nvSpPr>
          <p:cNvPr id="3841" name="Google Shape;3841;p178"/>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178"/>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b="1" i="0" sz="5500" u="none" cap="none" strike="noStrike">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What is 10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6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16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What is 10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8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18 doubled?</a:t>
            </a:r>
            <a:endParaRPr b="1" sz="5500">
              <a:solidFill>
                <a:schemeClr val="dk1"/>
              </a:solidFill>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2">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6" name="Shape 3846"/>
        <p:cNvGrpSpPr/>
        <p:nvPr/>
      </p:nvGrpSpPr>
      <p:grpSpPr>
        <a:xfrm>
          <a:off x="0" y="0"/>
          <a:ext cx="0" cy="0"/>
          <a:chOff x="0" y="0"/>
          <a:chExt cx="0" cy="0"/>
        </a:xfrm>
      </p:grpSpPr>
      <p:sp>
        <p:nvSpPr>
          <p:cNvPr id="3847" name="Google Shape;3847;p179"/>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179"/>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b="1" i="0" sz="5500" u="none" cap="none" strike="noStrike">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What is 20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4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24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What is 20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6 doubled?</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26 doubled?</a:t>
            </a:r>
            <a:endParaRPr b="1" sz="5500">
              <a:solidFill>
                <a:schemeClr val="dk1"/>
              </a:solidFill>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8">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2" name="Shape 3852"/>
        <p:cNvGrpSpPr/>
        <p:nvPr/>
      </p:nvGrpSpPr>
      <p:grpSpPr>
        <a:xfrm>
          <a:off x="0" y="0"/>
          <a:ext cx="0" cy="0"/>
          <a:chOff x="0" y="0"/>
          <a:chExt cx="0" cy="0"/>
        </a:xfrm>
      </p:grpSpPr>
      <p:sp>
        <p:nvSpPr>
          <p:cNvPr id="3853" name="Google Shape;3853;p180"/>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groups of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a:t>
            </a:r>
            <a:r>
              <a:rPr b="1" lang="en-US" sz="5500">
                <a:latin typeface="Helvetica Neue"/>
                <a:ea typeface="Helvetica Neue"/>
                <a:cs typeface="Helvetica Neue"/>
                <a:sym typeface="Helvetica Neue"/>
              </a:rPr>
              <a:t> groups of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groups of 5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7" name="Shape 3857"/>
        <p:cNvGrpSpPr/>
        <p:nvPr/>
      </p:nvGrpSpPr>
      <p:grpSpPr>
        <a:xfrm>
          <a:off x="0" y="0"/>
          <a:ext cx="0" cy="0"/>
          <a:chOff x="0" y="0"/>
          <a:chExt cx="0" cy="0"/>
        </a:xfrm>
      </p:grpSpPr>
      <p:sp>
        <p:nvSpPr>
          <p:cNvPr id="3858" name="Google Shape;3858;p181"/>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2 </a:t>
            </a:r>
            <a:r>
              <a:rPr b="1" lang="en-US" sz="5500">
                <a:solidFill>
                  <a:schemeClr val="dk1"/>
                </a:solidFill>
                <a:latin typeface="Helvetica Neue"/>
                <a:ea typeface="Helvetica Neue"/>
                <a:cs typeface="Helvetica Neue"/>
                <a:sym typeface="Helvetica Neue"/>
              </a:rPr>
              <a:t>groups of 4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4 groups of 4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t/>
            </a:r>
            <a:endParaRPr b="1" sz="55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groups of 7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a:t>
            </a:r>
            <a:r>
              <a:rPr b="1" lang="en-US" sz="5500">
                <a:latin typeface="Helvetica Neue"/>
                <a:ea typeface="Helvetica Neue"/>
                <a:cs typeface="Helvetica Neue"/>
                <a:sym typeface="Helvetica Neue"/>
              </a:rPr>
              <a:t> groups of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2" name="Shape 3862"/>
        <p:cNvGrpSpPr/>
        <p:nvPr/>
      </p:nvGrpSpPr>
      <p:grpSpPr>
        <a:xfrm>
          <a:off x="0" y="0"/>
          <a:ext cx="0" cy="0"/>
          <a:chOff x="0" y="0"/>
          <a:chExt cx="0" cy="0"/>
        </a:xfrm>
      </p:grpSpPr>
      <p:sp>
        <p:nvSpPr>
          <p:cNvPr id="3863" name="Google Shape;3863;p18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groups of 8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a:t>
            </a:r>
            <a:r>
              <a:rPr b="1" lang="en-US" sz="5500">
                <a:latin typeface="Helvetica Neue"/>
                <a:ea typeface="Helvetica Neue"/>
                <a:cs typeface="Helvetica Neue"/>
                <a:sym typeface="Helvetica Neue"/>
              </a:rPr>
              <a:t> groups of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groups of 6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7" name="Shape 3867"/>
        <p:cNvGrpSpPr/>
        <p:nvPr/>
      </p:nvGrpSpPr>
      <p:grpSpPr>
        <a:xfrm>
          <a:off x="0" y="0"/>
          <a:ext cx="0" cy="0"/>
          <a:chOff x="0" y="0"/>
          <a:chExt cx="0" cy="0"/>
        </a:xfrm>
      </p:grpSpPr>
      <p:sp>
        <p:nvSpPr>
          <p:cNvPr id="3868" name="Google Shape;3868;p18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groups of 10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a:t>
            </a:r>
            <a:r>
              <a:rPr b="1" lang="en-US" sz="5500">
                <a:latin typeface="Helvetica Neue"/>
                <a:ea typeface="Helvetica Neue"/>
                <a:cs typeface="Helvetica Neue"/>
                <a:sym typeface="Helvetica Neue"/>
              </a:rPr>
              <a:t>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9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groups of 9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2" name="Shape 3872"/>
        <p:cNvGrpSpPr/>
        <p:nvPr/>
      </p:nvGrpSpPr>
      <p:grpSpPr>
        <a:xfrm>
          <a:off x="0" y="0"/>
          <a:ext cx="0" cy="0"/>
          <a:chOff x="0" y="0"/>
          <a:chExt cx="0" cy="0"/>
        </a:xfrm>
      </p:grpSpPr>
      <p:sp>
        <p:nvSpPr>
          <p:cNvPr id="3873" name="Google Shape;3873;p184"/>
          <p:cNvSpPr/>
          <p:nvPr/>
        </p:nvSpPr>
        <p:spPr>
          <a:xfrm>
            <a:off x="1639025" y="806075"/>
            <a:ext cx="8132400" cy="89475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4800">
                <a:latin typeface="Helvetica Neue"/>
                <a:ea typeface="Helvetica Neue"/>
                <a:cs typeface="Helvetica Neue"/>
                <a:sym typeface="Helvetica Neue"/>
              </a:rPr>
              <a:t>2</a:t>
            </a:r>
            <a:r>
              <a:rPr b="1" lang="en-US" sz="4800">
                <a:latin typeface="Helvetica Neue"/>
                <a:ea typeface="Helvetica Neue"/>
                <a:cs typeface="Helvetica Neue"/>
                <a:sym typeface="Helvetica Neue"/>
              </a:rPr>
              <a:t> x 3 =</a:t>
            </a:r>
            <a:endParaRPr b="1" i="0" sz="48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4</a:t>
            </a:r>
            <a:r>
              <a:rPr b="1" lang="en-US" sz="4800">
                <a:latin typeface="Helvetica Neue"/>
                <a:ea typeface="Helvetica Neue"/>
                <a:cs typeface="Helvetica Neue"/>
                <a:sym typeface="Helvetica Neue"/>
              </a:rPr>
              <a:t> x 3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2 x 6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4 x 6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rPr b="1" lang="en-US" sz="4800">
                <a:solidFill>
                  <a:schemeClr val="dk1"/>
                </a:solidFill>
                <a:latin typeface="Helvetica Neue"/>
                <a:ea typeface="Helvetica Neue"/>
                <a:cs typeface="Helvetica Neue"/>
                <a:sym typeface="Helvetica Neue"/>
              </a:rPr>
              <a:t>2</a:t>
            </a:r>
            <a:r>
              <a:rPr b="1" lang="en-US" sz="4800">
                <a:solidFill>
                  <a:schemeClr val="dk1"/>
                </a:solidFill>
                <a:latin typeface="Helvetica Neue"/>
                <a:ea typeface="Helvetica Neue"/>
                <a:cs typeface="Helvetica Neue"/>
                <a:sym typeface="Helvetica Neue"/>
              </a:rPr>
              <a:t>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4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2 x 4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4 x 4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3">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7" name="Shape 3877"/>
        <p:cNvGrpSpPr/>
        <p:nvPr/>
      </p:nvGrpSpPr>
      <p:grpSpPr>
        <a:xfrm>
          <a:off x="0" y="0"/>
          <a:ext cx="0" cy="0"/>
          <a:chOff x="0" y="0"/>
          <a:chExt cx="0" cy="0"/>
        </a:xfrm>
      </p:grpSpPr>
      <p:sp>
        <p:nvSpPr>
          <p:cNvPr id="3878" name="Google Shape;3878;p185"/>
          <p:cNvSpPr txBox="1"/>
          <p:nvPr/>
        </p:nvSpPr>
        <p:spPr>
          <a:xfrm>
            <a:off x="2445125" y="1209125"/>
            <a:ext cx="8652000" cy="25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4</a:t>
            </a:r>
            <a:r>
              <a:rPr lang="en-US" sz="9600"/>
              <a:t> x 6</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p:txBody>
      </p:sp>
      <p:sp>
        <p:nvSpPr>
          <p:cNvPr id="3879" name="Google Shape;3879;p185"/>
          <p:cNvSpPr txBox="1"/>
          <p:nvPr/>
        </p:nvSpPr>
        <p:spPr>
          <a:xfrm>
            <a:off x="2445125" y="3972350"/>
            <a:ext cx="8652000" cy="25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4 x 7</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9"/>
                                        </p:tgtEl>
                                        <p:attrNameLst>
                                          <p:attrName>style.visibility</p:attrName>
                                        </p:attrNameLst>
                                      </p:cBhvr>
                                      <p:to>
                                        <p:strVal val="visible"/>
                                      </p:to>
                                    </p:set>
                                    <p:animEffect filter="fade" transition="in">
                                      <p:cBhvr>
                                        <p:cTn dur="1000"/>
                                        <p:tgtEl>
                                          <p:spTgt spid="38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pSp>
        <p:nvGrpSpPr>
          <p:cNvPr id="649" name="Google Shape;649;p69"/>
          <p:cNvGrpSpPr/>
          <p:nvPr/>
        </p:nvGrpSpPr>
        <p:grpSpPr>
          <a:xfrm>
            <a:off x="774820" y="336424"/>
            <a:ext cx="7859713" cy="2979704"/>
            <a:chOff x="1073899" y="5178465"/>
            <a:chExt cx="6934021" cy="2628764"/>
          </a:xfrm>
        </p:grpSpPr>
        <p:grpSp>
          <p:nvGrpSpPr>
            <p:cNvPr id="650" name="Google Shape;650;p69"/>
            <p:cNvGrpSpPr/>
            <p:nvPr/>
          </p:nvGrpSpPr>
          <p:grpSpPr>
            <a:xfrm>
              <a:off x="1073899" y="5178465"/>
              <a:ext cx="6934021" cy="2628764"/>
              <a:chOff x="-38" y="0"/>
              <a:chExt cx="4410113" cy="2628764"/>
            </a:xfrm>
          </p:grpSpPr>
          <p:sp>
            <p:nvSpPr>
              <p:cNvPr id="651" name="Google Shape;651;p6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2" name="Google Shape;652;p6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3" name="Google Shape;653;p6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4" name="Google Shape;654;p6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5" name="Google Shape;655;p6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6" name="Google Shape;656;p6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7" name="Google Shape;657;p6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8" name="Google Shape;658;p6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9" name="Google Shape;659;p6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0" name="Google Shape;660;p6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61" name="Google Shape;661;p69"/>
            <p:cNvGrpSpPr/>
            <p:nvPr/>
          </p:nvGrpSpPr>
          <p:grpSpPr>
            <a:xfrm>
              <a:off x="1363647" y="5420724"/>
              <a:ext cx="793861" cy="772835"/>
              <a:chOff x="1345188" y="3395528"/>
              <a:chExt cx="1067161" cy="1038896"/>
            </a:xfrm>
          </p:grpSpPr>
          <p:sp>
            <p:nvSpPr>
              <p:cNvPr id="662" name="Google Shape;662;p69"/>
              <p:cNvSpPr/>
              <p:nvPr/>
            </p:nvSpPr>
            <p:spPr>
              <a:xfrm>
                <a:off x="1345188" y="3943187"/>
                <a:ext cx="491286" cy="49123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3" name="Google Shape;663;p69"/>
              <p:cNvSpPr/>
              <p:nvPr/>
            </p:nvSpPr>
            <p:spPr>
              <a:xfrm>
                <a:off x="1921063" y="3395528"/>
                <a:ext cx="491286" cy="49123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4" name="Google Shape;664;p69"/>
              <p:cNvSpPr/>
              <p:nvPr/>
            </p:nvSpPr>
            <p:spPr>
              <a:xfrm>
                <a:off x="1921063" y="3940003"/>
                <a:ext cx="491286" cy="49123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5" name="Google Shape;665;p69"/>
              <p:cNvSpPr/>
              <p:nvPr/>
            </p:nvSpPr>
            <p:spPr>
              <a:xfrm>
                <a:off x="1346553" y="3398712"/>
                <a:ext cx="491286" cy="49123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66" name="Google Shape;666;p69"/>
            <p:cNvGrpSpPr/>
            <p:nvPr/>
          </p:nvGrpSpPr>
          <p:grpSpPr>
            <a:xfrm>
              <a:off x="1377542" y="6770580"/>
              <a:ext cx="779947" cy="759293"/>
              <a:chOff x="-420480" y="5210095"/>
              <a:chExt cx="1048457" cy="1020692"/>
            </a:xfrm>
          </p:grpSpPr>
          <p:sp>
            <p:nvSpPr>
              <p:cNvPr id="667" name="Google Shape;667;p69"/>
              <p:cNvSpPr/>
              <p:nvPr/>
            </p:nvSpPr>
            <p:spPr>
              <a:xfrm>
                <a:off x="-420480" y="5748159"/>
                <a:ext cx="482677" cy="48262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8" name="Google Shape;668;p69"/>
              <p:cNvSpPr/>
              <p:nvPr/>
            </p:nvSpPr>
            <p:spPr>
              <a:xfrm>
                <a:off x="145301" y="5210095"/>
                <a:ext cx="482677" cy="48262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9" name="Google Shape;669;p69"/>
              <p:cNvSpPr/>
              <p:nvPr/>
            </p:nvSpPr>
            <p:spPr>
              <a:xfrm>
                <a:off x="145301" y="5745031"/>
                <a:ext cx="482677" cy="48262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0" name="Google Shape;670;p69"/>
              <p:cNvSpPr/>
              <p:nvPr/>
            </p:nvSpPr>
            <p:spPr>
              <a:xfrm>
                <a:off x="-419139" y="5213223"/>
                <a:ext cx="482677" cy="482627"/>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671" name="Google Shape;671;p69"/>
          <p:cNvGrpSpPr/>
          <p:nvPr/>
        </p:nvGrpSpPr>
        <p:grpSpPr>
          <a:xfrm>
            <a:off x="782939" y="5086796"/>
            <a:ext cx="7859704" cy="2979704"/>
            <a:chOff x="-38" y="0"/>
            <a:chExt cx="4410113" cy="2628764"/>
          </a:xfrm>
        </p:grpSpPr>
        <p:sp>
          <p:nvSpPr>
            <p:cNvPr id="672" name="Google Shape;672;p6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3" name="Google Shape;673;p6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4" name="Google Shape;674;p6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5" name="Google Shape;675;p6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6" name="Google Shape;676;p6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7" name="Google Shape;677;p6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8" name="Google Shape;678;p6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9" name="Google Shape;679;p6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0" name="Google Shape;680;p6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1" name="Google Shape;681;p6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82" name="Google Shape;682;p69"/>
          <p:cNvGrpSpPr/>
          <p:nvPr/>
        </p:nvGrpSpPr>
        <p:grpSpPr>
          <a:xfrm>
            <a:off x="859140" y="5490199"/>
            <a:ext cx="1455023" cy="730876"/>
            <a:chOff x="701396" y="6292615"/>
            <a:chExt cx="1755578" cy="881849"/>
          </a:xfrm>
        </p:grpSpPr>
        <p:grpSp>
          <p:nvGrpSpPr>
            <p:cNvPr id="683" name="Google Shape;683;p69"/>
            <p:cNvGrpSpPr/>
            <p:nvPr/>
          </p:nvGrpSpPr>
          <p:grpSpPr>
            <a:xfrm>
              <a:off x="701396" y="6292615"/>
              <a:ext cx="882785" cy="881849"/>
              <a:chOff x="701371" y="6292098"/>
              <a:chExt cx="1107774" cy="1202412"/>
            </a:xfrm>
          </p:grpSpPr>
          <p:sp>
            <p:nvSpPr>
              <p:cNvPr id="684" name="Google Shape;684;p69"/>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685" name="Google Shape;685;p69"/>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686" name="Google Shape;686;p69"/>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687" name="Google Shape;687;p69"/>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688" name="Google Shape;688;p69"/>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689" name="Google Shape;689;p69"/>
            <p:cNvGrpSpPr/>
            <p:nvPr/>
          </p:nvGrpSpPr>
          <p:grpSpPr>
            <a:xfrm>
              <a:off x="1833523" y="6513844"/>
              <a:ext cx="623452" cy="573708"/>
              <a:chOff x="1833523" y="6513844"/>
              <a:chExt cx="623452" cy="573708"/>
            </a:xfrm>
          </p:grpSpPr>
          <p:sp>
            <p:nvSpPr>
              <p:cNvPr id="690" name="Google Shape;690;p69"/>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691" name="Google Shape;691;p69"/>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692" name="Google Shape;692;p69"/>
          <p:cNvGrpSpPr/>
          <p:nvPr/>
        </p:nvGrpSpPr>
        <p:grpSpPr>
          <a:xfrm>
            <a:off x="859140" y="6960649"/>
            <a:ext cx="1455023" cy="730876"/>
            <a:chOff x="701396" y="6292615"/>
            <a:chExt cx="1755578" cy="881849"/>
          </a:xfrm>
        </p:grpSpPr>
        <p:grpSp>
          <p:nvGrpSpPr>
            <p:cNvPr id="693" name="Google Shape;693;p69"/>
            <p:cNvGrpSpPr/>
            <p:nvPr/>
          </p:nvGrpSpPr>
          <p:grpSpPr>
            <a:xfrm>
              <a:off x="701396" y="6292615"/>
              <a:ext cx="882785" cy="881849"/>
              <a:chOff x="701371" y="6292098"/>
              <a:chExt cx="1107774" cy="1202412"/>
            </a:xfrm>
          </p:grpSpPr>
          <p:sp>
            <p:nvSpPr>
              <p:cNvPr id="694" name="Google Shape;694;p69"/>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695" name="Google Shape;695;p69"/>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696" name="Google Shape;696;p69"/>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697" name="Google Shape;697;p69"/>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698" name="Google Shape;698;p69"/>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699" name="Google Shape;699;p69"/>
            <p:cNvGrpSpPr/>
            <p:nvPr/>
          </p:nvGrpSpPr>
          <p:grpSpPr>
            <a:xfrm>
              <a:off x="1833523" y="6513844"/>
              <a:ext cx="623452" cy="573708"/>
              <a:chOff x="1833523" y="6513844"/>
              <a:chExt cx="623452" cy="573708"/>
            </a:xfrm>
          </p:grpSpPr>
          <p:sp>
            <p:nvSpPr>
              <p:cNvPr id="700" name="Google Shape;700;p69"/>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701" name="Google Shape;701;p69"/>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1000"/>
                                        <p:tgtEl>
                                          <p:spTgt spid="6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3" name="Shape 3883"/>
        <p:cNvGrpSpPr/>
        <p:nvPr/>
      </p:nvGrpSpPr>
      <p:grpSpPr>
        <a:xfrm>
          <a:off x="0" y="0"/>
          <a:ext cx="0" cy="0"/>
          <a:chOff x="0" y="0"/>
          <a:chExt cx="0" cy="0"/>
        </a:xfrm>
      </p:grpSpPr>
      <p:sp>
        <p:nvSpPr>
          <p:cNvPr id="3884" name="Google Shape;3884;p186"/>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x 14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x 14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x 16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x 16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8" name="Shape 3888"/>
        <p:cNvGrpSpPr/>
        <p:nvPr/>
      </p:nvGrpSpPr>
      <p:grpSpPr>
        <a:xfrm>
          <a:off x="0" y="0"/>
          <a:ext cx="0" cy="0"/>
          <a:chOff x="0" y="0"/>
          <a:chExt cx="0" cy="0"/>
        </a:xfrm>
      </p:grpSpPr>
      <p:sp>
        <p:nvSpPr>
          <p:cNvPr id="3889" name="Google Shape;3889;p18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x 12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a:t>
            </a:r>
            <a:r>
              <a:rPr b="1" lang="en-US" sz="5500">
                <a:latin typeface="Helvetica Neue"/>
                <a:ea typeface="Helvetica Neue"/>
                <a:cs typeface="Helvetica Neue"/>
                <a:sym typeface="Helvetica Neue"/>
              </a:rPr>
              <a:t> x 12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x 24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x 24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3" name="Shape 3893"/>
        <p:cNvGrpSpPr/>
        <p:nvPr/>
      </p:nvGrpSpPr>
      <p:grpSpPr>
        <a:xfrm>
          <a:off x="0" y="0"/>
          <a:ext cx="0" cy="0"/>
          <a:chOff x="0" y="0"/>
          <a:chExt cx="0" cy="0"/>
        </a:xfrm>
      </p:grpSpPr>
      <p:sp>
        <p:nvSpPr>
          <p:cNvPr id="3894" name="Google Shape;3894;p188"/>
          <p:cNvSpPr txBox="1"/>
          <p:nvPr/>
        </p:nvSpPr>
        <p:spPr>
          <a:xfrm>
            <a:off x="2417400" y="1209125"/>
            <a:ext cx="8652000" cy="72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4</a:t>
            </a:r>
            <a:r>
              <a:rPr lang="en-US" sz="9600"/>
              <a:t> x 6</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4 x 3</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4 x 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8" name="Shape 3898"/>
        <p:cNvGrpSpPr/>
        <p:nvPr/>
      </p:nvGrpSpPr>
      <p:grpSpPr>
        <a:xfrm>
          <a:off x="0" y="0"/>
          <a:ext cx="0" cy="0"/>
          <a:chOff x="0" y="0"/>
          <a:chExt cx="0" cy="0"/>
        </a:xfrm>
      </p:grpSpPr>
      <p:sp>
        <p:nvSpPr>
          <p:cNvPr id="3899" name="Google Shape;3899;p189"/>
          <p:cNvSpPr txBox="1"/>
          <p:nvPr/>
        </p:nvSpPr>
        <p:spPr>
          <a:xfrm>
            <a:off x="2445125" y="1209125"/>
            <a:ext cx="8652000" cy="74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4</a:t>
            </a:r>
            <a:r>
              <a:rPr lang="en-US" sz="9600"/>
              <a:t> x 8</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4 x 4</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4 x 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3" name="Shape 3903"/>
        <p:cNvGrpSpPr/>
        <p:nvPr/>
      </p:nvGrpSpPr>
      <p:grpSpPr>
        <a:xfrm>
          <a:off x="0" y="0"/>
          <a:ext cx="0" cy="0"/>
          <a:chOff x="0" y="0"/>
          <a:chExt cx="0" cy="0"/>
        </a:xfrm>
      </p:grpSpPr>
      <p:sp>
        <p:nvSpPr>
          <p:cNvPr id="3904" name="Google Shape;3904;p190"/>
          <p:cNvSpPr txBox="1"/>
          <p:nvPr/>
        </p:nvSpPr>
        <p:spPr>
          <a:xfrm>
            <a:off x="2445125" y="1209125"/>
            <a:ext cx="8652000" cy="72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4</a:t>
            </a:r>
            <a:r>
              <a:rPr lang="en-US" sz="9600"/>
              <a:t> x 12</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4 x 14</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4 x 17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8" name="Shape 3908"/>
        <p:cNvGrpSpPr/>
        <p:nvPr/>
      </p:nvGrpSpPr>
      <p:grpSpPr>
        <a:xfrm>
          <a:off x="0" y="0"/>
          <a:ext cx="0" cy="0"/>
          <a:chOff x="0" y="0"/>
          <a:chExt cx="0" cy="0"/>
        </a:xfrm>
      </p:grpSpPr>
      <p:grpSp>
        <p:nvGrpSpPr>
          <p:cNvPr id="3909" name="Google Shape;3909;p191"/>
          <p:cNvGrpSpPr/>
          <p:nvPr/>
        </p:nvGrpSpPr>
        <p:grpSpPr>
          <a:xfrm>
            <a:off x="782949" y="467915"/>
            <a:ext cx="6934021" cy="2628764"/>
            <a:chOff x="1073899" y="5178465"/>
            <a:chExt cx="6934021" cy="2628764"/>
          </a:xfrm>
        </p:grpSpPr>
        <p:grpSp>
          <p:nvGrpSpPr>
            <p:cNvPr id="3910" name="Google Shape;3910;p191"/>
            <p:cNvGrpSpPr/>
            <p:nvPr/>
          </p:nvGrpSpPr>
          <p:grpSpPr>
            <a:xfrm>
              <a:off x="1073899" y="5178465"/>
              <a:ext cx="6934021" cy="2628764"/>
              <a:chOff x="-38" y="0"/>
              <a:chExt cx="4410113" cy="2628764"/>
            </a:xfrm>
          </p:grpSpPr>
          <p:sp>
            <p:nvSpPr>
              <p:cNvPr id="3911" name="Google Shape;3911;p191"/>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12" name="Google Shape;3912;p191"/>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13" name="Google Shape;3913;p191"/>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14" name="Google Shape;3914;p191"/>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15" name="Google Shape;3915;p191"/>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16" name="Google Shape;3916;p191"/>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17" name="Google Shape;3917;p191"/>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18" name="Google Shape;3918;p191"/>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19" name="Google Shape;3919;p191"/>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20" name="Google Shape;3920;p191"/>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3921" name="Google Shape;3921;p191"/>
            <p:cNvGrpSpPr/>
            <p:nvPr/>
          </p:nvGrpSpPr>
          <p:grpSpPr>
            <a:xfrm>
              <a:off x="1263909" y="5330330"/>
              <a:ext cx="1108205" cy="1078918"/>
              <a:chOff x="1211113" y="3274014"/>
              <a:chExt cx="1489723" cy="1450353"/>
            </a:xfrm>
          </p:grpSpPr>
          <p:sp>
            <p:nvSpPr>
              <p:cNvPr id="3922" name="Google Shape;3922;p191"/>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23" name="Google Shape;3923;p191"/>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24" name="Google Shape;3924;p191"/>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25" name="Google Shape;3925;p191"/>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926" name="Google Shape;3926;p191"/>
            <p:cNvGrpSpPr/>
            <p:nvPr/>
          </p:nvGrpSpPr>
          <p:grpSpPr>
            <a:xfrm>
              <a:off x="1213422" y="6610767"/>
              <a:ext cx="1108205" cy="1078918"/>
              <a:chOff x="-641102" y="4995264"/>
              <a:chExt cx="1489723" cy="1450353"/>
            </a:xfrm>
          </p:grpSpPr>
          <p:sp>
            <p:nvSpPr>
              <p:cNvPr id="3927" name="Google Shape;3927;p191"/>
              <p:cNvSpPr/>
              <p:nvPr/>
            </p:nvSpPr>
            <p:spPr>
              <a:xfrm>
                <a:off x="-641102" y="575980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28" name="Google Shape;3928;p191"/>
              <p:cNvSpPr/>
              <p:nvPr/>
            </p:nvSpPr>
            <p:spPr>
              <a:xfrm>
                <a:off x="162808" y="49952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29" name="Google Shape;3929;p191"/>
              <p:cNvSpPr/>
              <p:nvPr/>
            </p:nvSpPr>
            <p:spPr>
              <a:xfrm>
                <a:off x="162808" y="57553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30" name="Google Shape;3930;p191"/>
              <p:cNvSpPr/>
              <p:nvPr/>
            </p:nvSpPr>
            <p:spPr>
              <a:xfrm>
                <a:off x="-639197" y="49997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931" name="Google Shape;3931;p191"/>
          <p:cNvGrpSpPr/>
          <p:nvPr/>
        </p:nvGrpSpPr>
        <p:grpSpPr>
          <a:xfrm>
            <a:off x="782949" y="3294265"/>
            <a:ext cx="6934021" cy="2628764"/>
            <a:chOff x="1073899" y="5178465"/>
            <a:chExt cx="6934021" cy="2628764"/>
          </a:xfrm>
        </p:grpSpPr>
        <p:grpSp>
          <p:nvGrpSpPr>
            <p:cNvPr id="3932" name="Google Shape;3932;p191"/>
            <p:cNvGrpSpPr/>
            <p:nvPr/>
          </p:nvGrpSpPr>
          <p:grpSpPr>
            <a:xfrm>
              <a:off x="1073899" y="5178465"/>
              <a:ext cx="6934021" cy="2628764"/>
              <a:chOff x="-38" y="0"/>
              <a:chExt cx="4410113" cy="2628764"/>
            </a:xfrm>
          </p:grpSpPr>
          <p:sp>
            <p:nvSpPr>
              <p:cNvPr id="3933" name="Google Shape;3933;p191"/>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34" name="Google Shape;3934;p191"/>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35" name="Google Shape;3935;p191"/>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36" name="Google Shape;3936;p191"/>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37" name="Google Shape;3937;p191"/>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38" name="Google Shape;3938;p191"/>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39" name="Google Shape;3939;p191"/>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40" name="Google Shape;3940;p191"/>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41" name="Google Shape;3941;p191"/>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42" name="Google Shape;3942;p191"/>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3943" name="Google Shape;3943;p191"/>
            <p:cNvGrpSpPr/>
            <p:nvPr/>
          </p:nvGrpSpPr>
          <p:grpSpPr>
            <a:xfrm>
              <a:off x="1263909" y="5330330"/>
              <a:ext cx="1108205" cy="1078918"/>
              <a:chOff x="1211113" y="3274014"/>
              <a:chExt cx="1489723" cy="1450353"/>
            </a:xfrm>
          </p:grpSpPr>
          <p:sp>
            <p:nvSpPr>
              <p:cNvPr id="3944" name="Google Shape;3944;p191"/>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45" name="Google Shape;3945;p191"/>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46" name="Google Shape;3946;p191"/>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47" name="Google Shape;3947;p191"/>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948" name="Google Shape;3948;p191"/>
            <p:cNvGrpSpPr/>
            <p:nvPr/>
          </p:nvGrpSpPr>
          <p:grpSpPr>
            <a:xfrm>
              <a:off x="2591284" y="5330330"/>
              <a:ext cx="1108205" cy="1078918"/>
              <a:chOff x="1211113" y="3274014"/>
              <a:chExt cx="1489723" cy="1450353"/>
            </a:xfrm>
          </p:grpSpPr>
          <p:sp>
            <p:nvSpPr>
              <p:cNvPr id="3949" name="Google Shape;3949;p191"/>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50" name="Google Shape;3950;p191"/>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51" name="Google Shape;3951;p191"/>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52" name="Google Shape;3952;p191"/>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953" name="Google Shape;3953;p191"/>
            <p:cNvGrpSpPr/>
            <p:nvPr/>
          </p:nvGrpSpPr>
          <p:grpSpPr>
            <a:xfrm>
              <a:off x="1265334" y="6610767"/>
              <a:ext cx="1108205" cy="1078918"/>
              <a:chOff x="-2355663" y="4995264"/>
              <a:chExt cx="1489723" cy="1450353"/>
            </a:xfrm>
          </p:grpSpPr>
          <p:sp>
            <p:nvSpPr>
              <p:cNvPr id="3954" name="Google Shape;3954;p191"/>
              <p:cNvSpPr/>
              <p:nvPr/>
            </p:nvSpPr>
            <p:spPr>
              <a:xfrm>
                <a:off x="-2355663" y="575980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55" name="Google Shape;3955;p191"/>
              <p:cNvSpPr/>
              <p:nvPr/>
            </p:nvSpPr>
            <p:spPr>
              <a:xfrm>
                <a:off x="-1551753" y="49952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56" name="Google Shape;3956;p191"/>
              <p:cNvSpPr/>
              <p:nvPr/>
            </p:nvSpPr>
            <p:spPr>
              <a:xfrm>
                <a:off x="-1551753" y="57553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57" name="Google Shape;3957;p191"/>
              <p:cNvSpPr/>
              <p:nvPr/>
            </p:nvSpPr>
            <p:spPr>
              <a:xfrm>
                <a:off x="-2353758" y="49997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958" name="Google Shape;3958;p191"/>
            <p:cNvGrpSpPr/>
            <p:nvPr/>
          </p:nvGrpSpPr>
          <p:grpSpPr>
            <a:xfrm>
              <a:off x="2600122" y="6610767"/>
              <a:ext cx="1108205" cy="1078918"/>
              <a:chOff x="-2505062" y="4995264"/>
              <a:chExt cx="1489723" cy="1450353"/>
            </a:xfrm>
          </p:grpSpPr>
          <p:sp>
            <p:nvSpPr>
              <p:cNvPr id="3959" name="Google Shape;3959;p191"/>
              <p:cNvSpPr/>
              <p:nvPr/>
            </p:nvSpPr>
            <p:spPr>
              <a:xfrm>
                <a:off x="-2505062" y="575980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60" name="Google Shape;3960;p191"/>
              <p:cNvSpPr/>
              <p:nvPr/>
            </p:nvSpPr>
            <p:spPr>
              <a:xfrm>
                <a:off x="-1701152" y="49952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61" name="Google Shape;3961;p191"/>
              <p:cNvSpPr/>
              <p:nvPr/>
            </p:nvSpPr>
            <p:spPr>
              <a:xfrm>
                <a:off x="-1701152" y="57553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62" name="Google Shape;3962;p191"/>
              <p:cNvSpPr/>
              <p:nvPr/>
            </p:nvSpPr>
            <p:spPr>
              <a:xfrm>
                <a:off x="-2503157" y="49997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963" name="Google Shape;3963;p191"/>
          <p:cNvGrpSpPr/>
          <p:nvPr/>
        </p:nvGrpSpPr>
        <p:grpSpPr>
          <a:xfrm>
            <a:off x="782949" y="6272990"/>
            <a:ext cx="6934021" cy="2628764"/>
            <a:chOff x="782949" y="6272990"/>
            <a:chExt cx="6934021" cy="2628764"/>
          </a:xfrm>
        </p:grpSpPr>
        <p:grpSp>
          <p:nvGrpSpPr>
            <p:cNvPr id="3964" name="Google Shape;3964;p191"/>
            <p:cNvGrpSpPr/>
            <p:nvPr/>
          </p:nvGrpSpPr>
          <p:grpSpPr>
            <a:xfrm>
              <a:off x="782949" y="6272990"/>
              <a:ext cx="6934021" cy="2628764"/>
              <a:chOff x="1073899" y="5178465"/>
              <a:chExt cx="6934021" cy="2628764"/>
            </a:xfrm>
          </p:grpSpPr>
          <p:grpSp>
            <p:nvGrpSpPr>
              <p:cNvPr id="3965" name="Google Shape;3965;p191"/>
              <p:cNvGrpSpPr/>
              <p:nvPr/>
            </p:nvGrpSpPr>
            <p:grpSpPr>
              <a:xfrm>
                <a:off x="1073899" y="5178465"/>
                <a:ext cx="6934021" cy="2628764"/>
                <a:chOff x="-38" y="0"/>
                <a:chExt cx="4410113" cy="2628764"/>
              </a:xfrm>
            </p:grpSpPr>
            <p:sp>
              <p:nvSpPr>
                <p:cNvPr id="3966" name="Google Shape;3966;p191"/>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67" name="Google Shape;3967;p191"/>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68" name="Google Shape;3968;p191"/>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69" name="Google Shape;3969;p191"/>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70" name="Google Shape;3970;p191"/>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71" name="Google Shape;3971;p191"/>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72" name="Google Shape;3972;p191"/>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73" name="Google Shape;3973;p191"/>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74" name="Google Shape;3974;p191"/>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3975" name="Google Shape;3975;p191"/>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3976" name="Google Shape;3976;p191"/>
              <p:cNvGrpSpPr/>
              <p:nvPr/>
            </p:nvGrpSpPr>
            <p:grpSpPr>
              <a:xfrm>
                <a:off x="1263909" y="5330330"/>
                <a:ext cx="1108205" cy="1078918"/>
                <a:chOff x="1211113" y="3274014"/>
                <a:chExt cx="1489723" cy="1450353"/>
              </a:xfrm>
            </p:grpSpPr>
            <p:sp>
              <p:nvSpPr>
                <p:cNvPr id="3977" name="Google Shape;3977;p191"/>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78" name="Google Shape;3978;p191"/>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79" name="Google Shape;3979;p191"/>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80" name="Google Shape;3980;p191"/>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981" name="Google Shape;3981;p191"/>
              <p:cNvGrpSpPr/>
              <p:nvPr/>
            </p:nvGrpSpPr>
            <p:grpSpPr>
              <a:xfrm>
                <a:off x="2591284" y="5330330"/>
                <a:ext cx="1108205" cy="1078918"/>
                <a:chOff x="1211113" y="3274014"/>
                <a:chExt cx="1489723" cy="1450353"/>
              </a:xfrm>
            </p:grpSpPr>
            <p:sp>
              <p:nvSpPr>
                <p:cNvPr id="3982" name="Google Shape;3982;p191"/>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83" name="Google Shape;3983;p191"/>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84" name="Google Shape;3984;p191"/>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85" name="Google Shape;3985;p191"/>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986" name="Google Shape;3986;p191"/>
              <p:cNvGrpSpPr/>
              <p:nvPr/>
            </p:nvGrpSpPr>
            <p:grpSpPr>
              <a:xfrm>
                <a:off x="1265334" y="6610767"/>
                <a:ext cx="1108205" cy="1078918"/>
                <a:chOff x="-2355663" y="4995264"/>
                <a:chExt cx="1489723" cy="1450353"/>
              </a:xfrm>
            </p:grpSpPr>
            <p:sp>
              <p:nvSpPr>
                <p:cNvPr id="3987" name="Google Shape;3987;p191"/>
                <p:cNvSpPr/>
                <p:nvPr/>
              </p:nvSpPr>
              <p:spPr>
                <a:xfrm>
                  <a:off x="-2355663" y="575980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88" name="Google Shape;3988;p191"/>
                <p:cNvSpPr/>
                <p:nvPr/>
              </p:nvSpPr>
              <p:spPr>
                <a:xfrm>
                  <a:off x="-1551753" y="49952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89" name="Google Shape;3989;p191"/>
                <p:cNvSpPr/>
                <p:nvPr/>
              </p:nvSpPr>
              <p:spPr>
                <a:xfrm>
                  <a:off x="-1551753" y="57553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90" name="Google Shape;3990;p191"/>
                <p:cNvSpPr/>
                <p:nvPr/>
              </p:nvSpPr>
              <p:spPr>
                <a:xfrm>
                  <a:off x="-2353758" y="49997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3991" name="Google Shape;3991;p191"/>
              <p:cNvGrpSpPr/>
              <p:nvPr/>
            </p:nvGrpSpPr>
            <p:grpSpPr>
              <a:xfrm>
                <a:off x="2600122" y="6610767"/>
                <a:ext cx="1108205" cy="1078918"/>
                <a:chOff x="-2505062" y="4995264"/>
                <a:chExt cx="1489723" cy="1450353"/>
              </a:xfrm>
            </p:grpSpPr>
            <p:sp>
              <p:nvSpPr>
                <p:cNvPr id="3992" name="Google Shape;3992;p191"/>
                <p:cNvSpPr/>
                <p:nvPr/>
              </p:nvSpPr>
              <p:spPr>
                <a:xfrm>
                  <a:off x="-2505062" y="575980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93" name="Google Shape;3993;p191"/>
                <p:cNvSpPr/>
                <p:nvPr/>
              </p:nvSpPr>
              <p:spPr>
                <a:xfrm>
                  <a:off x="-1701152" y="49952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94" name="Google Shape;3994;p191"/>
                <p:cNvSpPr/>
                <p:nvPr/>
              </p:nvSpPr>
              <p:spPr>
                <a:xfrm>
                  <a:off x="-1701152" y="57553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95" name="Google Shape;3995;p191"/>
                <p:cNvSpPr/>
                <p:nvPr/>
              </p:nvSpPr>
              <p:spPr>
                <a:xfrm>
                  <a:off x="-2503157" y="49997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3996" name="Google Shape;3996;p191"/>
            <p:cNvGrpSpPr/>
            <p:nvPr/>
          </p:nvGrpSpPr>
          <p:grpSpPr>
            <a:xfrm>
              <a:off x="3695859" y="6438705"/>
              <a:ext cx="1108205" cy="1078918"/>
              <a:chOff x="1211113" y="3274014"/>
              <a:chExt cx="1489723" cy="1450353"/>
            </a:xfrm>
          </p:grpSpPr>
          <p:sp>
            <p:nvSpPr>
              <p:cNvPr id="3997" name="Google Shape;3997;p191"/>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98" name="Google Shape;3998;p191"/>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3999" name="Google Shape;3999;p191"/>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00" name="Google Shape;4000;p191"/>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001" name="Google Shape;4001;p191"/>
            <p:cNvGrpSpPr/>
            <p:nvPr/>
          </p:nvGrpSpPr>
          <p:grpSpPr>
            <a:xfrm>
              <a:off x="3695859" y="7713330"/>
              <a:ext cx="1108205" cy="1078918"/>
              <a:chOff x="1211113" y="3274014"/>
              <a:chExt cx="1489723" cy="1450353"/>
            </a:xfrm>
          </p:grpSpPr>
          <p:sp>
            <p:nvSpPr>
              <p:cNvPr id="4002" name="Google Shape;4002;p191"/>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03" name="Google Shape;4003;p191"/>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04" name="Google Shape;4004;p191"/>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05" name="Google Shape;4005;p191"/>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006" name="Google Shape;4006;p191"/>
            <p:cNvGrpSpPr/>
            <p:nvPr/>
          </p:nvGrpSpPr>
          <p:grpSpPr>
            <a:xfrm>
              <a:off x="5101609" y="6438705"/>
              <a:ext cx="1108205" cy="1078918"/>
              <a:chOff x="1211113" y="3274014"/>
              <a:chExt cx="1489723" cy="1450353"/>
            </a:xfrm>
          </p:grpSpPr>
          <p:sp>
            <p:nvSpPr>
              <p:cNvPr id="4007" name="Google Shape;4007;p191"/>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08" name="Google Shape;4008;p191"/>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09" name="Google Shape;4009;p191"/>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10" name="Google Shape;4010;p191"/>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011" name="Google Shape;4011;p191"/>
            <p:cNvGrpSpPr/>
            <p:nvPr/>
          </p:nvGrpSpPr>
          <p:grpSpPr>
            <a:xfrm>
              <a:off x="5101609" y="7713330"/>
              <a:ext cx="1108205" cy="1078918"/>
              <a:chOff x="1211113" y="3274014"/>
              <a:chExt cx="1489723" cy="1450353"/>
            </a:xfrm>
          </p:grpSpPr>
          <p:sp>
            <p:nvSpPr>
              <p:cNvPr id="4012" name="Google Shape;4012;p191"/>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13" name="Google Shape;4013;p191"/>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14" name="Google Shape;4014;p191"/>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15" name="Google Shape;4015;p191"/>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1"/>
                                        </p:tgtEl>
                                        <p:attrNameLst>
                                          <p:attrName>style.visibility</p:attrName>
                                        </p:attrNameLst>
                                      </p:cBhvr>
                                      <p:to>
                                        <p:strVal val="visible"/>
                                      </p:to>
                                    </p:set>
                                    <p:animEffect filter="fade" transition="in">
                                      <p:cBhvr>
                                        <p:cTn dur="1000"/>
                                        <p:tgtEl>
                                          <p:spTgt spid="39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3"/>
                                        </p:tgtEl>
                                        <p:attrNameLst>
                                          <p:attrName>style.visibility</p:attrName>
                                        </p:attrNameLst>
                                      </p:cBhvr>
                                      <p:to>
                                        <p:strVal val="visible"/>
                                      </p:to>
                                    </p:set>
                                    <p:animEffect filter="fade" transition="in">
                                      <p:cBhvr>
                                        <p:cTn dur="1000"/>
                                        <p:tgtEl>
                                          <p:spTgt spid="39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9" name="Shape 4019"/>
        <p:cNvGrpSpPr/>
        <p:nvPr/>
      </p:nvGrpSpPr>
      <p:grpSpPr>
        <a:xfrm>
          <a:off x="0" y="0"/>
          <a:ext cx="0" cy="0"/>
          <a:chOff x="0" y="0"/>
          <a:chExt cx="0" cy="0"/>
        </a:xfrm>
      </p:grpSpPr>
      <p:grpSp>
        <p:nvGrpSpPr>
          <p:cNvPr id="4020" name="Google Shape;4020;p192"/>
          <p:cNvGrpSpPr/>
          <p:nvPr/>
        </p:nvGrpSpPr>
        <p:grpSpPr>
          <a:xfrm>
            <a:off x="810661" y="338227"/>
            <a:ext cx="6934021" cy="2628764"/>
            <a:chOff x="1073911" y="4730102"/>
            <a:chExt cx="6934021" cy="2628764"/>
          </a:xfrm>
        </p:grpSpPr>
        <p:grpSp>
          <p:nvGrpSpPr>
            <p:cNvPr id="4021" name="Google Shape;4021;p192"/>
            <p:cNvGrpSpPr/>
            <p:nvPr/>
          </p:nvGrpSpPr>
          <p:grpSpPr>
            <a:xfrm>
              <a:off x="1073911" y="4730102"/>
              <a:ext cx="6934021" cy="2628764"/>
              <a:chOff x="-38" y="0"/>
              <a:chExt cx="4410113" cy="2628764"/>
            </a:xfrm>
          </p:grpSpPr>
          <p:sp>
            <p:nvSpPr>
              <p:cNvPr id="4022" name="Google Shape;4022;p19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23" name="Google Shape;4023;p19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24" name="Google Shape;4024;p19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25" name="Google Shape;4025;p19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26" name="Google Shape;4026;p19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27" name="Google Shape;4027;p19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28" name="Google Shape;4028;p19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29" name="Google Shape;4029;p19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30" name="Google Shape;4030;p19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31" name="Google Shape;4031;p19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032" name="Google Shape;4032;p192"/>
            <p:cNvGrpSpPr/>
            <p:nvPr/>
          </p:nvGrpSpPr>
          <p:grpSpPr>
            <a:xfrm>
              <a:off x="1217660" y="4866307"/>
              <a:ext cx="1179926" cy="1025446"/>
              <a:chOff x="-1" y="-1"/>
              <a:chExt cx="2057413" cy="1877074"/>
            </a:xfrm>
          </p:grpSpPr>
          <p:sp>
            <p:nvSpPr>
              <p:cNvPr id="4033" name="Google Shape;4033;p192"/>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34" name="Google Shape;4034;p19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35" name="Google Shape;4035;p19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36" name="Google Shape;4036;p192"/>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37" name="Google Shape;4037;p19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038" name="Google Shape;4038;p192"/>
            <p:cNvGrpSpPr/>
            <p:nvPr/>
          </p:nvGrpSpPr>
          <p:grpSpPr>
            <a:xfrm>
              <a:off x="2564385" y="4866307"/>
              <a:ext cx="1179926" cy="1025446"/>
              <a:chOff x="-1" y="-1"/>
              <a:chExt cx="2057413" cy="1877074"/>
            </a:xfrm>
          </p:grpSpPr>
          <p:sp>
            <p:nvSpPr>
              <p:cNvPr id="4039" name="Google Shape;4039;p192"/>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40" name="Google Shape;4040;p19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41" name="Google Shape;4041;p19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42" name="Google Shape;4042;p192"/>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43" name="Google Shape;4043;p19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044" name="Google Shape;4044;p192"/>
          <p:cNvGrpSpPr/>
          <p:nvPr/>
        </p:nvGrpSpPr>
        <p:grpSpPr>
          <a:xfrm>
            <a:off x="810661" y="3427777"/>
            <a:ext cx="6934021" cy="2628764"/>
            <a:chOff x="1073911" y="4730102"/>
            <a:chExt cx="6934021" cy="2628764"/>
          </a:xfrm>
        </p:grpSpPr>
        <p:grpSp>
          <p:nvGrpSpPr>
            <p:cNvPr id="4045" name="Google Shape;4045;p192"/>
            <p:cNvGrpSpPr/>
            <p:nvPr/>
          </p:nvGrpSpPr>
          <p:grpSpPr>
            <a:xfrm>
              <a:off x="1073911" y="4730102"/>
              <a:ext cx="6934021" cy="2628764"/>
              <a:chOff x="-38" y="0"/>
              <a:chExt cx="4410113" cy="2628764"/>
            </a:xfrm>
          </p:grpSpPr>
          <p:sp>
            <p:nvSpPr>
              <p:cNvPr id="4046" name="Google Shape;4046;p19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47" name="Google Shape;4047;p19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48" name="Google Shape;4048;p19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49" name="Google Shape;4049;p19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50" name="Google Shape;4050;p19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51" name="Google Shape;4051;p19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52" name="Google Shape;4052;p19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53" name="Google Shape;4053;p19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54" name="Google Shape;4054;p19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55" name="Google Shape;4055;p19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056" name="Google Shape;4056;p192"/>
            <p:cNvGrpSpPr/>
            <p:nvPr/>
          </p:nvGrpSpPr>
          <p:grpSpPr>
            <a:xfrm>
              <a:off x="1217660" y="4866307"/>
              <a:ext cx="1179926" cy="1025446"/>
              <a:chOff x="-1" y="-1"/>
              <a:chExt cx="2057413" cy="1877074"/>
            </a:xfrm>
          </p:grpSpPr>
          <p:sp>
            <p:nvSpPr>
              <p:cNvPr id="4057" name="Google Shape;4057;p192"/>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58" name="Google Shape;4058;p19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59" name="Google Shape;4059;p19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60" name="Google Shape;4060;p192"/>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61" name="Google Shape;4061;p19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062" name="Google Shape;4062;p192"/>
            <p:cNvGrpSpPr/>
            <p:nvPr/>
          </p:nvGrpSpPr>
          <p:grpSpPr>
            <a:xfrm>
              <a:off x="2564385" y="4866307"/>
              <a:ext cx="1179926" cy="1025446"/>
              <a:chOff x="-1" y="-1"/>
              <a:chExt cx="2057413" cy="1877074"/>
            </a:xfrm>
          </p:grpSpPr>
          <p:sp>
            <p:nvSpPr>
              <p:cNvPr id="4063" name="Google Shape;4063;p192"/>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64" name="Google Shape;4064;p19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65" name="Google Shape;4065;p19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66" name="Google Shape;4066;p192"/>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67" name="Google Shape;4067;p19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068" name="Google Shape;4068;p192"/>
            <p:cNvGrpSpPr/>
            <p:nvPr/>
          </p:nvGrpSpPr>
          <p:grpSpPr>
            <a:xfrm>
              <a:off x="1177572" y="6189157"/>
              <a:ext cx="1179926" cy="1025446"/>
              <a:chOff x="-4899282" y="2421471"/>
              <a:chExt cx="2057413" cy="1877074"/>
            </a:xfrm>
          </p:grpSpPr>
          <p:sp>
            <p:nvSpPr>
              <p:cNvPr id="4069" name="Google Shape;4069;p192"/>
              <p:cNvSpPr/>
              <p:nvPr/>
            </p:nvSpPr>
            <p:spPr>
              <a:xfrm>
                <a:off x="-4899282" y="242147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70" name="Google Shape;4070;p192"/>
              <p:cNvSpPr/>
              <p:nvPr/>
            </p:nvSpPr>
            <p:spPr>
              <a:xfrm>
                <a:off x="-4213482" y="300440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71" name="Google Shape;4071;p192"/>
              <p:cNvSpPr/>
              <p:nvPr/>
            </p:nvSpPr>
            <p:spPr>
              <a:xfrm>
                <a:off x="-3527682" y="242147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72" name="Google Shape;4072;p192"/>
              <p:cNvSpPr/>
              <p:nvPr/>
            </p:nvSpPr>
            <p:spPr>
              <a:xfrm>
                <a:off x="-3527682" y="361273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73" name="Google Shape;4073;p192"/>
              <p:cNvSpPr/>
              <p:nvPr/>
            </p:nvSpPr>
            <p:spPr>
              <a:xfrm>
                <a:off x="-4899282" y="360765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074" name="Google Shape;4074;p192"/>
            <p:cNvGrpSpPr/>
            <p:nvPr/>
          </p:nvGrpSpPr>
          <p:grpSpPr>
            <a:xfrm>
              <a:off x="2564272" y="6167882"/>
              <a:ext cx="1179926" cy="1025446"/>
              <a:chOff x="-4829578" y="2382527"/>
              <a:chExt cx="2057413" cy="1877074"/>
            </a:xfrm>
          </p:grpSpPr>
          <p:sp>
            <p:nvSpPr>
              <p:cNvPr id="4075" name="Google Shape;4075;p192"/>
              <p:cNvSpPr/>
              <p:nvPr/>
            </p:nvSpPr>
            <p:spPr>
              <a:xfrm>
                <a:off x="-4829578" y="2382527"/>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76" name="Google Shape;4076;p192"/>
              <p:cNvSpPr/>
              <p:nvPr/>
            </p:nvSpPr>
            <p:spPr>
              <a:xfrm>
                <a:off x="-4143778" y="296545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77" name="Google Shape;4077;p192"/>
              <p:cNvSpPr/>
              <p:nvPr/>
            </p:nvSpPr>
            <p:spPr>
              <a:xfrm>
                <a:off x="-3457978" y="2382527"/>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78" name="Google Shape;4078;p192"/>
              <p:cNvSpPr/>
              <p:nvPr/>
            </p:nvSpPr>
            <p:spPr>
              <a:xfrm>
                <a:off x="-3457978" y="357378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79" name="Google Shape;4079;p192"/>
              <p:cNvSpPr/>
              <p:nvPr/>
            </p:nvSpPr>
            <p:spPr>
              <a:xfrm>
                <a:off x="-4829578" y="356870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080" name="Google Shape;4080;p192"/>
          <p:cNvGrpSpPr/>
          <p:nvPr/>
        </p:nvGrpSpPr>
        <p:grpSpPr>
          <a:xfrm>
            <a:off x="810661" y="6517327"/>
            <a:ext cx="6934021" cy="2628764"/>
            <a:chOff x="810661" y="6517327"/>
            <a:chExt cx="6934021" cy="2628764"/>
          </a:xfrm>
        </p:grpSpPr>
        <p:grpSp>
          <p:nvGrpSpPr>
            <p:cNvPr id="4081" name="Google Shape;4081;p192"/>
            <p:cNvGrpSpPr/>
            <p:nvPr/>
          </p:nvGrpSpPr>
          <p:grpSpPr>
            <a:xfrm>
              <a:off x="810661" y="6517327"/>
              <a:ext cx="6934021" cy="2628764"/>
              <a:chOff x="810661" y="6517327"/>
              <a:chExt cx="6934021" cy="2628764"/>
            </a:xfrm>
          </p:grpSpPr>
          <p:grpSp>
            <p:nvGrpSpPr>
              <p:cNvPr id="4082" name="Google Shape;4082;p192"/>
              <p:cNvGrpSpPr/>
              <p:nvPr/>
            </p:nvGrpSpPr>
            <p:grpSpPr>
              <a:xfrm>
                <a:off x="810661" y="6517327"/>
                <a:ext cx="6934021" cy="2628764"/>
                <a:chOff x="1073911" y="4730102"/>
                <a:chExt cx="6934021" cy="2628764"/>
              </a:xfrm>
            </p:grpSpPr>
            <p:grpSp>
              <p:nvGrpSpPr>
                <p:cNvPr id="4083" name="Google Shape;4083;p192"/>
                <p:cNvGrpSpPr/>
                <p:nvPr/>
              </p:nvGrpSpPr>
              <p:grpSpPr>
                <a:xfrm>
                  <a:off x="1073911" y="4730102"/>
                  <a:ext cx="6934021" cy="2628764"/>
                  <a:chOff x="-38" y="0"/>
                  <a:chExt cx="4410113" cy="2628764"/>
                </a:xfrm>
              </p:grpSpPr>
              <p:sp>
                <p:nvSpPr>
                  <p:cNvPr id="4084" name="Google Shape;4084;p19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85" name="Google Shape;4085;p19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86" name="Google Shape;4086;p19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87" name="Google Shape;4087;p19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88" name="Google Shape;4088;p19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89" name="Google Shape;4089;p19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90" name="Google Shape;4090;p19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91" name="Google Shape;4091;p19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92" name="Google Shape;4092;p19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093" name="Google Shape;4093;p19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094" name="Google Shape;4094;p192"/>
                <p:cNvGrpSpPr/>
                <p:nvPr/>
              </p:nvGrpSpPr>
              <p:grpSpPr>
                <a:xfrm>
                  <a:off x="1217660" y="4866307"/>
                  <a:ext cx="1179926" cy="1025446"/>
                  <a:chOff x="-1" y="-1"/>
                  <a:chExt cx="2057413" cy="1877074"/>
                </a:xfrm>
              </p:grpSpPr>
              <p:sp>
                <p:nvSpPr>
                  <p:cNvPr id="4095" name="Google Shape;4095;p192"/>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96" name="Google Shape;4096;p19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97" name="Google Shape;4097;p19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98" name="Google Shape;4098;p192"/>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099" name="Google Shape;4099;p19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100" name="Google Shape;4100;p192"/>
                <p:cNvGrpSpPr/>
                <p:nvPr/>
              </p:nvGrpSpPr>
              <p:grpSpPr>
                <a:xfrm>
                  <a:off x="2564385" y="4866307"/>
                  <a:ext cx="1179926" cy="1025446"/>
                  <a:chOff x="-1" y="-1"/>
                  <a:chExt cx="2057413" cy="1877074"/>
                </a:xfrm>
              </p:grpSpPr>
              <p:sp>
                <p:nvSpPr>
                  <p:cNvPr id="4101" name="Google Shape;4101;p192"/>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02" name="Google Shape;4102;p19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03" name="Google Shape;4103;p19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04" name="Google Shape;4104;p192"/>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05" name="Google Shape;4105;p19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106" name="Google Shape;4106;p192"/>
                <p:cNvGrpSpPr/>
                <p:nvPr/>
              </p:nvGrpSpPr>
              <p:grpSpPr>
                <a:xfrm>
                  <a:off x="1177572" y="6189157"/>
                  <a:ext cx="1179926" cy="1025446"/>
                  <a:chOff x="-4899282" y="2421471"/>
                  <a:chExt cx="2057413" cy="1877074"/>
                </a:xfrm>
              </p:grpSpPr>
              <p:sp>
                <p:nvSpPr>
                  <p:cNvPr id="4107" name="Google Shape;4107;p192"/>
                  <p:cNvSpPr/>
                  <p:nvPr/>
                </p:nvSpPr>
                <p:spPr>
                  <a:xfrm>
                    <a:off x="-4899282" y="242147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08" name="Google Shape;4108;p192"/>
                  <p:cNvSpPr/>
                  <p:nvPr/>
                </p:nvSpPr>
                <p:spPr>
                  <a:xfrm>
                    <a:off x="-4213482" y="300440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09" name="Google Shape;4109;p192"/>
                  <p:cNvSpPr/>
                  <p:nvPr/>
                </p:nvSpPr>
                <p:spPr>
                  <a:xfrm>
                    <a:off x="-3527682" y="242147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10" name="Google Shape;4110;p192"/>
                  <p:cNvSpPr/>
                  <p:nvPr/>
                </p:nvSpPr>
                <p:spPr>
                  <a:xfrm>
                    <a:off x="-3527682" y="361273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11" name="Google Shape;4111;p192"/>
                  <p:cNvSpPr/>
                  <p:nvPr/>
                </p:nvSpPr>
                <p:spPr>
                  <a:xfrm>
                    <a:off x="-4899282" y="360765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112" name="Google Shape;4112;p192"/>
                <p:cNvGrpSpPr/>
                <p:nvPr/>
              </p:nvGrpSpPr>
              <p:grpSpPr>
                <a:xfrm>
                  <a:off x="2564272" y="6167882"/>
                  <a:ext cx="1179926" cy="1025446"/>
                  <a:chOff x="-4829578" y="2382527"/>
                  <a:chExt cx="2057413" cy="1877074"/>
                </a:xfrm>
              </p:grpSpPr>
              <p:sp>
                <p:nvSpPr>
                  <p:cNvPr id="4113" name="Google Shape;4113;p192"/>
                  <p:cNvSpPr/>
                  <p:nvPr/>
                </p:nvSpPr>
                <p:spPr>
                  <a:xfrm>
                    <a:off x="-4829578" y="2382527"/>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14" name="Google Shape;4114;p192"/>
                  <p:cNvSpPr/>
                  <p:nvPr/>
                </p:nvSpPr>
                <p:spPr>
                  <a:xfrm>
                    <a:off x="-4143778" y="296545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15" name="Google Shape;4115;p192"/>
                  <p:cNvSpPr/>
                  <p:nvPr/>
                </p:nvSpPr>
                <p:spPr>
                  <a:xfrm>
                    <a:off x="-3457978" y="2382527"/>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16" name="Google Shape;4116;p192"/>
                  <p:cNvSpPr/>
                  <p:nvPr/>
                </p:nvSpPr>
                <p:spPr>
                  <a:xfrm>
                    <a:off x="-3457978" y="357378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17" name="Google Shape;4117;p192"/>
                  <p:cNvSpPr/>
                  <p:nvPr/>
                </p:nvSpPr>
                <p:spPr>
                  <a:xfrm>
                    <a:off x="-4829578" y="356870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118" name="Google Shape;4118;p192"/>
              <p:cNvGrpSpPr/>
              <p:nvPr/>
            </p:nvGrpSpPr>
            <p:grpSpPr>
              <a:xfrm>
                <a:off x="3687710" y="6695107"/>
                <a:ext cx="1179926" cy="1025446"/>
                <a:chOff x="-1" y="-1"/>
                <a:chExt cx="2057413" cy="1877074"/>
              </a:xfrm>
            </p:grpSpPr>
            <p:sp>
              <p:nvSpPr>
                <p:cNvPr id="4119" name="Google Shape;4119;p192"/>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20" name="Google Shape;4120;p19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21" name="Google Shape;4121;p19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22" name="Google Shape;4122;p192"/>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23" name="Google Shape;4123;p19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124" name="Google Shape;4124;p192"/>
              <p:cNvGrpSpPr/>
              <p:nvPr/>
            </p:nvGrpSpPr>
            <p:grpSpPr>
              <a:xfrm>
                <a:off x="3687710" y="7969707"/>
                <a:ext cx="1179926" cy="1025446"/>
                <a:chOff x="-1" y="-1"/>
                <a:chExt cx="2057413" cy="1877074"/>
              </a:xfrm>
            </p:grpSpPr>
            <p:sp>
              <p:nvSpPr>
                <p:cNvPr id="4125" name="Google Shape;4125;p192"/>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26" name="Google Shape;4126;p19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27" name="Google Shape;4127;p19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28" name="Google Shape;4128;p192"/>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29" name="Google Shape;4129;p19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130" name="Google Shape;4130;p192"/>
            <p:cNvGrpSpPr/>
            <p:nvPr/>
          </p:nvGrpSpPr>
          <p:grpSpPr>
            <a:xfrm>
              <a:off x="5083085" y="6695107"/>
              <a:ext cx="1179926" cy="1025446"/>
              <a:chOff x="-1" y="-1"/>
              <a:chExt cx="2057413" cy="1877074"/>
            </a:xfrm>
          </p:grpSpPr>
          <p:sp>
            <p:nvSpPr>
              <p:cNvPr id="4131" name="Google Shape;4131;p192"/>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32" name="Google Shape;4132;p19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33" name="Google Shape;4133;p19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34" name="Google Shape;4134;p192"/>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35" name="Google Shape;4135;p19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136" name="Google Shape;4136;p192"/>
            <p:cNvGrpSpPr/>
            <p:nvPr/>
          </p:nvGrpSpPr>
          <p:grpSpPr>
            <a:xfrm>
              <a:off x="5083085" y="7969707"/>
              <a:ext cx="1179926" cy="1025446"/>
              <a:chOff x="-1" y="-1"/>
              <a:chExt cx="2057413" cy="1877074"/>
            </a:xfrm>
          </p:grpSpPr>
          <p:sp>
            <p:nvSpPr>
              <p:cNvPr id="4137" name="Google Shape;4137;p192"/>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38" name="Google Shape;4138;p19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39" name="Google Shape;4139;p19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40" name="Google Shape;4140;p192"/>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41" name="Google Shape;4141;p19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4"/>
                                        </p:tgtEl>
                                        <p:attrNameLst>
                                          <p:attrName>style.visibility</p:attrName>
                                        </p:attrNameLst>
                                      </p:cBhvr>
                                      <p:to>
                                        <p:strVal val="visible"/>
                                      </p:to>
                                    </p:set>
                                    <p:animEffect filter="fade" transition="in">
                                      <p:cBhvr>
                                        <p:cTn dur="1000"/>
                                        <p:tgtEl>
                                          <p:spTgt spid="40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0"/>
                                        </p:tgtEl>
                                        <p:attrNameLst>
                                          <p:attrName>style.visibility</p:attrName>
                                        </p:attrNameLst>
                                      </p:cBhvr>
                                      <p:to>
                                        <p:strVal val="visible"/>
                                      </p:to>
                                    </p:set>
                                    <p:animEffect filter="fade" transition="in">
                                      <p:cBhvr>
                                        <p:cTn dur="1000"/>
                                        <p:tgtEl>
                                          <p:spTgt spid="40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5" name="Shape 4145"/>
        <p:cNvGrpSpPr/>
        <p:nvPr/>
      </p:nvGrpSpPr>
      <p:grpSpPr>
        <a:xfrm>
          <a:off x="0" y="0"/>
          <a:ext cx="0" cy="0"/>
          <a:chOff x="0" y="0"/>
          <a:chExt cx="0" cy="0"/>
        </a:xfrm>
      </p:grpSpPr>
      <p:grpSp>
        <p:nvGrpSpPr>
          <p:cNvPr id="4146" name="Google Shape;4146;p193"/>
          <p:cNvGrpSpPr/>
          <p:nvPr/>
        </p:nvGrpSpPr>
        <p:grpSpPr>
          <a:xfrm>
            <a:off x="921511" y="313027"/>
            <a:ext cx="6934021" cy="2628764"/>
            <a:chOff x="1073911" y="4829602"/>
            <a:chExt cx="6934021" cy="2628764"/>
          </a:xfrm>
        </p:grpSpPr>
        <p:grpSp>
          <p:nvGrpSpPr>
            <p:cNvPr id="4147" name="Google Shape;4147;p193"/>
            <p:cNvGrpSpPr/>
            <p:nvPr/>
          </p:nvGrpSpPr>
          <p:grpSpPr>
            <a:xfrm>
              <a:off x="1073911" y="4829602"/>
              <a:ext cx="6934021" cy="2628764"/>
              <a:chOff x="-38" y="0"/>
              <a:chExt cx="4410113" cy="2628764"/>
            </a:xfrm>
          </p:grpSpPr>
          <p:sp>
            <p:nvSpPr>
              <p:cNvPr id="4148" name="Google Shape;4148;p19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49" name="Google Shape;4149;p19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50" name="Google Shape;4150;p19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51" name="Google Shape;4151;p19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52" name="Google Shape;4152;p19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53" name="Google Shape;4153;p19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54" name="Google Shape;4154;p19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55" name="Google Shape;4155;p19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56" name="Google Shape;4156;p19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57" name="Google Shape;4157;p19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158" name="Google Shape;4158;p193"/>
            <p:cNvGrpSpPr/>
            <p:nvPr/>
          </p:nvGrpSpPr>
          <p:grpSpPr>
            <a:xfrm>
              <a:off x="1217660" y="4965807"/>
              <a:ext cx="1179926" cy="1022670"/>
              <a:chOff x="-1" y="-1"/>
              <a:chExt cx="2057413" cy="1871994"/>
            </a:xfrm>
          </p:grpSpPr>
          <p:sp>
            <p:nvSpPr>
              <p:cNvPr id="4159" name="Google Shape;4159;p193"/>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60" name="Google Shape;4160;p193"/>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61" name="Google Shape;4161;p193"/>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162" name="Google Shape;4162;p193"/>
            <p:cNvGrpSpPr/>
            <p:nvPr/>
          </p:nvGrpSpPr>
          <p:grpSpPr>
            <a:xfrm>
              <a:off x="2564385" y="4965807"/>
              <a:ext cx="1179926" cy="1022670"/>
              <a:chOff x="-1" y="-1"/>
              <a:chExt cx="2057413" cy="1871994"/>
            </a:xfrm>
          </p:grpSpPr>
          <p:sp>
            <p:nvSpPr>
              <p:cNvPr id="4163" name="Google Shape;4163;p193"/>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64" name="Google Shape;4164;p193"/>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65" name="Google Shape;4165;p193"/>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166" name="Google Shape;4166;p193"/>
          <p:cNvGrpSpPr/>
          <p:nvPr/>
        </p:nvGrpSpPr>
        <p:grpSpPr>
          <a:xfrm>
            <a:off x="921511" y="3562415"/>
            <a:ext cx="6934021" cy="2628764"/>
            <a:chOff x="1073911" y="4829602"/>
            <a:chExt cx="6934021" cy="2628764"/>
          </a:xfrm>
        </p:grpSpPr>
        <p:grpSp>
          <p:nvGrpSpPr>
            <p:cNvPr id="4167" name="Google Shape;4167;p193"/>
            <p:cNvGrpSpPr/>
            <p:nvPr/>
          </p:nvGrpSpPr>
          <p:grpSpPr>
            <a:xfrm>
              <a:off x="1073911" y="4829602"/>
              <a:ext cx="6934021" cy="2628764"/>
              <a:chOff x="-38" y="0"/>
              <a:chExt cx="4410113" cy="2628764"/>
            </a:xfrm>
          </p:grpSpPr>
          <p:sp>
            <p:nvSpPr>
              <p:cNvPr id="4168" name="Google Shape;4168;p19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69" name="Google Shape;4169;p19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70" name="Google Shape;4170;p19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71" name="Google Shape;4171;p19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72" name="Google Shape;4172;p19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73" name="Google Shape;4173;p19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74" name="Google Shape;4174;p19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75" name="Google Shape;4175;p19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76" name="Google Shape;4176;p19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77" name="Google Shape;4177;p19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178" name="Google Shape;4178;p193"/>
            <p:cNvGrpSpPr/>
            <p:nvPr/>
          </p:nvGrpSpPr>
          <p:grpSpPr>
            <a:xfrm>
              <a:off x="1217660" y="4965807"/>
              <a:ext cx="1179926" cy="1022670"/>
              <a:chOff x="-1" y="-1"/>
              <a:chExt cx="2057413" cy="1871994"/>
            </a:xfrm>
          </p:grpSpPr>
          <p:sp>
            <p:nvSpPr>
              <p:cNvPr id="4179" name="Google Shape;4179;p193"/>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80" name="Google Shape;4180;p193"/>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81" name="Google Shape;4181;p193"/>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182" name="Google Shape;4182;p193"/>
            <p:cNvGrpSpPr/>
            <p:nvPr/>
          </p:nvGrpSpPr>
          <p:grpSpPr>
            <a:xfrm>
              <a:off x="2564385" y="4965807"/>
              <a:ext cx="1179926" cy="1022670"/>
              <a:chOff x="-1" y="-1"/>
              <a:chExt cx="2057413" cy="1871994"/>
            </a:xfrm>
          </p:grpSpPr>
          <p:sp>
            <p:nvSpPr>
              <p:cNvPr id="4183" name="Google Shape;4183;p193"/>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84" name="Google Shape;4184;p193"/>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85" name="Google Shape;4185;p193"/>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186" name="Google Shape;4186;p193"/>
            <p:cNvGrpSpPr/>
            <p:nvPr/>
          </p:nvGrpSpPr>
          <p:grpSpPr>
            <a:xfrm>
              <a:off x="1177572" y="6290019"/>
              <a:ext cx="1179926" cy="1022670"/>
              <a:chOff x="-4899282" y="2423965"/>
              <a:chExt cx="2057413" cy="1871994"/>
            </a:xfrm>
          </p:grpSpPr>
          <p:sp>
            <p:nvSpPr>
              <p:cNvPr id="4187" name="Google Shape;4187;p193"/>
              <p:cNvSpPr/>
              <p:nvPr/>
            </p:nvSpPr>
            <p:spPr>
              <a:xfrm>
                <a:off x="-4213482" y="3006896"/>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88" name="Google Shape;4188;p193"/>
              <p:cNvSpPr/>
              <p:nvPr/>
            </p:nvSpPr>
            <p:spPr>
              <a:xfrm>
                <a:off x="-3527682" y="2423965"/>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89" name="Google Shape;4189;p193"/>
              <p:cNvSpPr/>
              <p:nvPr/>
            </p:nvSpPr>
            <p:spPr>
              <a:xfrm>
                <a:off x="-4899282" y="3610146"/>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190" name="Google Shape;4190;p193"/>
            <p:cNvGrpSpPr/>
            <p:nvPr/>
          </p:nvGrpSpPr>
          <p:grpSpPr>
            <a:xfrm>
              <a:off x="2564272" y="6284457"/>
              <a:ext cx="1179926" cy="1022670"/>
              <a:chOff x="-4829578" y="2413783"/>
              <a:chExt cx="2057413" cy="1871994"/>
            </a:xfrm>
          </p:grpSpPr>
          <p:sp>
            <p:nvSpPr>
              <p:cNvPr id="4191" name="Google Shape;4191;p193"/>
              <p:cNvSpPr/>
              <p:nvPr/>
            </p:nvSpPr>
            <p:spPr>
              <a:xfrm>
                <a:off x="-4143778" y="29967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92" name="Google Shape;4192;p193"/>
              <p:cNvSpPr/>
              <p:nvPr/>
            </p:nvSpPr>
            <p:spPr>
              <a:xfrm>
                <a:off x="-3457978" y="2413783"/>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193" name="Google Shape;4193;p193"/>
              <p:cNvSpPr/>
              <p:nvPr/>
            </p:nvSpPr>
            <p:spPr>
              <a:xfrm>
                <a:off x="-4829578" y="35999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194" name="Google Shape;4194;p193"/>
          <p:cNvGrpSpPr/>
          <p:nvPr/>
        </p:nvGrpSpPr>
        <p:grpSpPr>
          <a:xfrm>
            <a:off x="921511" y="6596565"/>
            <a:ext cx="6934021" cy="2628764"/>
            <a:chOff x="921511" y="6596565"/>
            <a:chExt cx="6934021" cy="2628764"/>
          </a:xfrm>
        </p:grpSpPr>
        <p:grpSp>
          <p:nvGrpSpPr>
            <p:cNvPr id="4195" name="Google Shape;4195;p193"/>
            <p:cNvGrpSpPr/>
            <p:nvPr/>
          </p:nvGrpSpPr>
          <p:grpSpPr>
            <a:xfrm>
              <a:off x="921511" y="6596565"/>
              <a:ext cx="6934021" cy="2628764"/>
              <a:chOff x="1073911" y="4829602"/>
              <a:chExt cx="6934021" cy="2628764"/>
            </a:xfrm>
          </p:grpSpPr>
          <p:grpSp>
            <p:nvGrpSpPr>
              <p:cNvPr id="4196" name="Google Shape;4196;p193"/>
              <p:cNvGrpSpPr/>
              <p:nvPr/>
            </p:nvGrpSpPr>
            <p:grpSpPr>
              <a:xfrm>
                <a:off x="1073911" y="4829602"/>
                <a:ext cx="6934021" cy="2628764"/>
                <a:chOff x="-38" y="0"/>
                <a:chExt cx="4410113" cy="2628764"/>
              </a:xfrm>
            </p:grpSpPr>
            <p:sp>
              <p:nvSpPr>
                <p:cNvPr id="4197" name="Google Shape;4197;p19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98" name="Google Shape;4198;p19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199" name="Google Shape;4199;p19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00" name="Google Shape;4200;p19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01" name="Google Shape;4201;p19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02" name="Google Shape;4202;p19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03" name="Google Shape;4203;p19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04" name="Google Shape;4204;p19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05" name="Google Shape;4205;p19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06" name="Google Shape;4206;p19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207" name="Google Shape;4207;p193"/>
              <p:cNvGrpSpPr/>
              <p:nvPr/>
            </p:nvGrpSpPr>
            <p:grpSpPr>
              <a:xfrm>
                <a:off x="1217660" y="4965807"/>
                <a:ext cx="1179926" cy="1022670"/>
                <a:chOff x="-1" y="-1"/>
                <a:chExt cx="2057413" cy="1871994"/>
              </a:xfrm>
            </p:grpSpPr>
            <p:sp>
              <p:nvSpPr>
                <p:cNvPr id="4208" name="Google Shape;4208;p193"/>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09" name="Google Shape;4209;p193"/>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10" name="Google Shape;4210;p193"/>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211" name="Google Shape;4211;p193"/>
              <p:cNvGrpSpPr/>
              <p:nvPr/>
            </p:nvGrpSpPr>
            <p:grpSpPr>
              <a:xfrm>
                <a:off x="2564385" y="4965807"/>
                <a:ext cx="1179926" cy="1022670"/>
                <a:chOff x="-1" y="-1"/>
                <a:chExt cx="2057413" cy="1871994"/>
              </a:xfrm>
            </p:grpSpPr>
            <p:sp>
              <p:nvSpPr>
                <p:cNvPr id="4212" name="Google Shape;4212;p193"/>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13" name="Google Shape;4213;p193"/>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14" name="Google Shape;4214;p193"/>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215" name="Google Shape;4215;p193"/>
              <p:cNvGrpSpPr/>
              <p:nvPr/>
            </p:nvGrpSpPr>
            <p:grpSpPr>
              <a:xfrm>
                <a:off x="1177572" y="6290019"/>
                <a:ext cx="1179926" cy="1022670"/>
                <a:chOff x="-4899282" y="2423965"/>
                <a:chExt cx="2057413" cy="1871994"/>
              </a:xfrm>
            </p:grpSpPr>
            <p:sp>
              <p:nvSpPr>
                <p:cNvPr id="4216" name="Google Shape;4216;p193"/>
                <p:cNvSpPr/>
                <p:nvPr/>
              </p:nvSpPr>
              <p:spPr>
                <a:xfrm>
                  <a:off x="-4213482" y="3006896"/>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17" name="Google Shape;4217;p193"/>
                <p:cNvSpPr/>
                <p:nvPr/>
              </p:nvSpPr>
              <p:spPr>
                <a:xfrm>
                  <a:off x="-3527682" y="2423965"/>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18" name="Google Shape;4218;p193"/>
                <p:cNvSpPr/>
                <p:nvPr/>
              </p:nvSpPr>
              <p:spPr>
                <a:xfrm>
                  <a:off x="-4899282" y="3610146"/>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219" name="Google Shape;4219;p193"/>
              <p:cNvGrpSpPr/>
              <p:nvPr/>
            </p:nvGrpSpPr>
            <p:grpSpPr>
              <a:xfrm>
                <a:off x="2564272" y="6284457"/>
                <a:ext cx="1179926" cy="1022670"/>
                <a:chOff x="-4829578" y="2413783"/>
                <a:chExt cx="2057413" cy="1871994"/>
              </a:xfrm>
            </p:grpSpPr>
            <p:sp>
              <p:nvSpPr>
                <p:cNvPr id="4220" name="Google Shape;4220;p193"/>
                <p:cNvSpPr/>
                <p:nvPr/>
              </p:nvSpPr>
              <p:spPr>
                <a:xfrm>
                  <a:off x="-4143778" y="29967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21" name="Google Shape;4221;p193"/>
                <p:cNvSpPr/>
                <p:nvPr/>
              </p:nvSpPr>
              <p:spPr>
                <a:xfrm>
                  <a:off x="-3457978" y="2413783"/>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22" name="Google Shape;4222;p193"/>
                <p:cNvSpPr/>
                <p:nvPr/>
              </p:nvSpPr>
              <p:spPr>
                <a:xfrm>
                  <a:off x="-4829578" y="35999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223" name="Google Shape;4223;p193"/>
            <p:cNvGrpSpPr/>
            <p:nvPr/>
          </p:nvGrpSpPr>
          <p:grpSpPr>
            <a:xfrm>
              <a:off x="3798560" y="6811794"/>
              <a:ext cx="1179926" cy="1022670"/>
              <a:chOff x="-1" y="-1"/>
              <a:chExt cx="2057413" cy="1871994"/>
            </a:xfrm>
          </p:grpSpPr>
          <p:sp>
            <p:nvSpPr>
              <p:cNvPr id="4224" name="Google Shape;4224;p193"/>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25" name="Google Shape;4225;p193"/>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26" name="Google Shape;4226;p193"/>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227" name="Google Shape;4227;p193"/>
            <p:cNvGrpSpPr/>
            <p:nvPr/>
          </p:nvGrpSpPr>
          <p:grpSpPr>
            <a:xfrm>
              <a:off x="5207785" y="6718919"/>
              <a:ext cx="1179926" cy="1022670"/>
              <a:chOff x="-1" y="-1"/>
              <a:chExt cx="2057413" cy="1871994"/>
            </a:xfrm>
          </p:grpSpPr>
          <p:sp>
            <p:nvSpPr>
              <p:cNvPr id="4228" name="Google Shape;4228;p193"/>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29" name="Google Shape;4229;p193"/>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30" name="Google Shape;4230;p193"/>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231" name="Google Shape;4231;p193"/>
            <p:cNvGrpSpPr/>
            <p:nvPr/>
          </p:nvGrpSpPr>
          <p:grpSpPr>
            <a:xfrm>
              <a:off x="3798560" y="8021244"/>
              <a:ext cx="1179926" cy="1022670"/>
              <a:chOff x="-1" y="-1"/>
              <a:chExt cx="2057413" cy="1871994"/>
            </a:xfrm>
          </p:grpSpPr>
          <p:sp>
            <p:nvSpPr>
              <p:cNvPr id="4232" name="Google Shape;4232;p193"/>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33" name="Google Shape;4233;p193"/>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34" name="Google Shape;4234;p193"/>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235" name="Google Shape;4235;p193"/>
            <p:cNvGrpSpPr/>
            <p:nvPr/>
          </p:nvGrpSpPr>
          <p:grpSpPr>
            <a:xfrm>
              <a:off x="5207785" y="8076669"/>
              <a:ext cx="1179926" cy="1022670"/>
              <a:chOff x="-1" y="-1"/>
              <a:chExt cx="2057413" cy="1871994"/>
            </a:xfrm>
          </p:grpSpPr>
          <p:sp>
            <p:nvSpPr>
              <p:cNvPr id="4236" name="Google Shape;4236;p193"/>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37" name="Google Shape;4237;p193"/>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38" name="Google Shape;4238;p193"/>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6"/>
                                        </p:tgtEl>
                                        <p:attrNameLst>
                                          <p:attrName>style.visibility</p:attrName>
                                        </p:attrNameLst>
                                      </p:cBhvr>
                                      <p:to>
                                        <p:strVal val="visible"/>
                                      </p:to>
                                    </p:set>
                                    <p:animEffect filter="fade" transition="in">
                                      <p:cBhvr>
                                        <p:cTn dur="1000"/>
                                        <p:tgtEl>
                                          <p:spTgt spid="4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4"/>
                                        </p:tgtEl>
                                        <p:attrNameLst>
                                          <p:attrName>style.visibility</p:attrName>
                                        </p:attrNameLst>
                                      </p:cBhvr>
                                      <p:to>
                                        <p:strVal val="visible"/>
                                      </p:to>
                                    </p:set>
                                    <p:animEffect filter="fade" transition="in">
                                      <p:cBhvr>
                                        <p:cTn dur="1000"/>
                                        <p:tgtEl>
                                          <p:spTgt spid="4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2" name="Shape 4242"/>
        <p:cNvGrpSpPr/>
        <p:nvPr/>
      </p:nvGrpSpPr>
      <p:grpSpPr>
        <a:xfrm>
          <a:off x="0" y="0"/>
          <a:ext cx="0" cy="0"/>
          <a:chOff x="0" y="0"/>
          <a:chExt cx="0" cy="0"/>
        </a:xfrm>
      </p:grpSpPr>
      <p:sp>
        <p:nvSpPr>
          <p:cNvPr id="4243" name="Google Shape;4243;p194"/>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 groups of 5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groups of 5 =</a:t>
            </a:r>
            <a:endParaRPr b="1" sz="5500">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8 groups of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groups of 10 = </a:t>
            </a:r>
            <a:endParaRPr b="1" sz="5500">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8 groups of 10 =</a:t>
            </a:r>
            <a:endParaRPr b="1" sz="5500">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7" name="Shape 4247"/>
        <p:cNvGrpSpPr/>
        <p:nvPr/>
      </p:nvGrpSpPr>
      <p:grpSpPr>
        <a:xfrm>
          <a:off x="0" y="0"/>
          <a:ext cx="0" cy="0"/>
          <a:chOff x="0" y="0"/>
          <a:chExt cx="0" cy="0"/>
        </a:xfrm>
      </p:grpSpPr>
      <p:sp>
        <p:nvSpPr>
          <p:cNvPr id="4248" name="Google Shape;4248;p195"/>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 groups of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groups of 3 =</a:t>
            </a:r>
            <a:endParaRPr b="1" sz="5500">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8 groups of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groups of 7 = </a:t>
            </a:r>
            <a:endParaRPr b="1" sz="5500">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8 groups of 7 =</a:t>
            </a:r>
            <a:endParaRPr b="1" sz="5500">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grpSp>
        <p:nvGrpSpPr>
          <p:cNvPr id="706" name="Google Shape;706;p70"/>
          <p:cNvGrpSpPr/>
          <p:nvPr/>
        </p:nvGrpSpPr>
        <p:grpSpPr>
          <a:xfrm>
            <a:off x="810661" y="338227"/>
            <a:ext cx="6934021" cy="2628764"/>
            <a:chOff x="1073911" y="4730102"/>
            <a:chExt cx="6934021" cy="2628764"/>
          </a:xfrm>
        </p:grpSpPr>
        <p:grpSp>
          <p:nvGrpSpPr>
            <p:cNvPr id="707" name="Google Shape;707;p70"/>
            <p:cNvGrpSpPr/>
            <p:nvPr/>
          </p:nvGrpSpPr>
          <p:grpSpPr>
            <a:xfrm>
              <a:off x="1073911" y="4730102"/>
              <a:ext cx="6934021" cy="2628764"/>
              <a:chOff x="-38" y="0"/>
              <a:chExt cx="4410113" cy="2628764"/>
            </a:xfrm>
          </p:grpSpPr>
          <p:sp>
            <p:nvSpPr>
              <p:cNvPr id="708" name="Google Shape;708;p70"/>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09" name="Google Shape;709;p70"/>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10" name="Google Shape;710;p70"/>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11" name="Google Shape;711;p70"/>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12" name="Google Shape;712;p70"/>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13" name="Google Shape;713;p70"/>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14" name="Google Shape;714;p70"/>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15" name="Google Shape;715;p70"/>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16" name="Google Shape;716;p70"/>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17" name="Google Shape;717;p70"/>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718" name="Google Shape;718;p70"/>
            <p:cNvGrpSpPr/>
            <p:nvPr/>
          </p:nvGrpSpPr>
          <p:grpSpPr>
            <a:xfrm>
              <a:off x="1217660" y="4866307"/>
              <a:ext cx="1179926" cy="1025446"/>
              <a:chOff x="-1" y="-1"/>
              <a:chExt cx="2057413" cy="1877074"/>
            </a:xfrm>
          </p:grpSpPr>
          <p:sp>
            <p:nvSpPr>
              <p:cNvPr id="719" name="Google Shape;719;p7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20" name="Google Shape;720;p7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21" name="Google Shape;721;p7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22" name="Google Shape;722;p7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23" name="Google Shape;723;p7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724" name="Google Shape;724;p70"/>
            <p:cNvGrpSpPr/>
            <p:nvPr/>
          </p:nvGrpSpPr>
          <p:grpSpPr>
            <a:xfrm>
              <a:off x="2564385" y="4866307"/>
              <a:ext cx="1179926" cy="1025446"/>
              <a:chOff x="-1" y="-1"/>
              <a:chExt cx="2057413" cy="1877074"/>
            </a:xfrm>
          </p:grpSpPr>
          <p:sp>
            <p:nvSpPr>
              <p:cNvPr id="725" name="Google Shape;725;p7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26" name="Google Shape;726;p7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27" name="Google Shape;727;p7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28" name="Google Shape;728;p7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29" name="Google Shape;729;p7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730" name="Google Shape;730;p70"/>
          <p:cNvGrpSpPr/>
          <p:nvPr/>
        </p:nvGrpSpPr>
        <p:grpSpPr>
          <a:xfrm>
            <a:off x="810661" y="4240827"/>
            <a:ext cx="6934021" cy="2628764"/>
            <a:chOff x="1073911" y="4829602"/>
            <a:chExt cx="6934021" cy="2628764"/>
          </a:xfrm>
        </p:grpSpPr>
        <p:grpSp>
          <p:nvGrpSpPr>
            <p:cNvPr id="731" name="Google Shape;731;p70"/>
            <p:cNvGrpSpPr/>
            <p:nvPr/>
          </p:nvGrpSpPr>
          <p:grpSpPr>
            <a:xfrm>
              <a:off x="1073911" y="4829602"/>
              <a:ext cx="6934021" cy="2628764"/>
              <a:chOff x="-38" y="0"/>
              <a:chExt cx="4410113" cy="2628764"/>
            </a:xfrm>
          </p:grpSpPr>
          <p:sp>
            <p:nvSpPr>
              <p:cNvPr id="732" name="Google Shape;732;p70"/>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33" name="Google Shape;733;p70"/>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34" name="Google Shape;734;p70"/>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35" name="Google Shape;735;p70"/>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36" name="Google Shape;736;p70"/>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37" name="Google Shape;737;p70"/>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38" name="Google Shape;738;p70"/>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39" name="Google Shape;739;p70"/>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40" name="Google Shape;740;p70"/>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741" name="Google Shape;741;p70"/>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742" name="Google Shape;742;p70"/>
            <p:cNvGrpSpPr/>
            <p:nvPr/>
          </p:nvGrpSpPr>
          <p:grpSpPr>
            <a:xfrm>
              <a:off x="1217660" y="4965807"/>
              <a:ext cx="1179926" cy="1022670"/>
              <a:chOff x="-1" y="-1"/>
              <a:chExt cx="2057413" cy="1871994"/>
            </a:xfrm>
          </p:grpSpPr>
          <p:sp>
            <p:nvSpPr>
              <p:cNvPr id="743" name="Google Shape;743;p7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44" name="Google Shape;744;p7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45" name="Google Shape;745;p7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746" name="Google Shape;746;p70"/>
            <p:cNvGrpSpPr/>
            <p:nvPr/>
          </p:nvGrpSpPr>
          <p:grpSpPr>
            <a:xfrm>
              <a:off x="2564385" y="4965807"/>
              <a:ext cx="1179926" cy="1022670"/>
              <a:chOff x="-1" y="-1"/>
              <a:chExt cx="2057413" cy="1871994"/>
            </a:xfrm>
          </p:grpSpPr>
          <p:sp>
            <p:nvSpPr>
              <p:cNvPr id="747" name="Google Shape;747;p7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48" name="Google Shape;748;p7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749" name="Google Shape;749;p7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1000"/>
                                        <p:tgtEl>
                                          <p:spTgt spid="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2" name="Shape 4252"/>
        <p:cNvGrpSpPr/>
        <p:nvPr/>
      </p:nvGrpSpPr>
      <p:grpSpPr>
        <a:xfrm>
          <a:off x="0" y="0"/>
          <a:ext cx="0" cy="0"/>
          <a:chOff x="0" y="0"/>
          <a:chExt cx="0" cy="0"/>
        </a:xfrm>
      </p:grpSpPr>
      <p:sp>
        <p:nvSpPr>
          <p:cNvPr id="4253" name="Google Shape;4253;p196"/>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 x 5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x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8 x 5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2 x 3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4 x 3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8 x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7" name="Shape 4257"/>
        <p:cNvGrpSpPr/>
        <p:nvPr/>
      </p:nvGrpSpPr>
      <p:grpSpPr>
        <a:xfrm>
          <a:off x="0" y="0"/>
          <a:ext cx="0" cy="0"/>
          <a:chOff x="0" y="0"/>
          <a:chExt cx="0" cy="0"/>
        </a:xfrm>
      </p:grpSpPr>
      <p:sp>
        <p:nvSpPr>
          <p:cNvPr id="4258" name="Google Shape;4258;p19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 x 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x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8 x 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0"/>
              </a:spcBef>
              <a:spcAft>
                <a:spcPts val="0"/>
              </a:spcAft>
              <a:buNone/>
            </a:pPr>
            <a:r>
              <a:rPr b="1" lang="en-US" sz="5500">
                <a:solidFill>
                  <a:schemeClr val="dk1"/>
                </a:solidFill>
                <a:latin typeface="Helvetica Neue"/>
                <a:ea typeface="Helvetica Neue"/>
                <a:cs typeface="Helvetica Neue"/>
                <a:sym typeface="Helvetica Neue"/>
              </a:rPr>
              <a:t>2 x 9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4 x 9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8 x 9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2" name="Shape 4262"/>
        <p:cNvGrpSpPr/>
        <p:nvPr/>
      </p:nvGrpSpPr>
      <p:grpSpPr>
        <a:xfrm>
          <a:off x="0" y="0"/>
          <a:ext cx="0" cy="0"/>
          <a:chOff x="0" y="0"/>
          <a:chExt cx="0" cy="0"/>
        </a:xfrm>
      </p:grpSpPr>
      <p:grpSp>
        <p:nvGrpSpPr>
          <p:cNvPr id="4263" name="Google Shape;4263;p198"/>
          <p:cNvGrpSpPr/>
          <p:nvPr/>
        </p:nvGrpSpPr>
        <p:grpSpPr>
          <a:xfrm>
            <a:off x="782949" y="467915"/>
            <a:ext cx="6934021" cy="2628764"/>
            <a:chOff x="782949" y="467915"/>
            <a:chExt cx="6934021" cy="2628764"/>
          </a:xfrm>
        </p:grpSpPr>
        <p:grpSp>
          <p:nvGrpSpPr>
            <p:cNvPr id="4264" name="Google Shape;4264;p198"/>
            <p:cNvGrpSpPr/>
            <p:nvPr/>
          </p:nvGrpSpPr>
          <p:grpSpPr>
            <a:xfrm>
              <a:off x="782949" y="467915"/>
              <a:ext cx="6934021" cy="2628764"/>
              <a:chOff x="1073899" y="5178465"/>
              <a:chExt cx="6934021" cy="2628764"/>
            </a:xfrm>
          </p:grpSpPr>
          <p:grpSp>
            <p:nvGrpSpPr>
              <p:cNvPr id="4265" name="Google Shape;4265;p198"/>
              <p:cNvGrpSpPr/>
              <p:nvPr/>
            </p:nvGrpSpPr>
            <p:grpSpPr>
              <a:xfrm>
                <a:off x="1073899" y="5178465"/>
                <a:ext cx="6934021" cy="2628764"/>
                <a:chOff x="-38" y="0"/>
                <a:chExt cx="4410113" cy="2628764"/>
              </a:xfrm>
            </p:grpSpPr>
            <p:sp>
              <p:nvSpPr>
                <p:cNvPr id="4266" name="Google Shape;4266;p198"/>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67" name="Google Shape;4267;p198"/>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68" name="Google Shape;4268;p198"/>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69" name="Google Shape;4269;p198"/>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70" name="Google Shape;4270;p198"/>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71" name="Google Shape;4271;p198"/>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72" name="Google Shape;4272;p198"/>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73" name="Google Shape;4273;p198"/>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74" name="Google Shape;4274;p198"/>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75" name="Google Shape;4275;p198"/>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276" name="Google Shape;4276;p198"/>
              <p:cNvGrpSpPr/>
              <p:nvPr/>
            </p:nvGrpSpPr>
            <p:grpSpPr>
              <a:xfrm>
                <a:off x="1263909" y="5330330"/>
                <a:ext cx="1108205" cy="1078918"/>
                <a:chOff x="1211113" y="3274014"/>
                <a:chExt cx="1489723" cy="1450353"/>
              </a:xfrm>
            </p:grpSpPr>
            <p:sp>
              <p:nvSpPr>
                <p:cNvPr id="4277" name="Google Shape;4277;p1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78" name="Google Shape;4278;p1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79" name="Google Shape;4279;p1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80" name="Google Shape;4280;p1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281" name="Google Shape;4281;p198"/>
              <p:cNvGrpSpPr/>
              <p:nvPr/>
            </p:nvGrpSpPr>
            <p:grpSpPr>
              <a:xfrm>
                <a:off x="2600122" y="5296467"/>
                <a:ext cx="1108205" cy="1078918"/>
                <a:chOff x="1222993" y="3228494"/>
                <a:chExt cx="1489723" cy="1450353"/>
              </a:xfrm>
            </p:grpSpPr>
            <p:sp>
              <p:nvSpPr>
                <p:cNvPr id="4282" name="Google Shape;4282;p198"/>
                <p:cNvSpPr/>
                <p:nvPr/>
              </p:nvSpPr>
              <p:spPr>
                <a:xfrm>
                  <a:off x="1222993" y="399303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83" name="Google Shape;4283;p198"/>
                <p:cNvSpPr/>
                <p:nvPr/>
              </p:nvSpPr>
              <p:spPr>
                <a:xfrm>
                  <a:off x="2026903" y="322849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84" name="Google Shape;4284;p198"/>
                <p:cNvSpPr/>
                <p:nvPr/>
              </p:nvSpPr>
              <p:spPr>
                <a:xfrm>
                  <a:off x="2026903" y="398858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85" name="Google Shape;4285;p198"/>
                <p:cNvSpPr/>
                <p:nvPr/>
              </p:nvSpPr>
              <p:spPr>
                <a:xfrm>
                  <a:off x="1224898" y="323293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286" name="Google Shape;4286;p198"/>
            <p:cNvGrpSpPr/>
            <p:nvPr/>
          </p:nvGrpSpPr>
          <p:grpSpPr>
            <a:xfrm>
              <a:off x="3695859" y="599767"/>
              <a:ext cx="1108205" cy="1078918"/>
              <a:chOff x="1222993" y="3228494"/>
              <a:chExt cx="1489723" cy="1450353"/>
            </a:xfrm>
          </p:grpSpPr>
          <p:sp>
            <p:nvSpPr>
              <p:cNvPr id="4287" name="Google Shape;4287;p198"/>
              <p:cNvSpPr/>
              <p:nvPr/>
            </p:nvSpPr>
            <p:spPr>
              <a:xfrm>
                <a:off x="1222993" y="399303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88" name="Google Shape;4288;p198"/>
              <p:cNvSpPr/>
              <p:nvPr/>
            </p:nvSpPr>
            <p:spPr>
              <a:xfrm>
                <a:off x="2026903" y="322849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89" name="Google Shape;4289;p198"/>
              <p:cNvSpPr/>
              <p:nvPr/>
            </p:nvSpPr>
            <p:spPr>
              <a:xfrm>
                <a:off x="2026903" y="398858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290" name="Google Shape;4290;p198"/>
              <p:cNvSpPr/>
              <p:nvPr/>
            </p:nvSpPr>
            <p:spPr>
              <a:xfrm>
                <a:off x="1224898" y="323293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291" name="Google Shape;4291;p198"/>
          <p:cNvGrpSpPr/>
          <p:nvPr/>
        </p:nvGrpSpPr>
        <p:grpSpPr>
          <a:xfrm>
            <a:off x="782949" y="3294265"/>
            <a:ext cx="6934021" cy="2628764"/>
            <a:chOff x="782949" y="3294265"/>
            <a:chExt cx="6934021" cy="2628764"/>
          </a:xfrm>
        </p:grpSpPr>
        <p:grpSp>
          <p:nvGrpSpPr>
            <p:cNvPr id="4292" name="Google Shape;4292;p198"/>
            <p:cNvGrpSpPr/>
            <p:nvPr/>
          </p:nvGrpSpPr>
          <p:grpSpPr>
            <a:xfrm>
              <a:off x="782949" y="3294265"/>
              <a:ext cx="6934021" cy="2628764"/>
              <a:chOff x="1073899" y="5178465"/>
              <a:chExt cx="6934021" cy="2628764"/>
            </a:xfrm>
          </p:grpSpPr>
          <p:grpSp>
            <p:nvGrpSpPr>
              <p:cNvPr id="4293" name="Google Shape;4293;p198"/>
              <p:cNvGrpSpPr/>
              <p:nvPr/>
            </p:nvGrpSpPr>
            <p:grpSpPr>
              <a:xfrm>
                <a:off x="1073899" y="5178465"/>
                <a:ext cx="6934021" cy="2628764"/>
                <a:chOff x="-38" y="0"/>
                <a:chExt cx="4410113" cy="2628764"/>
              </a:xfrm>
            </p:grpSpPr>
            <p:sp>
              <p:nvSpPr>
                <p:cNvPr id="4294" name="Google Shape;4294;p198"/>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95" name="Google Shape;4295;p198"/>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96" name="Google Shape;4296;p198"/>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97" name="Google Shape;4297;p198"/>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98" name="Google Shape;4298;p198"/>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299" name="Google Shape;4299;p198"/>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00" name="Google Shape;4300;p198"/>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01" name="Google Shape;4301;p198"/>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02" name="Google Shape;4302;p198"/>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03" name="Google Shape;4303;p198"/>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304" name="Google Shape;4304;p198"/>
              <p:cNvGrpSpPr/>
              <p:nvPr/>
            </p:nvGrpSpPr>
            <p:grpSpPr>
              <a:xfrm>
                <a:off x="1263909" y="5330330"/>
                <a:ext cx="1108205" cy="1078918"/>
                <a:chOff x="1211113" y="3274014"/>
                <a:chExt cx="1489723" cy="1450353"/>
              </a:xfrm>
            </p:grpSpPr>
            <p:sp>
              <p:nvSpPr>
                <p:cNvPr id="4305" name="Google Shape;4305;p1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06" name="Google Shape;4306;p1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07" name="Google Shape;4307;p1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08" name="Google Shape;4308;p1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309" name="Google Shape;4309;p198"/>
              <p:cNvGrpSpPr/>
              <p:nvPr/>
            </p:nvGrpSpPr>
            <p:grpSpPr>
              <a:xfrm>
                <a:off x="2591284" y="5330330"/>
                <a:ext cx="1108205" cy="1078918"/>
                <a:chOff x="1211113" y="3274014"/>
                <a:chExt cx="1489723" cy="1450353"/>
              </a:xfrm>
            </p:grpSpPr>
            <p:sp>
              <p:nvSpPr>
                <p:cNvPr id="4310" name="Google Shape;4310;p1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11" name="Google Shape;4311;p1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12" name="Google Shape;4312;p1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13" name="Google Shape;4313;p1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314" name="Google Shape;4314;p198"/>
              <p:cNvGrpSpPr/>
              <p:nvPr/>
            </p:nvGrpSpPr>
            <p:grpSpPr>
              <a:xfrm>
                <a:off x="1265334" y="6610767"/>
                <a:ext cx="1108205" cy="1078918"/>
                <a:chOff x="-2355663" y="4995264"/>
                <a:chExt cx="1489723" cy="1450353"/>
              </a:xfrm>
            </p:grpSpPr>
            <p:sp>
              <p:nvSpPr>
                <p:cNvPr id="4315" name="Google Shape;4315;p198"/>
                <p:cNvSpPr/>
                <p:nvPr/>
              </p:nvSpPr>
              <p:spPr>
                <a:xfrm>
                  <a:off x="-2355663" y="575980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16" name="Google Shape;4316;p198"/>
                <p:cNvSpPr/>
                <p:nvPr/>
              </p:nvSpPr>
              <p:spPr>
                <a:xfrm>
                  <a:off x="-1551753" y="49952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17" name="Google Shape;4317;p198"/>
                <p:cNvSpPr/>
                <p:nvPr/>
              </p:nvSpPr>
              <p:spPr>
                <a:xfrm>
                  <a:off x="-1551753" y="57553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18" name="Google Shape;4318;p198"/>
                <p:cNvSpPr/>
                <p:nvPr/>
              </p:nvSpPr>
              <p:spPr>
                <a:xfrm>
                  <a:off x="-2353758" y="49997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319" name="Google Shape;4319;p198"/>
              <p:cNvGrpSpPr/>
              <p:nvPr/>
            </p:nvGrpSpPr>
            <p:grpSpPr>
              <a:xfrm>
                <a:off x="2600122" y="6610767"/>
                <a:ext cx="1108205" cy="1078918"/>
                <a:chOff x="-2505062" y="4995264"/>
                <a:chExt cx="1489723" cy="1450353"/>
              </a:xfrm>
            </p:grpSpPr>
            <p:sp>
              <p:nvSpPr>
                <p:cNvPr id="4320" name="Google Shape;4320;p198"/>
                <p:cNvSpPr/>
                <p:nvPr/>
              </p:nvSpPr>
              <p:spPr>
                <a:xfrm>
                  <a:off x="-2505062" y="575980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21" name="Google Shape;4321;p198"/>
                <p:cNvSpPr/>
                <p:nvPr/>
              </p:nvSpPr>
              <p:spPr>
                <a:xfrm>
                  <a:off x="-1701152" y="49952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22" name="Google Shape;4322;p198"/>
                <p:cNvSpPr/>
                <p:nvPr/>
              </p:nvSpPr>
              <p:spPr>
                <a:xfrm>
                  <a:off x="-1701152" y="57553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23" name="Google Shape;4323;p198"/>
                <p:cNvSpPr/>
                <p:nvPr/>
              </p:nvSpPr>
              <p:spPr>
                <a:xfrm>
                  <a:off x="-2503157" y="49997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324" name="Google Shape;4324;p198"/>
            <p:cNvGrpSpPr/>
            <p:nvPr/>
          </p:nvGrpSpPr>
          <p:grpSpPr>
            <a:xfrm>
              <a:off x="3695859" y="3436380"/>
              <a:ext cx="1108205" cy="1078918"/>
              <a:chOff x="1222993" y="3228494"/>
              <a:chExt cx="1489723" cy="1450353"/>
            </a:xfrm>
          </p:grpSpPr>
          <p:sp>
            <p:nvSpPr>
              <p:cNvPr id="4325" name="Google Shape;4325;p198"/>
              <p:cNvSpPr/>
              <p:nvPr/>
            </p:nvSpPr>
            <p:spPr>
              <a:xfrm>
                <a:off x="1222993" y="399303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26" name="Google Shape;4326;p198"/>
              <p:cNvSpPr/>
              <p:nvPr/>
            </p:nvSpPr>
            <p:spPr>
              <a:xfrm>
                <a:off x="2026903" y="322849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27" name="Google Shape;4327;p198"/>
              <p:cNvSpPr/>
              <p:nvPr/>
            </p:nvSpPr>
            <p:spPr>
              <a:xfrm>
                <a:off x="2026903" y="398858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28" name="Google Shape;4328;p198"/>
              <p:cNvSpPr/>
              <p:nvPr/>
            </p:nvSpPr>
            <p:spPr>
              <a:xfrm>
                <a:off x="1224898" y="323293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329" name="Google Shape;4329;p198"/>
            <p:cNvGrpSpPr/>
            <p:nvPr/>
          </p:nvGrpSpPr>
          <p:grpSpPr>
            <a:xfrm>
              <a:off x="3695859" y="4742292"/>
              <a:ext cx="1108205" cy="1078918"/>
              <a:chOff x="1222993" y="3228494"/>
              <a:chExt cx="1489723" cy="1450353"/>
            </a:xfrm>
          </p:grpSpPr>
          <p:sp>
            <p:nvSpPr>
              <p:cNvPr id="4330" name="Google Shape;4330;p198"/>
              <p:cNvSpPr/>
              <p:nvPr/>
            </p:nvSpPr>
            <p:spPr>
              <a:xfrm>
                <a:off x="1222993" y="399303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31" name="Google Shape;4331;p198"/>
              <p:cNvSpPr/>
              <p:nvPr/>
            </p:nvSpPr>
            <p:spPr>
              <a:xfrm>
                <a:off x="2026903" y="322849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32" name="Google Shape;4332;p198"/>
              <p:cNvSpPr/>
              <p:nvPr/>
            </p:nvSpPr>
            <p:spPr>
              <a:xfrm>
                <a:off x="2026903" y="398858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33" name="Google Shape;4333;p198"/>
              <p:cNvSpPr/>
              <p:nvPr/>
            </p:nvSpPr>
            <p:spPr>
              <a:xfrm>
                <a:off x="1224898" y="323293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1"/>
                                        </p:tgtEl>
                                        <p:attrNameLst>
                                          <p:attrName>style.visibility</p:attrName>
                                        </p:attrNameLst>
                                      </p:cBhvr>
                                      <p:to>
                                        <p:strVal val="visible"/>
                                      </p:to>
                                    </p:set>
                                    <p:animEffect filter="fade" transition="in">
                                      <p:cBhvr>
                                        <p:cTn dur="1000"/>
                                        <p:tgtEl>
                                          <p:spTgt spid="4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7" name="Shape 4337"/>
        <p:cNvGrpSpPr/>
        <p:nvPr/>
      </p:nvGrpSpPr>
      <p:grpSpPr>
        <a:xfrm>
          <a:off x="0" y="0"/>
          <a:ext cx="0" cy="0"/>
          <a:chOff x="0" y="0"/>
          <a:chExt cx="0" cy="0"/>
        </a:xfrm>
      </p:grpSpPr>
      <p:grpSp>
        <p:nvGrpSpPr>
          <p:cNvPr id="4338" name="Google Shape;4338;p199"/>
          <p:cNvGrpSpPr/>
          <p:nvPr/>
        </p:nvGrpSpPr>
        <p:grpSpPr>
          <a:xfrm>
            <a:off x="810661" y="338227"/>
            <a:ext cx="6934021" cy="2628764"/>
            <a:chOff x="1073911" y="4730102"/>
            <a:chExt cx="6934021" cy="2628764"/>
          </a:xfrm>
        </p:grpSpPr>
        <p:grpSp>
          <p:nvGrpSpPr>
            <p:cNvPr id="4339" name="Google Shape;4339;p199"/>
            <p:cNvGrpSpPr/>
            <p:nvPr/>
          </p:nvGrpSpPr>
          <p:grpSpPr>
            <a:xfrm>
              <a:off x="1073911" y="4730102"/>
              <a:ext cx="6934021" cy="2628764"/>
              <a:chOff x="-38" y="0"/>
              <a:chExt cx="4410113" cy="2628764"/>
            </a:xfrm>
          </p:grpSpPr>
          <p:sp>
            <p:nvSpPr>
              <p:cNvPr id="4340" name="Google Shape;4340;p19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41" name="Google Shape;4341;p19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42" name="Google Shape;4342;p19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43" name="Google Shape;4343;p19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44" name="Google Shape;4344;p19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45" name="Google Shape;4345;p19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46" name="Google Shape;4346;p19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47" name="Google Shape;4347;p19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48" name="Google Shape;4348;p19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49" name="Google Shape;4349;p19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350" name="Google Shape;4350;p199"/>
            <p:cNvGrpSpPr/>
            <p:nvPr/>
          </p:nvGrpSpPr>
          <p:grpSpPr>
            <a:xfrm>
              <a:off x="1217660" y="4866307"/>
              <a:ext cx="1179926" cy="1025446"/>
              <a:chOff x="-1" y="-1"/>
              <a:chExt cx="2057413" cy="1877074"/>
            </a:xfrm>
          </p:grpSpPr>
          <p:sp>
            <p:nvSpPr>
              <p:cNvPr id="4351" name="Google Shape;4351;p1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52" name="Google Shape;4352;p19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53" name="Google Shape;4353;p19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54" name="Google Shape;4354;p199"/>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55" name="Google Shape;4355;p19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356" name="Google Shape;4356;p199"/>
            <p:cNvGrpSpPr/>
            <p:nvPr/>
          </p:nvGrpSpPr>
          <p:grpSpPr>
            <a:xfrm>
              <a:off x="2564385" y="4866307"/>
              <a:ext cx="1179926" cy="1025446"/>
              <a:chOff x="-1" y="-1"/>
              <a:chExt cx="2057413" cy="1877074"/>
            </a:xfrm>
          </p:grpSpPr>
          <p:sp>
            <p:nvSpPr>
              <p:cNvPr id="4357" name="Google Shape;4357;p1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58" name="Google Shape;4358;p19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59" name="Google Shape;4359;p19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60" name="Google Shape;4360;p199"/>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61" name="Google Shape;4361;p19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362" name="Google Shape;4362;p199"/>
          <p:cNvGrpSpPr/>
          <p:nvPr/>
        </p:nvGrpSpPr>
        <p:grpSpPr>
          <a:xfrm>
            <a:off x="810661" y="3774127"/>
            <a:ext cx="6934021" cy="2628764"/>
            <a:chOff x="810661" y="6517327"/>
            <a:chExt cx="6934021" cy="2628764"/>
          </a:xfrm>
        </p:grpSpPr>
        <p:grpSp>
          <p:nvGrpSpPr>
            <p:cNvPr id="4363" name="Google Shape;4363;p199"/>
            <p:cNvGrpSpPr/>
            <p:nvPr/>
          </p:nvGrpSpPr>
          <p:grpSpPr>
            <a:xfrm>
              <a:off x="810661" y="6517327"/>
              <a:ext cx="6934021" cy="2628764"/>
              <a:chOff x="1073911" y="4730102"/>
              <a:chExt cx="6934021" cy="2628764"/>
            </a:xfrm>
          </p:grpSpPr>
          <p:grpSp>
            <p:nvGrpSpPr>
              <p:cNvPr id="4364" name="Google Shape;4364;p199"/>
              <p:cNvGrpSpPr/>
              <p:nvPr/>
            </p:nvGrpSpPr>
            <p:grpSpPr>
              <a:xfrm>
                <a:off x="1073911" y="4730102"/>
                <a:ext cx="6934021" cy="2628764"/>
                <a:chOff x="-38" y="0"/>
                <a:chExt cx="4410113" cy="2628764"/>
              </a:xfrm>
            </p:grpSpPr>
            <p:sp>
              <p:nvSpPr>
                <p:cNvPr id="4365" name="Google Shape;4365;p19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66" name="Google Shape;4366;p19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67" name="Google Shape;4367;p19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68" name="Google Shape;4368;p19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69" name="Google Shape;4369;p19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70" name="Google Shape;4370;p19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71" name="Google Shape;4371;p19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72" name="Google Shape;4372;p19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73" name="Google Shape;4373;p19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374" name="Google Shape;4374;p19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375" name="Google Shape;4375;p199"/>
              <p:cNvGrpSpPr/>
              <p:nvPr/>
            </p:nvGrpSpPr>
            <p:grpSpPr>
              <a:xfrm>
                <a:off x="1217660" y="4866307"/>
                <a:ext cx="1179926" cy="1025446"/>
                <a:chOff x="-1" y="-1"/>
                <a:chExt cx="2057413" cy="1877074"/>
              </a:xfrm>
            </p:grpSpPr>
            <p:sp>
              <p:nvSpPr>
                <p:cNvPr id="4376" name="Google Shape;4376;p1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77" name="Google Shape;4377;p19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78" name="Google Shape;4378;p19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79" name="Google Shape;4379;p199"/>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80" name="Google Shape;4380;p19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381" name="Google Shape;4381;p199"/>
              <p:cNvGrpSpPr/>
              <p:nvPr/>
            </p:nvGrpSpPr>
            <p:grpSpPr>
              <a:xfrm>
                <a:off x="2564385" y="4866307"/>
                <a:ext cx="1179926" cy="1025446"/>
                <a:chOff x="-1" y="-1"/>
                <a:chExt cx="2057413" cy="1877074"/>
              </a:xfrm>
            </p:grpSpPr>
            <p:sp>
              <p:nvSpPr>
                <p:cNvPr id="4382" name="Google Shape;4382;p1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83" name="Google Shape;4383;p19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84" name="Google Shape;4384;p19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85" name="Google Shape;4385;p199"/>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86" name="Google Shape;4386;p19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387" name="Google Shape;4387;p199"/>
              <p:cNvGrpSpPr/>
              <p:nvPr/>
            </p:nvGrpSpPr>
            <p:grpSpPr>
              <a:xfrm>
                <a:off x="1177572" y="6189157"/>
                <a:ext cx="1179926" cy="1025446"/>
                <a:chOff x="-4899282" y="2421471"/>
                <a:chExt cx="2057413" cy="1877074"/>
              </a:xfrm>
            </p:grpSpPr>
            <p:sp>
              <p:nvSpPr>
                <p:cNvPr id="4388" name="Google Shape;4388;p199"/>
                <p:cNvSpPr/>
                <p:nvPr/>
              </p:nvSpPr>
              <p:spPr>
                <a:xfrm>
                  <a:off x="-4899282" y="242147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89" name="Google Shape;4389;p199"/>
                <p:cNvSpPr/>
                <p:nvPr/>
              </p:nvSpPr>
              <p:spPr>
                <a:xfrm>
                  <a:off x="-4213482" y="300440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90" name="Google Shape;4390;p199"/>
                <p:cNvSpPr/>
                <p:nvPr/>
              </p:nvSpPr>
              <p:spPr>
                <a:xfrm>
                  <a:off x="-3527682" y="242147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91" name="Google Shape;4391;p199"/>
                <p:cNvSpPr/>
                <p:nvPr/>
              </p:nvSpPr>
              <p:spPr>
                <a:xfrm>
                  <a:off x="-3527682" y="361273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92" name="Google Shape;4392;p199"/>
                <p:cNvSpPr/>
                <p:nvPr/>
              </p:nvSpPr>
              <p:spPr>
                <a:xfrm>
                  <a:off x="-4899282" y="3607652"/>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393" name="Google Shape;4393;p199"/>
              <p:cNvGrpSpPr/>
              <p:nvPr/>
            </p:nvGrpSpPr>
            <p:grpSpPr>
              <a:xfrm>
                <a:off x="2564272" y="6167882"/>
                <a:ext cx="1179926" cy="1025446"/>
                <a:chOff x="-4829578" y="2382527"/>
                <a:chExt cx="2057413" cy="1877074"/>
              </a:xfrm>
            </p:grpSpPr>
            <p:sp>
              <p:nvSpPr>
                <p:cNvPr id="4394" name="Google Shape;4394;p199"/>
                <p:cNvSpPr/>
                <p:nvPr/>
              </p:nvSpPr>
              <p:spPr>
                <a:xfrm>
                  <a:off x="-4829578" y="2382527"/>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95" name="Google Shape;4395;p199"/>
                <p:cNvSpPr/>
                <p:nvPr/>
              </p:nvSpPr>
              <p:spPr>
                <a:xfrm>
                  <a:off x="-4143778" y="296545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96" name="Google Shape;4396;p199"/>
                <p:cNvSpPr/>
                <p:nvPr/>
              </p:nvSpPr>
              <p:spPr>
                <a:xfrm>
                  <a:off x="-3457978" y="2382527"/>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97" name="Google Shape;4397;p199"/>
                <p:cNvSpPr/>
                <p:nvPr/>
              </p:nvSpPr>
              <p:spPr>
                <a:xfrm>
                  <a:off x="-3457978" y="357378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398" name="Google Shape;4398;p199"/>
                <p:cNvSpPr/>
                <p:nvPr/>
              </p:nvSpPr>
              <p:spPr>
                <a:xfrm>
                  <a:off x="-4829578" y="3568708"/>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399" name="Google Shape;4399;p199"/>
            <p:cNvGrpSpPr/>
            <p:nvPr/>
          </p:nvGrpSpPr>
          <p:grpSpPr>
            <a:xfrm>
              <a:off x="3687710" y="6695107"/>
              <a:ext cx="1179926" cy="1025446"/>
              <a:chOff x="-1" y="-1"/>
              <a:chExt cx="2057413" cy="1877074"/>
            </a:xfrm>
          </p:grpSpPr>
          <p:sp>
            <p:nvSpPr>
              <p:cNvPr id="4400" name="Google Shape;4400;p1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01" name="Google Shape;4401;p19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02" name="Google Shape;4402;p19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03" name="Google Shape;4403;p199"/>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04" name="Google Shape;4404;p19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405" name="Google Shape;4405;p199"/>
            <p:cNvGrpSpPr/>
            <p:nvPr/>
          </p:nvGrpSpPr>
          <p:grpSpPr>
            <a:xfrm>
              <a:off x="3687710" y="7969707"/>
              <a:ext cx="1179926" cy="1025446"/>
              <a:chOff x="-1" y="-1"/>
              <a:chExt cx="2057413" cy="1877074"/>
            </a:xfrm>
          </p:grpSpPr>
          <p:sp>
            <p:nvSpPr>
              <p:cNvPr id="4406" name="Google Shape;4406;p1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07" name="Google Shape;4407;p19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08" name="Google Shape;4408;p19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09" name="Google Shape;4409;p199"/>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10" name="Google Shape;4410;p19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411" name="Google Shape;4411;p199"/>
          <p:cNvGrpSpPr/>
          <p:nvPr/>
        </p:nvGrpSpPr>
        <p:grpSpPr>
          <a:xfrm>
            <a:off x="3687710" y="515982"/>
            <a:ext cx="1179926" cy="1025446"/>
            <a:chOff x="-1" y="-1"/>
            <a:chExt cx="2057413" cy="1877074"/>
          </a:xfrm>
        </p:grpSpPr>
        <p:sp>
          <p:nvSpPr>
            <p:cNvPr id="4412" name="Google Shape;4412;p1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13" name="Google Shape;4413;p19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14" name="Google Shape;4414;p19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15" name="Google Shape;4415;p199"/>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16" name="Google Shape;4416;p19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2"/>
                                        </p:tgtEl>
                                        <p:attrNameLst>
                                          <p:attrName>style.visibility</p:attrName>
                                        </p:attrNameLst>
                                      </p:cBhvr>
                                      <p:to>
                                        <p:strVal val="visible"/>
                                      </p:to>
                                    </p:set>
                                    <p:animEffect filter="fade" transition="in">
                                      <p:cBhvr>
                                        <p:cTn dur="1000"/>
                                        <p:tgtEl>
                                          <p:spTgt spid="4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0" name="Shape 4420"/>
        <p:cNvGrpSpPr/>
        <p:nvPr/>
      </p:nvGrpSpPr>
      <p:grpSpPr>
        <a:xfrm>
          <a:off x="0" y="0"/>
          <a:ext cx="0" cy="0"/>
          <a:chOff x="0" y="0"/>
          <a:chExt cx="0" cy="0"/>
        </a:xfrm>
      </p:grpSpPr>
      <p:grpSp>
        <p:nvGrpSpPr>
          <p:cNvPr id="4421" name="Google Shape;4421;p200"/>
          <p:cNvGrpSpPr/>
          <p:nvPr/>
        </p:nvGrpSpPr>
        <p:grpSpPr>
          <a:xfrm>
            <a:off x="921511" y="313027"/>
            <a:ext cx="6934021" cy="2628764"/>
            <a:chOff x="1073911" y="4829602"/>
            <a:chExt cx="6934021" cy="2628764"/>
          </a:xfrm>
        </p:grpSpPr>
        <p:grpSp>
          <p:nvGrpSpPr>
            <p:cNvPr id="4422" name="Google Shape;4422;p200"/>
            <p:cNvGrpSpPr/>
            <p:nvPr/>
          </p:nvGrpSpPr>
          <p:grpSpPr>
            <a:xfrm>
              <a:off x="1073911" y="4829602"/>
              <a:ext cx="6934021" cy="2628764"/>
              <a:chOff x="-38" y="0"/>
              <a:chExt cx="4410113" cy="2628764"/>
            </a:xfrm>
          </p:grpSpPr>
          <p:sp>
            <p:nvSpPr>
              <p:cNvPr id="4423" name="Google Shape;4423;p200"/>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24" name="Google Shape;4424;p200"/>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25" name="Google Shape;4425;p200"/>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26" name="Google Shape;4426;p200"/>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27" name="Google Shape;4427;p200"/>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28" name="Google Shape;4428;p200"/>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29" name="Google Shape;4429;p200"/>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30" name="Google Shape;4430;p200"/>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31" name="Google Shape;4431;p200"/>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32" name="Google Shape;4432;p200"/>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433" name="Google Shape;4433;p200"/>
            <p:cNvGrpSpPr/>
            <p:nvPr/>
          </p:nvGrpSpPr>
          <p:grpSpPr>
            <a:xfrm>
              <a:off x="1217660" y="4965807"/>
              <a:ext cx="1179926" cy="1022670"/>
              <a:chOff x="-1" y="-1"/>
              <a:chExt cx="2057413" cy="1871994"/>
            </a:xfrm>
          </p:grpSpPr>
          <p:sp>
            <p:nvSpPr>
              <p:cNvPr id="4434" name="Google Shape;4434;p2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35" name="Google Shape;4435;p2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36" name="Google Shape;4436;p2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437" name="Google Shape;4437;p200"/>
            <p:cNvGrpSpPr/>
            <p:nvPr/>
          </p:nvGrpSpPr>
          <p:grpSpPr>
            <a:xfrm>
              <a:off x="2564385" y="4965807"/>
              <a:ext cx="1179926" cy="1022670"/>
              <a:chOff x="-1" y="-1"/>
              <a:chExt cx="2057413" cy="1871994"/>
            </a:xfrm>
          </p:grpSpPr>
          <p:sp>
            <p:nvSpPr>
              <p:cNvPr id="4438" name="Google Shape;4438;p2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39" name="Google Shape;4439;p2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40" name="Google Shape;4440;p2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441" name="Google Shape;4441;p200"/>
          <p:cNvGrpSpPr/>
          <p:nvPr/>
        </p:nvGrpSpPr>
        <p:grpSpPr>
          <a:xfrm>
            <a:off x="838361" y="3978065"/>
            <a:ext cx="6934021" cy="2628764"/>
            <a:chOff x="921511" y="6596565"/>
            <a:chExt cx="6934021" cy="2628764"/>
          </a:xfrm>
        </p:grpSpPr>
        <p:grpSp>
          <p:nvGrpSpPr>
            <p:cNvPr id="4442" name="Google Shape;4442;p200"/>
            <p:cNvGrpSpPr/>
            <p:nvPr/>
          </p:nvGrpSpPr>
          <p:grpSpPr>
            <a:xfrm>
              <a:off x="921511" y="6596565"/>
              <a:ext cx="6934021" cy="2628764"/>
              <a:chOff x="1073911" y="4829602"/>
              <a:chExt cx="6934021" cy="2628764"/>
            </a:xfrm>
          </p:grpSpPr>
          <p:grpSp>
            <p:nvGrpSpPr>
              <p:cNvPr id="4443" name="Google Shape;4443;p200"/>
              <p:cNvGrpSpPr/>
              <p:nvPr/>
            </p:nvGrpSpPr>
            <p:grpSpPr>
              <a:xfrm>
                <a:off x="1073911" y="4829602"/>
                <a:ext cx="6934021" cy="2628764"/>
                <a:chOff x="-38" y="0"/>
                <a:chExt cx="4410113" cy="2628764"/>
              </a:xfrm>
            </p:grpSpPr>
            <p:sp>
              <p:nvSpPr>
                <p:cNvPr id="4444" name="Google Shape;4444;p200"/>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45" name="Google Shape;4445;p200"/>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46" name="Google Shape;4446;p200"/>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47" name="Google Shape;4447;p200"/>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48" name="Google Shape;4448;p200"/>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49" name="Google Shape;4449;p200"/>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50" name="Google Shape;4450;p200"/>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51" name="Google Shape;4451;p200"/>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52" name="Google Shape;4452;p200"/>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453" name="Google Shape;4453;p200"/>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454" name="Google Shape;4454;p200"/>
              <p:cNvGrpSpPr/>
              <p:nvPr/>
            </p:nvGrpSpPr>
            <p:grpSpPr>
              <a:xfrm>
                <a:off x="1217660" y="4965807"/>
                <a:ext cx="1179926" cy="1022670"/>
                <a:chOff x="-1" y="-1"/>
                <a:chExt cx="2057413" cy="1871994"/>
              </a:xfrm>
            </p:grpSpPr>
            <p:sp>
              <p:nvSpPr>
                <p:cNvPr id="4455" name="Google Shape;4455;p2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56" name="Google Shape;4456;p2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57" name="Google Shape;4457;p2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458" name="Google Shape;4458;p200"/>
              <p:cNvGrpSpPr/>
              <p:nvPr/>
            </p:nvGrpSpPr>
            <p:grpSpPr>
              <a:xfrm>
                <a:off x="2564385" y="4965807"/>
                <a:ext cx="1179926" cy="1022670"/>
                <a:chOff x="-1" y="-1"/>
                <a:chExt cx="2057413" cy="1871994"/>
              </a:xfrm>
            </p:grpSpPr>
            <p:sp>
              <p:nvSpPr>
                <p:cNvPr id="4459" name="Google Shape;4459;p2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60" name="Google Shape;4460;p2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61" name="Google Shape;4461;p2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462" name="Google Shape;4462;p200"/>
              <p:cNvGrpSpPr/>
              <p:nvPr/>
            </p:nvGrpSpPr>
            <p:grpSpPr>
              <a:xfrm>
                <a:off x="1177572" y="6290019"/>
                <a:ext cx="1179926" cy="1022670"/>
                <a:chOff x="-4899282" y="2423965"/>
                <a:chExt cx="2057413" cy="1871994"/>
              </a:xfrm>
            </p:grpSpPr>
            <p:sp>
              <p:nvSpPr>
                <p:cNvPr id="4463" name="Google Shape;4463;p200"/>
                <p:cNvSpPr/>
                <p:nvPr/>
              </p:nvSpPr>
              <p:spPr>
                <a:xfrm>
                  <a:off x="-4213482" y="3006896"/>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64" name="Google Shape;4464;p200"/>
                <p:cNvSpPr/>
                <p:nvPr/>
              </p:nvSpPr>
              <p:spPr>
                <a:xfrm>
                  <a:off x="-3527682" y="2423965"/>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65" name="Google Shape;4465;p200"/>
                <p:cNvSpPr/>
                <p:nvPr/>
              </p:nvSpPr>
              <p:spPr>
                <a:xfrm>
                  <a:off x="-4899282" y="3610146"/>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466" name="Google Shape;4466;p200"/>
              <p:cNvGrpSpPr/>
              <p:nvPr/>
            </p:nvGrpSpPr>
            <p:grpSpPr>
              <a:xfrm>
                <a:off x="2564272" y="6284457"/>
                <a:ext cx="1179926" cy="1022670"/>
                <a:chOff x="-4829578" y="2413783"/>
                <a:chExt cx="2057413" cy="1871994"/>
              </a:xfrm>
            </p:grpSpPr>
            <p:sp>
              <p:nvSpPr>
                <p:cNvPr id="4467" name="Google Shape;4467;p200"/>
                <p:cNvSpPr/>
                <p:nvPr/>
              </p:nvSpPr>
              <p:spPr>
                <a:xfrm>
                  <a:off x="-4143778" y="29967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68" name="Google Shape;4468;p200"/>
                <p:cNvSpPr/>
                <p:nvPr/>
              </p:nvSpPr>
              <p:spPr>
                <a:xfrm>
                  <a:off x="-3457978" y="2413783"/>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69" name="Google Shape;4469;p200"/>
                <p:cNvSpPr/>
                <p:nvPr/>
              </p:nvSpPr>
              <p:spPr>
                <a:xfrm>
                  <a:off x="-4829578" y="359996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470" name="Google Shape;4470;p200"/>
            <p:cNvGrpSpPr/>
            <p:nvPr/>
          </p:nvGrpSpPr>
          <p:grpSpPr>
            <a:xfrm>
              <a:off x="3798560" y="6811794"/>
              <a:ext cx="1179926" cy="1022670"/>
              <a:chOff x="-1" y="-1"/>
              <a:chExt cx="2057413" cy="1871994"/>
            </a:xfrm>
          </p:grpSpPr>
          <p:sp>
            <p:nvSpPr>
              <p:cNvPr id="4471" name="Google Shape;4471;p2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72" name="Google Shape;4472;p2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73" name="Google Shape;4473;p2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474" name="Google Shape;4474;p200"/>
            <p:cNvGrpSpPr/>
            <p:nvPr/>
          </p:nvGrpSpPr>
          <p:grpSpPr>
            <a:xfrm>
              <a:off x="3798560" y="8021244"/>
              <a:ext cx="1179926" cy="1022670"/>
              <a:chOff x="-1" y="-1"/>
              <a:chExt cx="2057413" cy="1871994"/>
            </a:xfrm>
          </p:grpSpPr>
          <p:sp>
            <p:nvSpPr>
              <p:cNvPr id="4475" name="Google Shape;4475;p2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76" name="Google Shape;4476;p2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77" name="Google Shape;4477;p2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478" name="Google Shape;4478;p200"/>
          <p:cNvGrpSpPr/>
          <p:nvPr/>
        </p:nvGrpSpPr>
        <p:grpSpPr>
          <a:xfrm>
            <a:off x="3798560" y="504657"/>
            <a:ext cx="1179926" cy="1022670"/>
            <a:chOff x="-1" y="-1"/>
            <a:chExt cx="2057413" cy="1871994"/>
          </a:xfrm>
        </p:grpSpPr>
        <p:sp>
          <p:nvSpPr>
            <p:cNvPr id="4479" name="Google Shape;4479;p2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80" name="Google Shape;4480;p2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481" name="Google Shape;4481;p2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1"/>
                                        </p:tgtEl>
                                        <p:attrNameLst>
                                          <p:attrName>style.visibility</p:attrName>
                                        </p:attrNameLst>
                                      </p:cBhvr>
                                      <p:to>
                                        <p:strVal val="visible"/>
                                      </p:to>
                                    </p:set>
                                    <p:animEffect filter="fade" transition="in">
                                      <p:cBhvr>
                                        <p:cTn dur="1000"/>
                                        <p:tgtEl>
                                          <p:spTgt spid="4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5" name="Shape 4485"/>
        <p:cNvGrpSpPr/>
        <p:nvPr/>
      </p:nvGrpSpPr>
      <p:grpSpPr>
        <a:xfrm>
          <a:off x="0" y="0"/>
          <a:ext cx="0" cy="0"/>
          <a:chOff x="0" y="0"/>
          <a:chExt cx="0" cy="0"/>
        </a:xfrm>
      </p:grpSpPr>
      <p:sp>
        <p:nvSpPr>
          <p:cNvPr id="4486" name="Google Shape;4486;p201"/>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3</a:t>
            </a:r>
            <a:r>
              <a:rPr b="1" lang="en-US" sz="5500">
                <a:latin typeface="Helvetica Neue"/>
                <a:ea typeface="Helvetica Neue"/>
                <a:cs typeface="Helvetica Neue"/>
                <a:sym typeface="Helvetica Neue"/>
              </a:rPr>
              <a:t> groups of 5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a:t>
            </a:r>
            <a:r>
              <a:rPr b="1" lang="en-US" sz="5500">
                <a:latin typeface="Helvetica Neue"/>
                <a:ea typeface="Helvetica Neue"/>
                <a:cs typeface="Helvetica Neue"/>
                <a:sym typeface="Helvetica Neue"/>
              </a:rPr>
              <a:t> groups of 5 =</a:t>
            </a:r>
            <a:endParaRPr b="1" sz="5500">
              <a:latin typeface="Helvetica Neue"/>
              <a:ea typeface="Helvetica Neue"/>
              <a:cs typeface="Helvetica Neue"/>
              <a:sym typeface="Helvetica Neue"/>
            </a:endParaRPr>
          </a:p>
          <a:p>
            <a:pPr indent="0" lvl="0" marL="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groups of 10 = </a:t>
            </a:r>
            <a:endParaRPr b="1" sz="5500">
              <a:latin typeface="Helvetica Neue"/>
              <a:ea typeface="Helvetica Neue"/>
              <a:cs typeface="Helvetica Neue"/>
              <a:sym typeface="Helvetica Neue"/>
            </a:endParaRPr>
          </a:p>
          <a:p>
            <a:pPr indent="0" lvl="0" marL="0" rtl="0" algn="l">
              <a:spcBef>
                <a:spcPts val="1000"/>
              </a:spcBef>
              <a:spcAft>
                <a:spcPts val="0"/>
              </a:spcAft>
              <a:buNone/>
            </a:pPr>
            <a:r>
              <a:t/>
            </a:r>
            <a:endParaRPr b="1" sz="5500">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0" name="Shape 4490"/>
        <p:cNvGrpSpPr/>
        <p:nvPr/>
      </p:nvGrpSpPr>
      <p:grpSpPr>
        <a:xfrm>
          <a:off x="0" y="0"/>
          <a:ext cx="0" cy="0"/>
          <a:chOff x="0" y="0"/>
          <a:chExt cx="0" cy="0"/>
        </a:xfrm>
      </p:grpSpPr>
      <p:sp>
        <p:nvSpPr>
          <p:cNvPr id="4491" name="Google Shape;4491;p20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3 groups of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groups of 6 =</a:t>
            </a:r>
            <a:endParaRPr b="1" sz="5500">
              <a:latin typeface="Helvetica Neue"/>
              <a:ea typeface="Helvetica Neue"/>
              <a:cs typeface="Helvetica Neue"/>
              <a:sym typeface="Helvetica Neue"/>
            </a:endParaRPr>
          </a:p>
          <a:p>
            <a:pPr indent="0" lvl="0" marL="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groups of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groups of 8 = </a:t>
            </a:r>
            <a:endParaRPr b="1" sz="5500">
              <a:latin typeface="Helvetica Neue"/>
              <a:ea typeface="Helvetica Neue"/>
              <a:cs typeface="Helvetica Neue"/>
              <a:sym typeface="Helvetica Neue"/>
            </a:endParaRPr>
          </a:p>
          <a:p>
            <a:pPr indent="0" lvl="0" marL="0" rtl="0" algn="l">
              <a:spcBef>
                <a:spcPts val="1000"/>
              </a:spcBef>
              <a:spcAft>
                <a:spcPts val="0"/>
              </a:spcAft>
              <a:buNone/>
            </a:pPr>
            <a:r>
              <a:t/>
            </a:r>
            <a:endParaRPr b="1" sz="5500">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5" name="Shape 4495"/>
        <p:cNvGrpSpPr/>
        <p:nvPr/>
      </p:nvGrpSpPr>
      <p:grpSpPr>
        <a:xfrm>
          <a:off x="0" y="0"/>
          <a:ext cx="0" cy="0"/>
          <a:chOff x="0" y="0"/>
          <a:chExt cx="0" cy="0"/>
        </a:xfrm>
      </p:grpSpPr>
      <p:sp>
        <p:nvSpPr>
          <p:cNvPr id="4496" name="Google Shape;4496;p20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3</a:t>
            </a:r>
            <a:r>
              <a:rPr b="1" lang="en-US" sz="5500">
                <a:latin typeface="Helvetica Neue"/>
                <a:ea typeface="Helvetica Neue"/>
                <a:cs typeface="Helvetica Neue"/>
                <a:sym typeface="Helvetica Neue"/>
              </a:rPr>
              <a:t> x 5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a:t>
            </a:r>
            <a:r>
              <a:rPr b="1" lang="en-US" sz="5500">
                <a:latin typeface="Helvetica Neue"/>
                <a:ea typeface="Helvetica Neue"/>
                <a:cs typeface="Helvetica Neue"/>
                <a:sym typeface="Helvetica Neue"/>
              </a:rPr>
              <a:t> x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0"/>
              </a:spcBef>
              <a:spcAft>
                <a:spcPts val="0"/>
              </a:spcAft>
              <a:buNone/>
            </a:pPr>
            <a:r>
              <a:rPr b="1" lang="en-US" sz="5500">
                <a:solidFill>
                  <a:schemeClr val="dk1"/>
                </a:solidFill>
                <a:latin typeface="Helvetica Neue"/>
                <a:ea typeface="Helvetica Neue"/>
                <a:cs typeface="Helvetica Neue"/>
                <a:sym typeface="Helvetica Neue"/>
              </a:rPr>
              <a:t>3</a:t>
            </a:r>
            <a:r>
              <a:rPr b="1" lang="en-US" sz="5500">
                <a:solidFill>
                  <a:schemeClr val="dk1"/>
                </a:solidFill>
                <a:latin typeface="Helvetica Neue"/>
                <a:ea typeface="Helvetica Neue"/>
                <a:cs typeface="Helvetica Neue"/>
                <a:sym typeface="Helvetica Neue"/>
              </a:rPr>
              <a:t> x 2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6 x 2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0" name="Shape 4500"/>
        <p:cNvGrpSpPr/>
        <p:nvPr/>
      </p:nvGrpSpPr>
      <p:grpSpPr>
        <a:xfrm>
          <a:off x="0" y="0"/>
          <a:ext cx="0" cy="0"/>
          <a:chOff x="0" y="0"/>
          <a:chExt cx="0" cy="0"/>
        </a:xfrm>
      </p:grpSpPr>
      <p:sp>
        <p:nvSpPr>
          <p:cNvPr id="4501" name="Google Shape;4501;p204"/>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3 x 7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x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0"/>
              </a:spcBef>
              <a:spcAft>
                <a:spcPts val="0"/>
              </a:spcAft>
              <a:buNone/>
            </a:pPr>
            <a:r>
              <a:rPr b="1" lang="en-US" sz="5500">
                <a:solidFill>
                  <a:schemeClr val="dk1"/>
                </a:solidFill>
                <a:latin typeface="Helvetica Neue"/>
                <a:ea typeface="Helvetica Neue"/>
                <a:cs typeface="Helvetica Neue"/>
                <a:sym typeface="Helvetica Neue"/>
              </a:rPr>
              <a:t>3 x 8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6 x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A7AE"/>
        </a:solidFill>
      </p:bgPr>
    </p:bg>
    <p:spTree>
      <p:nvGrpSpPr>
        <p:cNvPr id="4505" name="Shape 4505"/>
        <p:cNvGrpSpPr/>
        <p:nvPr/>
      </p:nvGrpSpPr>
      <p:grpSpPr>
        <a:xfrm>
          <a:off x="0" y="0"/>
          <a:ext cx="0" cy="0"/>
          <a:chOff x="0" y="0"/>
          <a:chExt cx="0" cy="0"/>
        </a:xfrm>
      </p:grpSpPr>
      <p:pic>
        <p:nvPicPr>
          <p:cNvPr id="4506" name="Google Shape;4506;p205"/>
          <p:cNvPicPr preferRelativeResize="0"/>
          <p:nvPr/>
        </p:nvPicPr>
        <p:blipFill rotWithShape="1">
          <a:blip r:embed="rId3">
            <a:alphaModFix/>
          </a:blip>
          <a:srcRect b="0" l="0" r="0" t="0"/>
          <a:stretch/>
        </p:blipFill>
        <p:spPr>
          <a:xfrm>
            <a:off x="5425" y="-6525"/>
            <a:ext cx="13004800" cy="9753601"/>
          </a:xfrm>
          <a:prstGeom prst="rect">
            <a:avLst/>
          </a:prstGeom>
          <a:noFill/>
          <a:ln>
            <a:noFill/>
          </a:ln>
        </p:spPr>
      </p:pic>
      <p:sp>
        <p:nvSpPr>
          <p:cNvPr id="4507" name="Google Shape;4507;p205"/>
          <p:cNvSpPr txBox="1"/>
          <p:nvPr>
            <p:ph type="title"/>
          </p:nvPr>
        </p:nvSpPr>
        <p:spPr>
          <a:xfrm>
            <a:off x="1269950" y="3677700"/>
            <a:ext cx="10464900" cy="23982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US"/>
              <a:t>Building a Strategy for </a:t>
            </a:r>
            <a:r>
              <a:rPr lang="en-US" sz="9600">
                <a:solidFill>
                  <a:srgbClr val="FFCE5B"/>
                </a:solidFill>
              </a:rPr>
              <a:t>x6 &amp; x7</a:t>
            </a:r>
            <a:endParaRPr sz="9600">
              <a:solidFill>
                <a:srgbClr val="FFCE5B"/>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pSp>
        <p:nvGrpSpPr>
          <p:cNvPr id="754" name="Google Shape;754;p71"/>
          <p:cNvGrpSpPr/>
          <p:nvPr/>
        </p:nvGrpSpPr>
        <p:grpSpPr>
          <a:xfrm>
            <a:off x="1275396" y="790804"/>
            <a:ext cx="7113308" cy="717747"/>
            <a:chOff x="510950" y="2946450"/>
            <a:chExt cx="2699650" cy="272400"/>
          </a:xfrm>
        </p:grpSpPr>
        <p:sp>
          <p:nvSpPr>
            <p:cNvPr id="755" name="Google Shape;755;p71"/>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1"/>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1"/>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1"/>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1"/>
            <p:cNvSpPr/>
            <p:nvPr/>
          </p:nvSpPr>
          <p:spPr>
            <a:xfrm>
              <a:off x="20978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1"/>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1"/>
            <p:cNvSpPr/>
            <p:nvPr/>
          </p:nvSpPr>
          <p:spPr>
            <a:xfrm>
              <a:off x="2938200"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 name="Google Shape;762;p71"/>
          <p:cNvGrpSpPr/>
          <p:nvPr/>
        </p:nvGrpSpPr>
        <p:grpSpPr>
          <a:xfrm>
            <a:off x="1275396" y="1709594"/>
            <a:ext cx="7113308" cy="717747"/>
            <a:chOff x="510950" y="2946450"/>
            <a:chExt cx="2699650" cy="272400"/>
          </a:xfrm>
        </p:grpSpPr>
        <p:sp>
          <p:nvSpPr>
            <p:cNvPr id="763" name="Google Shape;763;p71"/>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1"/>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1"/>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1"/>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1"/>
            <p:cNvSpPr/>
            <p:nvPr/>
          </p:nvSpPr>
          <p:spPr>
            <a:xfrm>
              <a:off x="20978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1"/>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1"/>
            <p:cNvSpPr/>
            <p:nvPr/>
          </p:nvSpPr>
          <p:spPr>
            <a:xfrm>
              <a:off x="2938200"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 name="Google Shape;770;p71"/>
          <p:cNvGrpSpPr/>
          <p:nvPr/>
        </p:nvGrpSpPr>
        <p:grpSpPr>
          <a:xfrm>
            <a:off x="1275396" y="5029179"/>
            <a:ext cx="9108083" cy="717747"/>
            <a:chOff x="1275396" y="5029179"/>
            <a:chExt cx="9108083" cy="717747"/>
          </a:xfrm>
        </p:grpSpPr>
        <p:grpSp>
          <p:nvGrpSpPr>
            <p:cNvPr id="771" name="Google Shape;771;p71"/>
            <p:cNvGrpSpPr/>
            <p:nvPr/>
          </p:nvGrpSpPr>
          <p:grpSpPr>
            <a:xfrm>
              <a:off x="1275396" y="5029179"/>
              <a:ext cx="7113308" cy="717747"/>
              <a:chOff x="510950" y="2946450"/>
              <a:chExt cx="2699650" cy="272400"/>
            </a:xfrm>
          </p:grpSpPr>
          <p:sp>
            <p:nvSpPr>
              <p:cNvPr id="772" name="Google Shape;772;p71"/>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1"/>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1"/>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1"/>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1"/>
              <p:cNvSpPr/>
              <p:nvPr/>
            </p:nvSpPr>
            <p:spPr>
              <a:xfrm>
                <a:off x="20978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1"/>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1"/>
              <p:cNvSpPr/>
              <p:nvPr/>
            </p:nvSpPr>
            <p:spPr>
              <a:xfrm>
                <a:off x="2938200"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71"/>
            <p:cNvGrpSpPr/>
            <p:nvPr/>
          </p:nvGrpSpPr>
          <p:grpSpPr>
            <a:xfrm>
              <a:off x="8620401" y="5029179"/>
              <a:ext cx="1763077" cy="717747"/>
              <a:chOff x="2541475" y="2946450"/>
              <a:chExt cx="669125" cy="272400"/>
            </a:xfrm>
          </p:grpSpPr>
          <p:sp>
            <p:nvSpPr>
              <p:cNvPr id="780" name="Google Shape;780;p71"/>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1"/>
              <p:cNvSpPr/>
              <p:nvPr/>
            </p:nvSpPr>
            <p:spPr>
              <a:xfrm>
                <a:off x="2938200"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2" name="Google Shape;782;p71"/>
          <p:cNvGrpSpPr/>
          <p:nvPr/>
        </p:nvGrpSpPr>
        <p:grpSpPr>
          <a:xfrm>
            <a:off x="1275396" y="5947969"/>
            <a:ext cx="9108083" cy="717757"/>
            <a:chOff x="1275396" y="5947969"/>
            <a:chExt cx="9108083" cy="717757"/>
          </a:xfrm>
        </p:grpSpPr>
        <p:grpSp>
          <p:nvGrpSpPr>
            <p:cNvPr id="783" name="Google Shape;783;p71"/>
            <p:cNvGrpSpPr/>
            <p:nvPr/>
          </p:nvGrpSpPr>
          <p:grpSpPr>
            <a:xfrm>
              <a:off x="1275396" y="5947969"/>
              <a:ext cx="7113308" cy="717747"/>
              <a:chOff x="510950" y="2946450"/>
              <a:chExt cx="2699650" cy="272400"/>
            </a:xfrm>
          </p:grpSpPr>
          <p:sp>
            <p:nvSpPr>
              <p:cNvPr id="784" name="Google Shape;784;p71"/>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1"/>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1"/>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1"/>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1"/>
              <p:cNvSpPr/>
              <p:nvPr/>
            </p:nvSpPr>
            <p:spPr>
              <a:xfrm>
                <a:off x="20978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1"/>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1"/>
              <p:cNvSpPr/>
              <p:nvPr/>
            </p:nvSpPr>
            <p:spPr>
              <a:xfrm>
                <a:off x="2938200"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71"/>
            <p:cNvGrpSpPr/>
            <p:nvPr/>
          </p:nvGrpSpPr>
          <p:grpSpPr>
            <a:xfrm>
              <a:off x="8620401" y="5947979"/>
              <a:ext cx="1763077" cy="717747"/>
              <a:chOff x="2541475" y="2946450"/>
              <a:chExt cx="669125" cy="272400"/>
            </a:xfrm>
          </p:grpSpPr>
          <p:sp>
            <p:nvSpPr>
              <p:cNvPr id="792" name="Google Shape;792;p71"/>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1"/>
              <p:cNvSpPr/>
              <p:nvPr/>
            </p:nvSpPr>
            <p:spPr>
              <a:xfrm>
                <a:off x="2938200"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1" name="Shape 4511"/>
        <p:cNvGrpSpPr/>
        <p:nvPr/>
      </p:nvGrpSpPr>
      <p:grpSpPr>
        <a:xfrm>
          <a:off x="0" y="0"/>
          <a:ext cx="0" cy="0"/>
          <a:chOff x="0" y="0"/>
          <a:chExt cx="0" cy="0"/>
        </a:xfrm>
      </p:grpSpPr>
      <p:grpSp>
        <p:nvGrpSpPr>
          <p:cNvPr id="4512" name="Google Shape;4512;p206"/>
          <p:cNvGrpSpPr/>
          <p:nvPr/>
        </p:nvGrpSpPr>
        <p:grpSpPr>
          <a:xfrm>
            <a:off x="1073899" y="680090"/>
            <a:ext cx="6934021" cy="2628764"/>
            <a:chOff x="1773374" y="354302"/>
            <a:chExt cx="6934021" cy="2628764"/>
          </a:xfrm>
        </p:grpSpPr>
        <p:grpSp>
          <p:nvGrpSpPr>
            <p:cNvPr id="4513" name="Google Shape;4513;p206"/>
            <p:cNvGrpSpPr/>
            <p:nvPr/>
          </p:nvGrpSpPr>
          <p:grpSpPr>
            <a:xfrm>
              <a:off x="1773374" y="354302"/>
              <a:ext cx="6934021" cy="2628764"/>
              <a:chOff x="-38" y="0"/>
              <a:chExt cx="4410113" cy="2628764"/>
            </a:xfrm>
          </p:grpSpPr>
          <p:sp>
            <p:nvSpPr>
              <p:cNvPr id="4514" name="Google Shape;4514;p206"/>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15" name="Google Shape;4515;p206"/>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16" name="Google Shape;4516;p206"/>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17" name="Google Shape;4517;p206"/>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18" name="Google Shape;4518;p206"/>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19" name="Google Shape;4519;p206"/>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20" name="Google Shape;4520;p206"/>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21" name="Google Shape;4521;p206"/>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22" name="Google Shape;4522;p206"/>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23" name="Google Shape;4523;p206"/>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524" name="Google Shape;4524;p206"/>
            <p:cNvGrpSpPr/>
            <p:nvPr/>
          </p:nvGrpSpPr>
          <p:grpSpPr>
            <a:xfrm>
              <a:off x="1963384" y="506167"/>
              <a:ext cx="6578605" cy="1078918"/>
              <a:chOff x="1963384" y="506167"/>
              <a:chExt cx="6578605" cy="1078918"/>
            </a:xfrm>
          </p:grpSpPr>
          <p:grpSp>
            <p:nvGrpSpPr>
              <p:cNvPr id="4525" name="Google Shape;4525;p206"/>
              <p:cNvGrpSpPr/>
              <p:nvPr/>
            </p:nvGrpSpPr>
            <p:grpSpPr>
              <a:xfrm>
                <a:off x="1963384" y="506167"/>
                <a:ext cx="1108205" cy="1078918"/>
                <a:chOff x="1211113" y="3274014"/>
                <a:chExt cx="1489723" cy="1450353"/>
              </a:xfrm>
            </p:grpSpPr>
            <p:sp>
              <p:nvSpPr>
                <p:cNvPr id="4526" name="Google Shape;4526;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27" name="Google Shape;4527;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28" name="Google Shape;4528;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29" name="Google Shape;4529;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530" name="Google Shape;4530;p206"/>
              <p:cNvGrpSpPr/>
              <p:nvPr/>
            </p:nvGrpSpPr>
            <p:grpSpPr>
              <a:xfrm>
                <a:off x="3290759" y="506167"/>
                <a:ext cx="1108205" cy="1078918"/>
                <a:chOff x="1211113" y="3274014"/>
                <a:chExt cx="1489723" cy="1450353"/>
              </a:xfrm>
            </p:grpSpPr>
            <p:sp>
              <p:nvSpPr>
                <p:cNvPr id="4531" name="Google Shape;4531;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32" name="Google Shape;4532;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33" name="Google Shape;4533;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34" name="Google Shape;4534;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535" name="Google Shape;4535;p206"/>
              <p:cNvGrpSpPr/>
              <p:nvPr/>
            </p:nvGrpSpPr>
            <p:grpSpPr>
              <a:xfrm>
                <a:off x="4618134" y="506167"/>
                <a:ext cx="1108205" cy="1078918"/>
                <a:chOff x="1211113" y="3274014"/>
                <a:chExt cx="1489723" cy="1450353"/>
              </a:xfrm>
            </p:grpSpPr>
            <p:sp>
              <p:nvSpPr>
                <p:cNvPr id="4536" name="Google Shape;4536;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37" name="Google Shape;4537;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38" name="Google Shape;4538;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39" name="Google Shape;4539;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540" name="Google Shape;4540;p206"/>
              <p:cNvGrpSpPr/>
              <p:nvPr/>
            </p:nvGrpSpPr>
            <p:grpSpPr>
              <a:xfrm>
                <a:off x="6064059" y="506167"/>
                <a:ext cx="1108205" cy="1078918"/>
                <a:chOff x="1211113" y="3274014"/>
                <a:chExt cx="1489723" cy="1450353"/>
              </a:xfrm>
            </p:grpSpPr>
            <p:sp>
              <p:nvSpPr>
                <p:cNvPr id="4541" name="Google Shape;4541;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42" name="Google Shape;4542;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43" name="Google Shape;4543;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44" name="Google Shape;4544;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545" name="Google Shape;4545;p206"/>
              <p:cNvGrpSpPr/>
              <p:nvPr/>
            </p:nvGrpSpPr>
            <p:grpSpPr>
              <a:xfrm>
                <a:off x="7433784" y="506167"/>
                <a:ext cx="1108205" cy="1078918"/>
                <a:chOff x="1211113" y="3274014"/>
                <a:chExt cx="1489723" cy="1450353"/>
              </a:xfrm>
            </p:grpSpPr>
            <p:sp>
              <p:nvSpPr>
                <p:cNvPr id="4546" name="Google Shape;4546;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47" name="Google Shape;4547;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48" name="Google Shape;4548;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49" name="Google Shape;4549;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grpSp>
        <p:nvGrpSpPr>
          <p:cNvPr id="4550" name="Google Shape;4550;p206"/>
          <p:cNvGrpSpPr/>
          <p:nvPr/>
        </p:nvGrpSpPr>
        <p:grpSpPr>
          <a:xfrm>
            <a:off x="1073899" y="5178465"/>
            <a:ext cx="6934021" cy="2628764"/>
            <a:chOff x="1773374" y="354302"/>
            <a:chExt cx="6934021" cy="2628764"/>
          </a:xfrm>
        </p:grpSpPr>
        <p:grpSp>
          <p:nvGrpSpPr>
            <p:cNvPr id="4551" name="Google Shape;4551;p206"/>
            <p:cNvGrpSpPr/>
            <p:nvPr/>
          </p:nvGrpSpPr>
          <p:grpSpPr>
            <a:xfrm>
              <a:off x="1773374" y="354302"/>
              <a:ext cx="6934021" cy="2628764"/>
              <a:chOff x="-38" y="0"/>
              <a:chExt cx="4410113" cy="2628764"/>
            </a:xfrm>
          </p:grpSpPr>
          <p:sp>
            <p:nvSpPr>
              <p:cNvPr id="4552" name="Google Shape;4552;p206"/>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53" name="Google Shape;4553;p206"/>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54" name="Google Shape;4554;p206"/>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55" name="Google Shape;4555;p206"/>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56" name="Google Shape;4556;p206"/>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57" name="Google Shape;4557;p206"/>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58" name="Google Shape;4558;p206"/>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59" name="Google Shape;4559;p206"/>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60" name="Google Shape;4560;p206"/>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561" name="Google Shape;4561;p206"/>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562" name="Google Shape;4562;p206"/>
            <p:cNvGrpSpPr/>
            <p:nvPr/>
          </p:nvGrpSpPr>
          <p:grpSpPr>
            <a:xfrm>
              <a:off x="1887184" y="506167"/>
              <a:ext cx="6654805" cy="2360268"/>
              <a:chOff x="1887184" y="506167"/>
              <a:chExt cx="6654805" cy="2360268"/>
            </a:xfrm>
          </p:grpSpPr>
          <p:grpSp>
            <p:nvGrpSpPr>
              <p:cNvPr id="4563" name="Google Shape;4563;p206"/>
              <p:cNvGrpSpPr/>
              <p:nvPr/>
            </p:nvGrpSpPr>
            <p:grpSpPr>
              <a:xfrm>
                <a:off x="1963384" y="506167"/>
                <a:ext cx="1108205" cy="1078918"/>
                <a:chOff x="1211113" y="3274014"/>
                <a:chExt cx="1489723" cy="1450353"/>
              </a:xfrm>
            </p:grpSpPr>
            <p:sp>
              <p:nvSpPr>
                <p:cNvPr id="4564" name="Google Shape;4564;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65" name="Google Shape;4565;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66" name="Google Shape;4566;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67" name="Google Shape;4567;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568" name="Google Shape;4568;p206"/>
              <p:cNvGrpSpPr/>
              <p:nvPr/>
            </p:nvGrpSpPr>
            <p:grpSpPr>
              <a:xfrm>
                <a:off x="3290759" y="506167"/>
                <a:ext cx="1108205" cy="1078918"/>
                <a:chOff x="1211113" y="3274014"/>
                <a:chExt cx="1489723" cy="1450353"/>
              </a:xfrm>
            </p:grpSpPr>
            <p:sp>
              <p:nvSpPr>
                <p:cNvPr id="4569" name="Google Shape;4569;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70" name="Google Shape;4570;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71" name="Google Shape;4571;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72" name="Google Shape;4572;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573" name="Google Shape;4573;p206"/>
              <p:cNvGrpSpPr/>
              <p:nvPr/>
            </p:nvGrpSpPr>
            <p:grpSpPr>
              <a:xfrm>
                <a:off x="4618134" y="506167"/>
                <a:ext cx="1108205" cy="1078918"/>
                <a:chOff x="1211113" y="3274014"/>
                <a:chExt cx="1489723" cy="1450353"/>
              </a:xfrm>
            </p:grpSpPr>
            <p:sp>
              <p:nvSpPr>
                <p:cNvPr id="4574" name="Google Shape;4574;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75" name="Google Shape;4575;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76" name="Google Shape;4576;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77" name="Google Shape;4577;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578" name="Google Shape;4578;p206"/>
              <p:cNvGrpSpPr/>
              <p:nvPr/>
            </p:nvGrpSpPr>
            <p:grpSpPr>
              <a:xfrm>
                <a:off x="6064059" y="506167"/>
                <a:ext cx="1108205" cy="1078918"/>
                <a:chOff x="1211113" y="3274014"/>
                <a:chExt cx="1489723" cy="1450353"/>
              </a:xfrm>
            </p:grpSpPr>
            <p:sp>
              <p:nvSpPr>
                <p:cNvPr id="4579" name="Google Shape;4579;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80" name="Google Shape;4580;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81" name="Google Shape;4581;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82" name="Google Shape;4582;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583" name="Google Shape;4583;p206"/>
              <p:cNvGrpSpPr/>
              <p:nvPr/>
            </p:nvGrpSpPr>
            <p:grpSpPr>
              <a:xfrm>
                <a:off x="7433784" y="506167"/>
                <a:ext cx="1108205" cy="1078918"/>
                <a:chOff x="1211113" y="3274014"/>
                <a:chExt cx="1489723" cy="1450353"/>
              </a:xfrm>
            </p:grpSpPr>
            <p:sp>
              <p:nvSpPr>
                <p:cNvPr id="4584" name="Google Shape;4584;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85" name="Google Shape;4585;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86" name="Google Shape;4586;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87" name="Google Shape;4587;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588" name="Google Shape;4588;p206"/>
              <p:cNvGrpSpPr/>
              <p:nvPr/>
            </p:nvGrpSpPr>
            <p:grpSpPr>
              <a:xfrm>
                <a:off x="1887184" y="1787517"/>
                <a:ext cx="1108205" cy="1078918"/>
                <a:chOff x="1211113" y="3274014"/>
                <a:chExt cx="1489723" cy="1450353"/>
              </a:xfrm>
            </p:grpSpPr>
            <p:sp>
              <p:nvSpPr>
                <p:cNvPr id="4589" name="Google Shape;4589;p20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90" name="Google Shape;4590;p20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91" name="Google Shape;4591;p20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592" name="Google Shape;4592;p20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6" name="Shape 4596"/>
        <p:cNvGrpSpPr/>
        <p:nvPr/>
      </p:nvGrpSpPr>
      <p:grpSpPr>
        <a:xfrm>
          <a:off x="0" y="0"/>
          <a:ext cx="0" cy="0"/>
          <a:chOff x="0" y="0"/>
          <a:chExt cx="0" cy="0"/>
        </a:xfrm>
      </p:grpSpPr>
      <p:grpSp>
        <p:nvGrpSpPr>
          <p:cNvPr id="4597" name="Google Shape;4597;p207"/>
          <p:cNvGrpSpPr/>
          <p:nvPr/>
        </p:nvGrpSpPr>
        <p:grpSpPr>
          <a:xfrm>
            <a:off x="1016378" y="184868"/>
            <a:ext cx="6934021" cy="2743115"/>
            <a:chOff x="1073903" y="6421843"/>
            <a:chExt cx="6934021" cy="2743115"/>
          </a:xfrm>
        </p:grpSpPr>
        <p:grpSp>
          <p:nvGrpSpPr>
            <p:cNvPr id="4598" name="Google Shape;4598;p207"/>
            <p:cNvGrpSpPr/>
            <p:nvPr/>
          </p:nvGrpSpPr>
          <p:grpSpPr>
            <a:xfrm>
              <a:off x="1073903" y="6421843"/>
              <a:ext cx="6934021" cy="2743115"/>
              <a:chOff x="-38" y="0"/>
              <a:chExt cx="4410113" cy="2628764"/>
            </a:xfrm>
          </p:grpSpPr>
          <p:sp>
            <p:nvSpPr>
              <p:cNvPr id="4599" name="Google Shape;4599;p207"/>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00" name="Google Shape;4600;p207"/>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01" name="Google Shape;4601;p207"/>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02" name="Google Shape;4602;p207"/>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03" name="Google Shape;4603;p207"/>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04" name="Google Shape;4604;p207"/>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05" name="Google Shape;4605;p207"/>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06" name="Google Shape;4606;p207"/>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07" name="Google Shape;4607;p207"/>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08" name="Google Shape;4608;p207"/>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09" name="Google Shape;4609;p207"/>
            <p:cNvGrpSpPr/>
            <p:nvPr/>
          </p:nvGrpSpPr>
          <p:grpSpPr>
            <a:xfrm>
              <a:off x="1294619" y="6459909"/>
              <a:ext cx="832931" cy="1202314"/>
              <a:chOff x="-1" y="-1"/>
              <a:chExt cx="1460513" cy="2108213"/>
            </a:xfrm>
          </p:grpSpPr>
          <p:sp>
            <p:nvSpPr>
              <p:cNvPr id="4610" name="Google Shape;4610;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11" name="Google Shape;4611;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12" name="Google Shape;4612;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13" name="Google Shape;4613;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14" name="Google Shape;4614;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15" name="Google Shape;4615;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16" name="Google Shape;4616;p207"/>
            <p:cNvGrpSpPr/>
            <p:nvPr/>
          </p:nvGrpSpPr>
          <p:grpSpPr>
            <a:xfrm>
              <a:off x="2763619" y="6459909"/>
              <a:ext cx="832931" cy="1202314"/>
              <a:chOff x="-1" y="-1"/>
              <a:chExt cx="1460513" cy="2108213"/>
            </a:xfrm>
          </p:grpSpPr>
          <p:sp>
            <p:nvSpPr>
              <p:cNvPr id="4617" name="Google Shape;4617;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18" name="Google Shape;4618;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19" name="Google Shape;4619;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20" name="Google Shape;4620;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21" name="Google Shape;4621;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22" name="Google Shape;4622;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23" name="Google Shape;4623;p207"/>
            <p:cNvGrpSpPr/>
            <p:nvPr/>
          </p:nvGrpSpPr>
          <p:grpSpPr>
            <a:xfrm>
              <a:off x="4124444" y="6459909"/>
              <a:ext cx="832931" cy="1202314"/>
              <a:chOff x="-1" y="-1"/>
              <a:chExt cx="1460513" cy="2108213"/>
            </a:xfrm>
          </p:grpSpPr>
          <p:sp>
            <p:nvSpPr>
              <p:cNvPr id="4624" name="Google Shape;4624;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25" name="Google Shape;4625;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26" name="Google Shape;4626;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27" name="Google Shape;4627;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28" name="Google Shape;4628;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29" name="Google Shape;4629;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30" name="Google Shape;4630;p207"/>
            <p:cNvGrpSpPr/>
            <p:nvPr/>
          </p:nvGrpSpPr>
          <p:grpSpPr>
            <a:xfrm>
              <a:off x="5485269" y="6459909"/>
              <a:ext cx="832931" cy="1202314"/>
              <a:chOff x="-1" y="-1"/>
              <a:chExt cx="1460513" cy="2108213"/>
            </a:xfrm>
          </p:grpSpPr>
          <p:sp>
            <p:nvSpPr>
              <p:cNvPr id="4631" name="Google Shape;4631;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32" name="Google Shape;4632;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33" name="Google Shape;4633;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34" name="Google Shape;4634;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35" name="Google Shape;4635;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36" name="Google Shape;4636;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37" name="Google Shape;4637;p207"/>
            <p:cNvGrpSpPr/>
            <p:nvPr/>
          </p:nvGrpSpPr>
          <p:grpSpPr>
            <a:xfrm>
              <a:off x="6922294" y="6459909"/>
              <a:ext cx="832931" cy="1202314"/>
              <a:chOff x="-1" y="-1"/>
              <a:chExt cx="1460513" cy="2108213"/>
            </a:xfrm>
          </p:grpSpPr>
          <p:sp>
            <p:nvSpPr>
              <p:cNvPr id="4638" name="Google Shape;4638;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39" name="Google Shape;4639;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40" name="Google Shape;4640;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41" name="Google Shape;4641;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42" name="Google Shape;4642;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43" name="Google Shape;4643;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grpSp>
        <p:nvGrpSpPr>
          <p:cNvPr id="4644" name="Google Shape;4644;p207"/>
          <p:cNvGrpSpPr/>
          <p:nvPr/>
        </p:nvGrpSpPr>
        <p:grpSpPr>
          <a:xfrm>
            <a:off x="1016378" y="4716443"/>
            <a:ext cx="6934021" cy="2743115"/>
            <a:chOff x="1073903" y="6421843"/>
            <a:chExt cx="6934021" cy="2743115"/>
          </a:xfrm>
        </p:grpSpPr>
        <p:grpSp>
          <p:nvGrpSpPr>
            <p:cNvPr id="4645" name="Google Shape;4645;p207"/>
            <p:cNvGrpSpPr/>
            <p:nvPr/>
          </p:nvGrpSpPr>
          <p:grpSpPr>
            <a:xfrm>
              <a:off x="1073903" y="6421843"/>
              <a:ext cx="6934021" cy="2743115"/>
              <a:chOff x="-38" y="0"/>
              <a:chExt cx="4410113" cy="2628764"/>
            </a:xfrm>
          </p:grpSpPr>
          <p:sp>
            <p:nvSpPr>
              <p:cNvPr id="4646" name="Google Shape;4646;p207"/>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47" name="Google Shape;4647;p207"/>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48" name="Google Shape;4648;p207"/>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49" name="Google Shape;4649;p207"/>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50" name="Google Shape;4650;p207"/>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51" name="Google Shape;4651;p207"/>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52" name="Google Shape;4652;p207"/>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53" name="Google Shape;4653;p207"/>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54" name="Google Shape;4654;p207"/>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55" name="Google Shape;4655;p207"/>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56" name="Google Shape;4656;p207"/>
            <p:cNvGrpSpPr/>
            <p:nvPr/>
          </p:nvGrpSpPr>
          <p:grpSpPr>
            <a:xfrm>
              <a:off x="1294619" y="6459909"/>
              <a:ext cx="832931" cy="1202314"/>
              <a:chOff x="-1" y="-1"/>
              <a:chExt cx="1460513" cy="2108213"/>
            </a:xfrm>
          </p:grpSpPr>
          <p:sp>
            <p:nvSpPr>
              <p:cNvPr id="4657" name="Google Shape;4657;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58" name="Google Shape;4658;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59" name="Google Shape;4659;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60" name="Google Shape;4660;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61" name="Google Shape;4661;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62" name="Google Shape;4662;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63" name="Google Shape;4663;p207"/>
            <p:cNvGrpSpPr/>
            <p:nvPr/>
          </p:nvGrpSpPr>
          <p:grpSpPr>
            <a:xfrm>
              <a:off x="2763619" y="6459909"/>
              <a:ext cx="832931" cy="1202314"/>
              <a:chOff x="-1" y="-1"/>
              <a:chExt cx="1460513" cy="2108213"/>
            </a:xfrm>
          </p:grpSpPr>
          <p:sp>
            <p:nvSpPr>
              <p:cNvPr id="4664" name="Google Shape;4664;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65" name="Google Shape;4665;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66" name="Google Shape;4666;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67" name="Google Shape;4667;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68" name="Google Shape;4668;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69" name="Google Shape;4669;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70" name="Google Shape;4670;p207"/>
            <p:cNvGrpSpPr/>
            <p:nvPr/>
          </p:nvGrpSpPr>
          <p:grpSpPr>
            <a:xfrm>
              <a:off x="4124444" y="6459909"/>
              <a:ext cx="832931" cy="1202314"/>
              <a:chOff x="-1" y="-1"/>
              <a:chExt cx="1460513" cy="2108213"/>
            </a:xfrm>
          </p:grpSpPr>
          <p:sp>
            <p:nvSpPr>
              <p:cNvPr id="4671" name="Google Shape;4671;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72" name="Google Shape;4672;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73" name="Google Shape;4673;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74" name="Google Shape;4674;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75" name="Google Shape;4675;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76" name="Google Shape;4676;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77" name="Google Shape;4677;p207"/>
            <p:cNvGrpSpPr/>
            <p:nvPr/>
          </p:nvGrpSpPr>
          <p:grpSpPr>
            <a:xfrm>
              <a:off x="5485269" y="6459909"/>
              <a:ext cx="832931" cy="1202314"/>
              <a:chOff x="-1" y="-1"/>
              <a:chExt cx="1460513" cy="2108213"/>
            </a:xfrm>
          </p:grpSpPr>
          <p:sp>
            <p:nvSpPr>
              <p:cNvPr id="4678" name="Google Shape;4678;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79" name="Google Shape;4679;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80" name="Google Shape;4680;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81" name="Google Shape;4681;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82" name="Google Shape;4682;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83" name="Google Shape;4683;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84" name="Google Shape;4684;p207"/>
            <p:cNvGrpSpPr/>
            <p:nvPr/>
          </p:nvGrpSpPr>
          <p:grpSpPr>
            <a:xfrm>
              <a:off x="6922294" y="6459909"/>
              <a:ext cx="832931" cy="1202314"/>
              <a:chOff x="-1" y="-1"/>
              <a:chExt cx="1460513" cy="2108213"/>
            </a:xfrm>
          </p:grpSpPr>
          <p:sp>
            <p:nvSpPr>
              <p:cNvPr id="4685" name="Google Shape;4685;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86" name="Google Shape;4686;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87" name="Google Shape;4687;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88" name="Google Shape;4688;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89" name="Google Shape;4689;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90" name="Google Shape;4690;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691" name="Google Shape;4691;p207"/>
            <p:cNvGrpSpPr/>
            <p:nvPr/>
          </p:nvGrpSpPr>
          <p:grpSpPr>
            <a:xfrm>
              <a:off x="1294619" y="7886334"/>
              <a:ext cx="832931" cy="1202314"/>
              <a:chOff x="-1" y="-1"/>
              <a:chExt cx="1460513" cy="2108213"/>
            </a:xfrm>
          </p:grpSpPr>
          <p:sp>
            <p:nvSpPr>
              <p:cNvPr id="4692" name="Google Shape;4692;p207"/>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93" name="Google Shape;4693;p207"/>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94" name="Google Shape;4694;p207"/>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95" name="Google Shape;4695;p207"/>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96" name="Google Shape;4696;p207"/>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697" name="Google Shape;4697;p207"/>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1" name="Shape 4701"/>
        <p:cNvGrpSpPr/>
        <p:nvPr/>
      </p:nvGrpSpPr>
      <p:grpSpPr>
        <a:xfrm>
          <a:off x="0" y="0"/>
          <a:ext cx="0" cy="0"/>
          <a:chOff x="0" y="0"/>
          <a:chExt cx="0" cy="0"/>
        </a:xfrm>
      </p:grpSpPr>
      <p:grpSp>
        <p:nvGrpSpPr>
          <p:cNvPr id="4702" name="Google Shape;4702;p208"/>
          <p:cNvGrpSpPr/>
          <p:nvPr/>
        </p:nvGrpSpPr>
        <p:grpSpPr>
          <a:xfrm>
            <a:off x="1073911" y="264877"/>
            <a:ext cx="6934021" cy="2628764"/>
            <a:chOff x="1073911" y="264877"/>
            <a:chExt cx="6934021" cy="2628764"/>
          </a:xfrm>
        </p:grpSpPr>
        <p:grpSp>
          <p:nvGrpSpPr>
            <p:cNvPr id="4703" name="Google Shape;4703;p208"/>
            <p:cNvGrpSpPr/>
            <p:nvPr/>
          </p:nvGrpSpPr>
          <p:grpSpPr>
            <a:xfrm>
              <a:off x="1073911" y="264877"/>
              <a:ext cx="6934021" cy="2628764"/>
              <a:chOff x="-38" y="0"/>
              <a:chExt cx="4410113" cy="2628764"/>
            </a:xfrm>
          </p:grpSpPr>
          <p:sp>
            <p:nvSpPr>
              <p:cNvPr id="4704" name="Google Shape;4704;p208"/>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05" name="Google Shape;4705;p208"/>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06" name="Google Shape;4706;p208"/>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07" name="Google Shape;4707;p208"/>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08" name="Google Shape;4708;p208"/>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09" name="Google Shape;4709;p208"/>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10" name="Google Shape;4710;p208"/>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11" name="Google Shape;4711;p208"/>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12" name="Google Shape;4712;p208"/>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13" name="Google Shape;4713;p208"/>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714" name="Google Shape;4714;p208"/>
            <p:cNvGrpSpPr/>
            <p:nvPr/>
          </p:nvGrpSpPr>
          <p:grpSpPr>
            <a:xfrm>
              <a:off x="1217660" y="401082"/>
              <a:ext cx="1179926" cy="1025446"/>
              <a:chOff x="-1" y="-1"/>
              <a:chExt cx="2057413" cy="1877074"/>
            </a:xfrm>
          </p:grpSpPr>
          <p:sp>
            <p:nvSpPr>
              <p:cNvPr id="4715" name="Google Shape;4715;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16" name="Google Shape;4716;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17" name="Google Shape;4717;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18" name="Google Shape;4718;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19" name="Google Shape;4719;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720" name="Google Shape;4720;p208"/>
            <p:cNvGrpSpPr/>
            <p:nvPr/>
          </p:nvGrpSpPr>
          <p:grpSpPr>
            <a:xfrm>
              <a:off x="2564385" y="401082"/>
              <a:ext cx="1179926" cy="1025446"/>
              <a:chOff x="-1" y="-1"/>
              <a:chExt cx="2057413" cy="1877074"/>
            </a:xfrm>
          </p:grpSpPr>
          <p:sp>
            <p:nvSpPr>
              <p:cNvPr id="4721" name="Google Shape;4721;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22" name="Google Shape;4722;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23" name="Google Shape;4723;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24" name="Google Shape;4724;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25" name="Google Shape;4725;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726" name="Google Shape;4726;p208"/>
            <p:cNvGrpSpPr/>
            <p:nvPr/>
          </p:nvGrpSpPr>
          <p:grpSpPr>
            <a:xfrm>
              <a:off x="3987310" y="401082"/>
              <a:ext cx="1179926" cy="1025446"/>
              <a:chOff x="-1" y="-1"/>
              <a:chExt cx="2057413" cy="1877074"/>
            </a:xfrm>
          </p:grpSpPr>
          <p:sp>
            <p:nvSpPr>
              <p:cNvPr id="4727" name="Google Shape;4727;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28" name="Google Shape;4728;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29" name="Google Shape;4729;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30" name="Google Shape;4730;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31" name="Google Shape;4731;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732" name="Google Shape;4732;p208"/>
            <p:cNvGrpSpPr/>
            <p:nvPr/>
          </p:nvGrpSpPr>
          <p:grpSpPr>
            <a:xfrm>
              <a:off x="5334035" y="401082"/>
              <a:ext cx="1179926" cy="1025446"/>
              <a:chOff x="-1" y="-1"/>
              <a:chExt cx="2057413" cy="1877074"/>
            </a:xfrm>
          </p:grpSpPr>
          <p:sp>
            <p:nvSpPr>
              <p:cNvPr id="4733" name="Google Shape;4733;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34" name="Google Shape;4734;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35" name="Google Shape;4735;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36" name="Google Shape;4736;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37" name="Google Shape;4737;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738" name="Google Shape;4738;p208"/>
            <p:cNvGrpSpPr/>
            <p:nvPr/>
          </p:nvGrpSpPr>
          <p:grpSpPr>
            <a:xfrm>
              <a:off x="6756960" y="401082"/>
              <a:ext cx="1179926" cy="1025446"/>
              <a:chOff x="-1" y="-1"/>
              <a:chExt cx="2057413" cy="1877074"/>
            </a:xfrm>
          </p:grpSpPr>
          <p:sp>
            <p:nvSpPr>
              <p:cNvPr id="4739" name="Google Shape;4739;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40" name="Google Shape;4740;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41" name="Google Shape;4741;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42" name="Google Shape;4742;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43" name="Google Shape;4743;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744" name="Google Shape;4744;p208"/>
          <p:cNvGrpSpPr/>
          <p:nvPr/>
        </p:nvGrpSpPr>
        <p:grpSpPr>
          <a:xfrm>
            <a:off x="1073911" y="4730102"/>
            <a:ext cx="6934021" cy="2628764"/>
            <a:chOff x="1073911" y="264877"/>
            <a:chExt cx="6934021" cy="2628764"/>
          </a:xfrm>
        </p:grpSpPr>
        <p:grpSp>
          <p:nvGrpSpPr>
            <p:cNvPr id="4745" name="Google Shape;4745;p208"/>
            <p:cNvGrpSpPr/>
            <p:nvPr/>
          </p:nvGrpSpPr>
          <p:grpSpPr>
            <a:xfrm>
              <a:off x="1073911" y="264877"/>
              <a:ext cx="6934021" cy="2628764"/>
              <a:chOff x="-38" y="0"/>
              <a:chExt cx="4410113" cy="2628764"/>
            </a:xfrm>
          </p:grpSpPr>
          <p:sp>
            <p:nvSpPr>
              <p:cNvPr id="4746" name="Google Shape;4746;p208"/>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47" name="Google Shape;4747;p208"/>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48" name="Google Shape;4748;p208"/>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49" name="Google Shape;4749;p208"/>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50" name="Google Shape;4750;p208"/>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51" name="Google Shape;4751;p208"/>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52" name="Google Shape;4752;p208"/>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53" name="Google Shape;4753;p208"/>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54" name="Google Shape;4754;p208"/>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55" name="Google Shape;4755;p208"/>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756" name="Google Shape;4756;p208"/>
            <p:cNvGrpSpPr/>
            <p:nvPr/>
          </p:nvGrpSpPr>
          <p:grpSpPr>
            <a:xfrm>
              <a:off x="1217660" y="401082"/>
              <a:ext cx="1179926" cy="1025446"/>
              <a:chOff x="-1" y="-1"/>
              <a:chExt cx="2057413" cy="1877074"/>
            </a:xfrm>
          </p:grpSpPr>
          <p:sp>
            <p:nvSpPr>
              <p:cNvPr id="4757" name="Google Shape;4757;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58" name="Google Shape;4758;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59" name="Google Shape;4759;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60" name="Google Shape;4760;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61" name="Google Shape;4761;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762" name="Google Shape;4762;p208"/>
            <p:cNvGrpSpPr/>
            <p:nvPr/>
          </p:nvGrpSpPr>
          <p:grpSpPr>
            <a:xfrm>
              <a:off x="2564385" y="401082"/>
              <a:ext cx="1179926" cy="1025446"/>
              <a:chOff x="-1" y="-1"/>
              <a:chExt cx="2057413" cy="1877074"/>
            </a:xfrm>
          </p:grpSpPr>
          <p:sp>
            <p:nvSpPr>
              <p:cNvPr id="4763" name="Google Shape;4763;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64" name="Google Shape;4764;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65" name="Google Shape;4765;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66" name="Google Shape;4766;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67" name="Google Shape;4767;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768" name="Google Shape;4768;p208"/>
            <p:cNvGrpSpPr/>
            <p:nvPr/>
          </p:nvGrpSpPr>
          <p:grpSpPr>
            <a:xfrm>
              <a:off x="3987310" y="401082"/>
              <a:ext cx="1179926" cy="1025446"/>
              <a:chOff x="-1" y="-1"/>
              <a:chExt cx="2057413" cy="1877074"/>
            </a:xfrm>
          </p:grpSpPr>
          <p:sp>
            <p:nvSpPr>
              <p:cNvPr id="4769" name="Google Shape;4769;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70" name="Google Shape;4770;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71" name="Google Shape;4771;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72" name="Google Shape;4772;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73" name="Google Shape;4773;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774" name="Google Shape;4774;p208"/>
            <p:cNvGrpSpPr/>
            <p:nvPr/>
          </p:nvGrpSpPr>
          <p:grpSpPr>
            <a:xfrm>
              <a:off x="5334035" y="401082"/>
              <a:ext cx="1179926" cy="1025446"/>
              <a:chOff x="-1" y="-1"/>
              <a:chExt cx="2057413" cy="1877074"/>
            </a:xfrm>
          </p:grpSpPr>
          <p:sp>
            <p:nvSpPr>
              <p:cNvPr id="4775" name="Google Shape;4775;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76" name="Google Shape;4776;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77" name="Google Shape;4777;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78" name="Google Shape;4778;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79" name="Google Shape;4779;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780" name="Google Shape;4780;p208"/>
            <p:cNvGrpSpPr/>
            <p:nvPr/>
          </p:nvGrpSpPr>
          <p:grpSpPr>
            <a:xfrm>
              <a:off x="6756960" y="401082"/>
              <a:ext cx="1179926" cy="1025446"/>
              <a:chOff x="-1" y="-1"/>
              <a:chExt cx="2057413" cy="1877074"/>
            </a:xfrm>
          </p:grpSpPr>
          <p:sp>
            <p:nvSpPr>
              <p:cNvPr id="4781" name="Google Shape;4781;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82" name="Google Shape;4782;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83" name="Google Shape;4783;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84" name="Google Shape;4784;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85" name="Google Shape;4785;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786" name="Google Shape;4786;p208"/>
            <p:cNvGrpSpPr/>
            <p:nvPr/>
          </p:nvGrpSpPr>
          <p:grpSpPr>
            <a:xfrm>
              <a:off x="1217660" y="1727057"/>
              <a:ext cx="1179926" cy="1025446"/>
              <a:chOff x="-1" y="-1"/>
              <a:chExt cx="2057413" cy="1877074"/>
            </a:xfrm>
          </p:grpSpPr>
          <p:sp>
            <p:nvSpPr>
              <p:cNvPr id="4787" name="Google Shape;4787;p208"/>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88" name="Google Shape;4788;p208"/>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89" name="Google Shape;4789;p208"/>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90" name="Google Shape;4790;p208"/>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791" name="Google Shape;4791;p208"/>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5" name="Shape 4795"/>
        <p:cNvGrpSpPr/>
        <p:nvPr/>
      </p:nvGrpSpPr>
      <p:grpSpPr>
        <a:xfrm>
          <a:off x="0" y="0"/>
          <a:ext cx="0" cy="0"/>
          <a:chOff x="0" y="0"/>
          <a:chExt cx="0" cy="0"/>
        </a:xfrm>
      </p:grpSpPr>
      <p:grpSp>
        <p:nvGrpSpPr>
          <p:cNvPr id="4796" name="Google Shape;4796;p209"/>
          <p:cNvGrpSpPr/>
          <p:nvPr/>
        </p:nvGrpSpPr>
        <p:grpSpPr>
          <a:xfrm>
            <a:off x="1073911" y="264877"/>
            <a:ext cx="6934021" cy="2628764"/>
            <a:chOff x="1073911" y="264877"/>
            <a:chExt cx="6934021" cy="2628764"/>
          </a:xfrm>
        </p:grpSpPr>
        <p:grpSp>
          <p:nvGrpSpPr>
            <p:cNvPr id="4797" name="Google Shape;4797;p209"/>
            <p:cNvGrpSpPr/>
            <p:nvPr/>
          </p:nvGrpSpPr>
          <p:grpSpPr>
            <a:xfrm>
              <a:off x="1073911" y="264877"/>
              <a:ext cx="6934021" cy="2628764"/>
              <a:chOff x="-38" y="0"/>
              <a:chExt cx="4410113" cy="2628764"/>
            </a:xfrm>
          </p:grpSpPr>
          <p:sp>
            <p:nvSpPr>
              <p:cNvPr id="4798" name="Google Shape;4798;p20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799" name="Google Shape;4799;p20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00" name="Google Shape;4800;p20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01" name="Google Shape;4801;p20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02" name="Google Shape;4802;p20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03" name="Google Shape;4803;p20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04" name="Google Shape;4804;p20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05" name="Google Shape;4805;p20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06" name="Google Shape;4806;p20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07" name="Google Shape;4807;p20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808" name="Google Shape;4808;p209"/>
            <p:cNvGrpSpPr/>
            <p:nvPr/>
          </p:nvGrpSpPr>
          <p:grpSpPr>
            <a:xfrm>
              <a:off x="1217660" y="401082"/>
              <a:ext cx="1179926" cy="1022670"/>
              <a:chOff x="-1" y="-1"/>
              <a:chExt cx="2057413" cy="1871994"/>
            </a:xfrm>
          </p:grpSpPr>
          <p:sp>
            <p:nvSpPr>
              <p:cNvPr id="4809" name="Google Shape;4809;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10" name="Google Shape;4810;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11" name="Google Shape;4811;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812" name="Google Shape;4812;p209"/>
            <p:cNvGrpSpPr/>
            <p:nvPr/>
          </p:nvGrpSpPr>
          <p:grpSpPr>
            <a:xfrm>
              <a:off x="2564385" y="401082"/>
              <a:ext cx="1179926" cy="1022670"/>
              <a:chOff x="-1" y="-1"/>
              <a:chExt cx="2057413" cy="1871994"/>
            </a:xfrm>
          </p:grpSpPr>
          <p:sp>
            <p:nvSpPr>
              <p:cNvPr id="4813" name="Google Shape;4813;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14" name="Google Shape;4814;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15" name="Google Shape;4815;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816" name="Google Shape;4816;p209"/>
            <p:cNvGrpSpPr/>
            <p:nvPr/>
          </p:nvGrpSpPr>
          <p:grpSpPr>
            <a:xfrm>
              <a:off x="3987310" y="401082"/>
              <a:ext cx="1179926" cy="1022670"/>
              <a:chOff x="-1" y="-1"/>
              <a:chExt cx="2057413" cy="1871994"/>
            </a:xfrm>
          </p:grpSpPr>
          <p:sp>
            <p:nvSpPr>
              <p:cNvPr id="4817" name="Google Shape;4817;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18" name="Google Shape;4818;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19" name="Google Shape;4819;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820" name="Google Shape;4820;p209"/>
            <p:cNvGrpSpPr/>
            <p:nvPr/>
          </p:nvGrpSpPr>
          <p:grpSpPr>
            <a:xfrm>
              <a:off x="5334035" y="401082"/>
              <a:ext cx="1179926" cy="1022670"/>
              <a:chOff x="-1" y="-1"/>
              <a:chExt cx="2057413" cy="1871994"/>
            </a:xfrm>
          </p:grpSpPr>
          <p:sp>
            <p:nvSpPr>
              <p:cNvPr id="4821" name="Google Shape;4821;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22" name="Google Shape;4822;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23" name="Google Shape;4823;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824" name="Google Shape;4824;p209"/>
            <p:cNvGrpSpPr/>
            <p:nvPr/>
          </p:nvGrpSpPr>
          <p:grpSpPr>
            <a:xfrm>
              <a:off x="6756960" y="401082"/>
              <a:ext cx="1179926" cy="1022670"/>
              <a:chOff x="-1" y="-1"/>
              <a:chExt cx="2057413" cy="1871994"/>
            </a:xfrm>
          </p:grpSpPr>
          <p:sp>
            <p:nvSpPr>
              <p:cNvPr id="4825" name="Google Shape;4825;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26" name="Google Shape;4826;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27" name="Google Shape;4827;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4828" name="Google Shape;4828;p209"/>
          <p:cNvGrpSpPr/>
          <p:nvPr/>
        </p:nvGrpSpPr>
        <p:grpSpPr>
          <a:xfrm>
            <a:off x="1073911" y="4829602"/>
            <a:ext cx="6934021" cy="2628764"/>
            <a:chOff x="1073911" y="264877"/>
            <a:chExt cx="6934021" cy="2628764"/>
          </a:xfrm>
        </p:grpSpPr>
        <p:grpSp>
          <p:nvGrpSpPr>
            <p:cNvPr id="4829" name="Google Shape;4829;p209"/>
            <p:cNvGrpSpPr/>
            <p:nvPr/>
          </p:nvGrpSpPr>
          <p:grpSpPr>
            <a:xfrm>
              <a:off x="1073911" y="264877"/>
              <a:ext cx="6934021" cy="2628764"/>
              <a:chOff x="-38" y="0"/>
              <a:chExt cx="4410113" cy="2628764"/>
            </a:xfrm>
          </p:grpSpPr>
          <p:sp>
            <p:nvSpPr>
              <p:cNvPr id="4830" name="Google Shape;4830;p20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31" name="Google Shape;4831;p20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32" name="Google Shape;4832;p20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33" name="Google Shape;4833;p20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34" name="Google Shape;4834;p20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35" name="Google Shape;4835;p20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36" name="Google Shape;4836;p20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37" name="Google Shape;4837;p20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38" name="Google Shape;4838;p20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4839" name="Google Shape;4839;p20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4840" name="Google Shape;4840;p209"/>
            <p:cNvGrpSpPr/>
            <p:nvPr/>
          </p:nvGrpSpPr>
          <p:grpSpPr>
            <a:xfrm>
              <a:off x="1217660" y="401082"/>
              <a:ext cx="1179926" cy="1022670"/>
              <a:chOff x="-1" y="-1"/>
              <a:chExt cx="2057413" cy="1871994"/>
            </a:xfrm>
          </p:grpSpPr>
          <p:sp>
            <p:nvSpPr>
              <p:cNvPr id="4841" name="Google Shape;4841;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42" name="Google Shape;4842;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43" name="Google Shape;4843;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844" name="Google Shape;4844;p209"/>
            <p:cNvGrpSpPr/>
            <p:nvPr/>
          </p:nvGrpSpPr>
          <p:grpSpPr>
            <a:xfrm>
              <a:off x="2564385" y="401082"/>
              <a:ext cx="1179926" cy="1022670"/>
              <a:chOff x="-1" y="-1"/>
              <a:chExt cx="2057413" cy="1871994"/>
            </a:xfrm>
          </p:grpSpPr>
          <p:sp>
            <p:nvSpPr>
              <p:cNvPr id="4845" name="Google Shape;4845;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46" name="Google Shape;4846;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47" name="Google Shape;4847;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848" name="Google Shape;4848;p209"/>
            <p:cNvGrpSpPr/>
            <p:nvPr/>
          </p:nvGrpSpPr>
          <p:grpSpPr>
            <a:xfrm>
              <a:off x="3987310" y="401082"/>
              <a:ext cx="1179926" cy="1022670"/>
              <a:chOff x="-1" y="-1"/>
              <a:chExt cx="2057413" cy="1871994"/>
            </a:xfrm>
          </p:grpSpPr>
          <p:sp>
            <p:nvSpPr>
              <p:cNvPr id="4849" name="Google Shape;4849;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50" name="Google Shape;4850;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51" name="Google Shape;4851;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852" name="Google Shape;4852;p209"/>
            <p:cNvGrpSpPr/>
            <p:nvPr/>
          </p:nvGrpSpPr>
          <p:grpSpPr>
            <a:xfrm>
              <a:off x="5334035" y="401082"/>
              <a:ext cx="1179926" cy="1022670"/>
              <a:chOff x="-1" y="-1"/>
              <a:chExt cx="2057413" cy="1871994"/>
            </a:xfrm>
          </p:grpSpPr>
          <p:sp>
            <p:nvSpPr>
              <p:cNvPr id="4853" name="Google Shape;4853;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54" name="Google Shape;4854;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55" name="Google Shape;4855;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856" name="Google Shape;4856;p209"/>
            <p:cNvGrpSpPr/>
            <p:nvPr/>
          </p:nvGrpSpPr>
          <p:grpSpPr>
            <a:xfrm>
              <a:off x="6756960" y="401082"/>
              <a:ext cx="1179926" cy="1022670"/>
              <a:chOff x="-1" y="-1"/>
              <a:chExt cx="2057413" cy="1871994"/>
            </a:xfrm>
          </p:grpSpPr>
          <p:sp>
            <p:nvSpPr>
              <p:cNvPr id="4857" name="Google Shape;4857;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58" name="Google Shape;4858;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59" name="Google Shape;4859;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4860" name="Google Shape;4860;p209"/>
            <p:cNvGrpSpPr/>
            <p:nvPr/>
          </p:nvGrpSpPr>
          <p:grpSpPr>
            <a:xfrm>
              <a:off x="1217660" y="1727057"/>
              <a:ext cx="1179926" cy="1022670"/>
              <a:chOff x="-1" y="-1"/>
              <a:chExt cx="2057413" cy="1871994"/>
            </a:xfrm>
          </p:grpSpPr>
          <p:sp>
            <p:nvSpPr>
              <p:cNvPr id="4861" name="Google Shape;4861;p209"/>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62" name="Google Shape;4862;p209"/>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4863" name="Google Shape;4863;p209"/>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7" name="Shape 4867"/>
        <p:cNvGrpSpPr/>
        <p:nvPr/>
      </p:nvGrpSpPr>
      <p:grpSpPr>
        <a:xfrm>
          <a:off x="0" y="0"/>
          <a:ext cx="0" cy="0"/>
          <a:chOff x="0" y="0"/>
          <a:chExt cx="0" cy="0"/>
        </a:xfrm>
      </p:grpSpPr>
      <p:grpSp>
        <p:nvGrpSpPr>
          <p:cNvPr id="4868" name="Google Shape;4868;p210"/>
          <p:cNvGrpSpPr/>
          <p:nvPr/>
        </p:nvGrpSpPr>
        <p:grpSpPr>
          <a:xfrm>
            <a:off x="539932" y="525854"/>
            <a:ext cx="3739222" cy="3422872"/>
            <a:chOff x="539932" y="525854"/>
            <a:chExt cx="3739222" cy="3422872"/>
          </a:xfrm>
        </p:grpSpPr>
        <p:grpSp>
          <p:nvGrpSpPr>
            <p:cNvPr id="4869" name="Google Shape;4869;p210"/>
            <p:cNvGrpSpPr/>
            <p:nvPr/>
          </p:nvGrpSpPr>
          <p:grpSpPr>
            <a:xfrm>
              <a:off x="539932" y="525854"/>
              <a:ext cx="1504272" cy="1504272"/>
              <a:chOff x="3143151" y="5611075"/>
              <a:chExt cx="2190900" cy="2190900"/>
            </a:xfrm>
          </p:grpSpPr>
          <p:sp>
            <p:nvSpPr>
              <p:cNvPr id="4870" name="Google Shape;4870;p210"/>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71" name="Google Shape;4871;p210"/>
              <p:cNvGrpSpPr/>
              <p:nvPr/>
            </p:nvGrpSpPr>
            <p:grpSpPr>
              <a:xfrm>
                <a:off x="3797224" y="6265603"/>
                <a:ext cx="882785" cy="881849"/>
                <a:chOff x="1337116" y="6255249"/>
                <a:chExt cx="1107774" cy="1202412"/>
              </a:xfrm>
            </p:grpSpPr>
            <p:sp>
              <p:nvSpPr>
                <p:cNvPr id="4872" name="Google Shape;4872;p210"/>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73" name="Google Shape;4873;p210"/>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74" name="Google Shape;4874;p210"/>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75" name="Google Shape;4875;p210"/>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76" name="Google Shape;4876;p210"/>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877" name="Google Shape;4877;p210"/>
            <p:cNvGrpSpPr/>
            <p:nvPr/>
          </p:nvGrpSpPr>
          <p:grpSpPr>
            <a:xfrm>
              <a:off x="2774882" y="525854"/>
              <a:ext cx="1504272" cy="1504272"/>
              <a:chOff x="3143151" y="5611075"/>
              <a:chExt cx="2190900" cy="2190900"/>
            </a:xfrm>
          </p:grpSpPr>
          <p:sp>
            <p:nvSpPr>
              <p:cNvPr id="4878" name="Google Shape;4878;p210"/>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79" name="Google Shape;4879;p210"/>
              <p:cNvGrpSpPr/>
              <p:nvPr/>
            </p:nvGrpSpPr>
            <p:grpSpPr>
              <a:xfrm>
                <a:off x="3797224" y="6265603"/>
                <a:ext cx="882785" cy="881849"/>
                <a:chOff x="1337116" y="6255249"/>
                <a:chExt cx="1107774" cy="1202412"/>
              </a:xfrm>
            </p:grpSpPr>
            <p:sp>
              <p:nvSpPr>
                <p:cNvPr id="4880" name="Google Shape;4880;p210"/>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81" name="Google Shape;4881;p210"/>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82" name="Google Shape;4882;p210"/>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83" name="Google Shape;4883;p210"/>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84" name="Google Shape;4884;p210"/>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885" name="Google Shape;4885;p210"/>
            <p:cNvGrpSpPr/>
            <p:nvPr/>
          </p:nvGrpSpPr>
          <p:grpSpPr>
            <a:xfrm>
              <a:off x="539932" y="2444454"/>
              <a:ext cx="1504272" cy="1504272"/>
              <a:chOff x="3143151" y="5611075"/>
              <a:chExt cx="2190900" cy="2190900"/>
            </a:xfrm>
          </p:grpSpPr>
          <p:sp>
            <p:nvSpPr>
              <p:cNvPr id="4886" name="Google Shape;4886;p210"/>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87" name="Google Shape;4887;p210"/>
              <p:cNvGrpSpPr/>
              <p:nvPr/>
            </p:nvGrpSpPr>
            <p:grpSpPr>
              <a:xfrm>
                <a:off x="3797224" y="6265603"/>
                <a:ext cx="882785" cy="881849"/>
                <a:chOff x="1337116" y="6255249"/>
                <a:chExt cx="1107774" cy="1202412"/>
              </a:xfrm>
            </p:grpSpPr>
            <p:sp>
              <p:nvSpPr>
                <p:cNvPr id="4888" name="Google Shape;4888;p210"/>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89" name="Google Shape;4889;p210"/>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90" name="Google Shape;4890;p210"/>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91" name="Google Shape;4891;p210"/>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92" name="Google Shape;4892;p210"/>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893" name="Google Shape;4893;p210"/>
            <p:cNvGrpSpPr/>
            <p:nvPr/>
          </p:nvGrpSpPr>
          <p:grpSpPr>
            <a:xfrm>
              <a:off x="2774882" y="2444454"/>
              <a:ext cx="1504272" cy="1504272"/>
              <a:chOff x="3143151" y="5611075"/>
              <a:chExt cx="2190900" cy="2190900"/>
            </a:xfrm>
          </p:grpSpPr>
          <p:sp>
            <p:nvSpPr>
              <p:cNvPr id="4894" name="Google Shape;4894;p210"/>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95" name="Google Shape;4895;p210"/>
              <p:cNvGrpSpPr/>
              <p:nvPr/>
            </p:nvGrpSpPr>
            <p:grpSpPr>
              <a:xfrm>
                <a:off x="3797224" y="6265603"/>
                <a:ext cx="882785" cy="881849"/>
                <a:chOff x="1337116" y="6255249"/>
                <a:chExt cx="1107774" cy="1202412"/>
              </a:xfrm>
            </p:grpSpPr>
            <p:sp>
              <p:nvSpPr>
                <p:cNvPr id="4896" name="Google Shape;4896;p210"/>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97" name="Google Shape;4897;p210"/>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98" name="Google Shape;4898;p210"/>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99" name="Google Shape;4899;p210"/>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00" name="Google Shape;4900;p210"/>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4901" name="Google Shape;4901;p210"/>
          <p:cNvGrpSpPr/>
          <p:nvPr/>
        </p:nvGrpSpPr>
        <p:grpSpPr>
          <a:xfrm>
            <a:off x="518020" y="5591615"/>
            <a:ext cx="3804940" cy="3677565"/>
            <a:chOff x="518020" y="5591615"/>
            <a:chExt cx="3804940" cy="3677565"/>
          </a:xfrm>
        </p:grpSpPr>
        <p:grpSp>
          <p:nvGrpSpPr>
            <p:cNvPr id="4902" name="Google Shape;4902;p210"/>
            <p:cNvGrpSpPr/>
            <p:nvPr/>
          </p:nvGrpSpPr>
          <p:grpSpPr>
            <a:xfrm>
              <a:off x="518020" y="5591615"/>
              <a:ext cx="1548090" cy="1548090"/>
              <a:chOff x="427651" y="5611075"/>
              <a:chExt cx="2190900" cy="2190900"/>
            </a:xfrm>
          </p:grpSpPr>
          <p:sp>
            <p:nvSpPr>
              <p:cNvPr id="4903" name="Google Shape;4903;p210"/>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04" name="Google Shape;4904;p210"/>
              <p:cNvGrpSpPr/>
              <p:nvPr/>
            </p:nvGrpSpPr>
            <p:grpSpPr>
              <a:xfrm>
                <a:off x="701396" y="6292615"/>
                <a:ext cx="1665502" cy="881849"/>
                <a:chOff x="701396" y="6292615"/>
                <a:chExt cx="1665502" cy="881849"/>
              </a:xfrm>
            </p:grpSpPr>
            <p:grpSp>
              <p:nvGrpSpPr>
                <p:cNvPr id="4905" name="Google Shape;4905;p210"/>
                <p:cNvGrpSpPr/>
                <p:nvPr/>
              </p:nvGrpSpPr>
              <p:grpSpPr>
                <a:xfrm>
                  <a:off x="701396" y="6292615"/>
                  <a:ext cx="882785" cy="881849"/>
                  <a:chOff x="701371" y="6292098"/>
                  <a:chExt cx="1107774" cy="1202412"/>
                </a:xfrm>
              </p:grpSpPr>
              <p:sp>
                <p:nvSpPr>
                  <p:cNvPr id="4906" name="Google Shape;4906;p21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07" name="Google Shape;4907;p21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08" name="Google Shape;4908;p21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09" name="Google Shape;4909;p21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10" name="Google Shape;4910;p21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4911" name="Google Shape;4911;p210"/>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912" name="Google Shape;4912;p210"/>
            <p:cNvGrpSpPr/>
            <p:nvPr/>
          </p:nvGrpSpPr>
          <p:grpSpPr>
            <a:xfrm>
              <a:off x="2752970" y="5591615"/>
              <a:ext cx="1548090" cy="1548090"/>
              <a:chOff x="427651" y="5611075"/>
              <a:chExt cx="2190900" cy="2190900"/>
            </a:xfrm>
          </p:grpSpPr>
          <p:sp>
            <p:nvSpPr>
              <p:cNvPr id="4913" name="Google Shape;4913;p210"/>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14" name="Google Shape;4914;p210"/>
              <p:cNvGrpSpPr/>
              <p:nvPr/>
            </p:nvGrpSpPr>
            <p:grpSpPr>
              <a:xfrm>
                <a:off x="701396" y="6292615"/>
                <a:ext cx="1665502" cy="881849"/>
                <a:chOff x="701396" y="6292615"/>
                <a:chExt cx="1665502" cy="881849"/>
              </a:xfrm>
            </p:grpSpPr>
            <p:grpSp>
              <p:nvGrpSpPr>
                <p:cNvPr id="4915" name="Google Shape;4915;p210"/>
                <p:cNvGrpSpPr/>
                <p:nvPr/>
              </p:nvGrpSpPr>
              <p:grpSpPr>
                <a:xfrm>
                  <a:off x="701396" y="6292615"/>
                  <a:ext cx="882785" cy="881849"/>
                  <a:chOff x="701371" y="6292098"/>
                  <a:chExt cx="1107774" cy="1202412"/>
                </a:xfrm>
              </p:grpSpPr>
              <p:sp>
                <p:nvSpPr>
                  <p:cNvPr id="4916" name="Google Shape;4916;p21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17" name="Google Shape;4917;p21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18" name="Google Shape;4918;p21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19" name="Google Shape;4919;p21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20" name="Google Shape;4920;p21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4921" name="Google Shape;4921;p210"/>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922" name="Google Shape;4922;p210"/>
            <p:cNvGrpSpPr/>
            <p:nvPr/>
          </p:nvGrpSpPr>
          <p:grpSpPr>
            <a:xfrm>
              <a:off x="539920" y="7721090"/>
              <a:ext cx="1548090" cy="1548090"/>
              <a:chOff x="427651" y="5611075"/>
              <a:chExt cx="2190900" cy="2190900"/>
            </a:xfrm>
          </p:grpSpPr>
          <p:sp>
            <p:nvSpPr>
              <p:cNvPr id="4923" name="Google Shape;4923;p210"/>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24" name="Google Shape;4924;p210"/>
              <p:cNvGrpSpPr/>
              <p:nvPr/>
            </p:nvGrpSpPr>
            <p:grpSpPr>
              <a:xfrm>
                <a:off x="701396" y="6292615"/>
                <a:ext cx="1665502" cy="881849"/>
                <a:chOff x="701396" y="6292615"/>
                <a:chExt cx="1665502" cy="881849"/>
              </a:xfrm>
            </p:grpSpPr>
            <p:grpSp>
              <p:nvGrpSpPr>
                <p:cNvPr id="4925" name="Google Shape;4925;p210"/>
                <p:cNvGrpSpPr/>
                <p:nvPr/>
              </p:nvGrpSpPr>
              <p:grpSpPr>
                <a:xfrm>
                  <a:off x="701396" y="6292615"/>
                  <a:ext cx="882785" cy="881849"/>
                  <a:chOff x="701371" y="6292098"/>
                  <a:chExt cx="1107774" cy="1202412"/>
                </a:xfrm>
              </p:grpSpPr>
              <p:sp>
                <p:nvSpPr>
                  <p:cNvPr id="4926" name="Google Shape;4926;p21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27" name="Google Shape;4927;p21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28" name="Google Shape;4928;p21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29" name="Google Shape;4929;p21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30" name="Google Shape;4930;p21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4931" name="Google Shape;4931;p210"/>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932" name="Google Shape;4932;p210"/>
            <p:cNvGrpSpPr/>
            <p:nvPr/>
          </p:nvGrpSpPr>
          <p:grpSpPr>
            <a:xfrm>
              <a:off x="2774870" y="7721090"/>
              <a:ext cx="1548090" cy="1548090"/>
              <a:chOff x="427651" y="5611075"/>
              <a:chExt cx="2190900" cy="2190900"/>
            </a:xfrm>
          </p:grpSpPr>
          <p:sp>
            <p:nvSpPr>
              <p:cNvPr id="4933" name="Google Shape;4933;p210"/>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34" name="Google Shape;4934;p210"/>
              <p:cNvGrpSpPr/>
              <p:nvPr/>
            </p:nvGrpSpPr>
            <p:grpSpPr>
              <a:xfrm>
                <a:off x="701396" y="6292615"/>
                <a:ext cx="1665502" cy="881849"/>
                <a:chOff x="701396" y="6292615"/>
                <a:chExt cx="1665502" cy="881849"/>
              </a:xfrm>
            </p:grpSpPr>
            <p:grpSp>
              <p:nvGrpSpPr>
                <p:cNvPr id="4935" name="Google Shape;4935;p210"/>
                <p:cNvGrpSpPr/>
                <p:nvPr/>
              </p:nvGrpSpPr>
              <p:grpSpPr>
                <a:xfrm>
                  <a:off x="701396" y="6292615"/>
                  <a:ext cx="882785" cy="881849"/>
                  <a:chOff x="701371" y="6292098"/>
                  <a:chExt cx="1107774" cy="1202412"/>
                </a:xfrm>
              </p:grpSpPr>
              <p:sp>
                <p:nvSpPr>
                  <p:cNvPr id="4936" name="Google Shape;4936;p21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37" name="Google Shape;4937;p21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38" name="Google Shape;4938;p21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39" name="Google Shape;4939;p21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40" name="Google Shape;4940;p21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4941" name="Google Shape;4941;p210"/>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5" name="Shape 4945"/>
        <p:cNvGrpSpPr/>
        <p:nvPr/>
      </p:nvGrpSpPr>
      <p:grpSpPr>
        <a:xfrm>
          <a:off x="0" y="0"/>
          <a:ext cx="0" cy="0"/>
          <a:chOff x="0" y="0"/>
          <a:chExt cx="0" cy="0"/>
        </a:xfrm>
      </p:grpSpPr>
      <p:grpSp>
        <p:nvGrpSpPr>
          <p:cNvPr id="4946" name="Google Shape;4946;p211"/>
          <p:cNvGrpSpPr/>
          <p:nvPr/>
        </p:nvGrpSpPr>
        <p:grpSpPr>
          <a:xfrm>
            <a:off x="539932" y="525854"/>
            <a:ext cx="5974172" cy="3422872"/>
            <a:chOff x="539932" y="525854"/>
            <a:chExt cx="5974172" cy="3422872"/>
          </a:xfrm>
        </p:grpSpPr>
        <p:grpSp>
          <p:nvGrpSpPr>
            <p:cNvPr id="4947" name="Google Shape;4947;p211"/>
            <p:cNvGrpSpPr/>
            <p:nvPr/>
          </p:nvGrpSpPr>
          <p:grpSpPr>
            <a:xfrm>
              <a:off x="539932" y="525854"/>
              <a:ext cx="1504272" cy="1504272"/>
              <a:chOff x="3143151" y="5611075"/>
              <a:chExt cx="2190900" cy="2190900"/>
            </a:xfrm>
          </p:grpSpPr>
          <p:sp>
            <p:nvSpPr>
              <p:cNvPr id="4948" name="Google Shape;4948;p211"/>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49" name="Google Shape;4949;p211"/>
              <p:cNvGrpSpPr/>
              <p:nvPr/>
            </p:nvGrpSpPr>
            <p:grpSpPr>
              <a:xfrm>
                <a:off x="3797224" y="6265603"/>
                <a:ext cx="882785" cy="881849"/>
                <a:chOff x="1337116" y="6255249"/>
                <a:chExt cx="1107774" cy="1202412"/>
              </a:xfrm>
            </p:grpSpPr>
            <p:sp>
              <p:nvSpPr>
                <p:cNvPr id="4950" name="Google Shape;4950;p211"/>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51" name="Google Shape;4951;p211"/>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52" name="Google Shape;4952;p211"/>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53" name="Google Shape;4953;p211"/>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54" name="Google Shape;4954;p211"/>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955" name="Google Shape;4955;p211"/>
            <p:cNvGrpSpPr/>
            <p:nvPr/>
          </p:nvGrpSpPr>
          <p:grpSpPr>
            <a:xfrm>
              <a:off x="2774882" y="525854"/>
              <a:ext cx="1504272" cy="1504272"/>
              <a:chOff x="3143151" y="5611075"/>
              <a:chExt cx="2190900" cy="2190900"/>
            </a:xfrm>
          </p:grpSpPr>
          <p:sp>
            <p:nvSpPr>
              <p:cNvPr id="4956" name="Google Shape;4956;p211"/>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57" name="Google Shape;4957;p211"/>
              <p:cNvGrpSpPr/>
              <p:nvPr/>
            </p:nvGrpSpPr>
            <p:grpSpPr>
              <a:xfrm>
                <a:off x="3797224" y="6265603"/>
                <a:ext cx="882785" cy="881849"/>
                <a:chOff x="1337116" y="6255249"/>
                <a:chExt cx="1107774" cy="1202412"/>
              </a:xfrm>
            </p:grpSpPr>
            <p:sp>
              <p:nvSpPr>
                <p:cNvPr id="4958" name="Google Shape;4958;p211"/>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59" name="Google Shape;4959;p211"/>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60" name="Google Shape;4960;p211"/>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61" name="Google Shape;4961;p211"/>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62" name="Google Shape;4962;p211"/>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963" name="Google Shape;4963;p211"/>
            <p:cNvGrpSpPr/>
            <p:nvPr/>
          </p:nvGrpSpPr>
          <p:grpSpPr>
            <a:xfrm>
              <a:off x="539932" y="2444454"/>
              <a:ext cx="1504272" cy="1504272"/>
              <a:chOff x="3143151" y="5611075"/>
              <a:chExt cx="2190900" cy="2190900"/>
            </a:xfrm>
          </p:grpSpPr>
          <p:sp>
            <p:nvSpPr>
              <p:cNvPr id="4964" name="Google Shape;4964;p211"/>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65" name="Google Shape;4965;p211"/>
              <p:cNvGrpSpPr/>
              <p:nvPr/>
            </p:nvGrpSpPr>
            <p:grpSpPr>
              <a:xfrm>
                <a:off x="3797224" y="6265603"/>
                <a:ext cx="882785" cy="881849"/>
                <a:chOff x="1337116" y="6255249"/>
                <a:chExt cx="1107774" cy="1202412"/>
              </a:xfrm>
            </p:grpSpPr>
            <p:sp>
              <p:nvSpPr>
                <p:cNvPr id="4966" name="Google Shape;4966;p211"/>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67" name="Google Shape;4967;p211"/>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68" name="Google Shape;4968;p211"/>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69" name="Google Shape;4969;p211"/>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70" name="Google Shape;4970;p211"/>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971" name="Google Shape;4971;p211"/>
            <p:cNvGrpSpPr/>
            <p:nvPr/>
          </p:nvGrpSpPr>
          <p:grpSpPr>
            <a:xfrm>
              <a:off x="2774882" y="2444454"/>
              <a:ext cx="1504272" cy="1504272"/>
              <a:chOff x="3143151" y="5611075"/>
              <a:chExt cx="2190900" cy="2190900"/>
            </a:xfrm>
          </p:grpSpPr>
          <p:sp>
            <p:nvSpPr>
              <p:cNvPr id="4972" name="Google Shape;4972;p211"/>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73" name="Google Shape;4973;p211"/>
              <p:cNvGrpSpPr/>
              <p:nvPr/>
            </p:nvGrpSpPr>
            <p:grpSpPr>
              <a:xfrm>
                <a:off x="3797224" y="6265603"/>
                <a:ext cx="882785" cy="881849"/>
                <a:chOff x="1337116" y="6255249"/>
                <a:chExt cx="1107774" cy="1202412"/>
              </a:xfrm>
            </p:grpSpPr>
            <p:sp>
              <p:nvSpPr>
                <p:cNvPr id="4974" name="Google Shape;4974;p211"/>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75" name="Google Shape;4975;p211"/>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76" name="Google Shape;4976;p211"/>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77" name="Google Shape;4977;p211"/>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78" name="Google Shape;4978;p211"/>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979" name="Google Shape;4979;p211"/>
            <p:cNvGrpSpPr/>
            <p:nvPr/>
          </p:nvGrpSpPr>
          <p:grpSpPr>
            <a:xfrm>
              <a:off x="5009832" y="525854"/>
              <a:ext cx="1504272" cy="1504272"/>
              <a:chOff x="3143151" y="5611075"/>
              <a:chExt cx="2190900" cy="2190900"/>
            </a:xfrm>
          </p:grpSpPr>
          <p:sp>
            <p:nvSpPr>
              <p:cNvPr id="4980" name="Google Shape;4980;p211"/>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81" name="Google Shape;4981;p211"/>
              <p:cNvGrpSpPr/>
              <p:nvPr/>
            </p:nvGrpSpPr>
            <p:grpSpPr>
              <a:xfrm>
                <a:off x="3797224" y="6265603"/>
                <a:ext cx="882785" cy="881849"/>
                <a:chOff x="1337116" y="6255249"/>
                <a:chExt cx="1107774" cy="1202412"/>
              </a:xfrm>
            </p:grpSpPr>
            <p:sp>
              <p:nvSpPr>
                <p:cNvPr id="4982" name="Google Shape;4982;p211"/>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83" name="Google Shape;4983;p211"/>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84" name="Google Shape;4984;p211"/>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85" name="Google Shape;4985;p211"/>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86" name="Google Shape;4986;p211"/>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987" name="Google Shape;4987;p211"/>
            <p:cNvGrpSpPr/>
            <p:nvPr/>
          </p:nvGrpSpPr>
          <p:grpSpPr>
            <a:xfrm>
              <a:off x="5009832" y="2444454"/>
              <a:ext cx="1504272" cy="1504272"/>
              <a:chOff x="3143151" y="5611075"/>
              <a:chExt cx="2190900" cy="2190900"/>
            </a:xfrm>
          </p:grpSpPr>
          <p:sp>
            <p:nvSpPr>
              <p:cNvPr id="4988" name="Google Shape;4988;p211"/>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89" name="Google Shape;4989;p211"/>
              <p:cNvGrpSpPr/>
              <p:nvPr/>
            </p:nvGrpSpPr>
            <p:grpSpPr>
              <a:xfrm>
                <a:off x="3797224" y="6265603"/>
                <a:ext cx="882785" cy="881849"/>
                <a:chOff x="1337116" y="6255249"/>
                <a:chExt cx="1107774" cy="1202412"/>
              </a:xfrm>
            </p:grpSpPr>
            <p:sp>
              <p:nvSpPr>
                <p:cNvPr id="4990" name="Google Shape;4990;p211"/>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91" name="Google Shape;4991;p211"/>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92" name="Google Shape;4992;p211"/>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93" name="Google Shape;4993;p211"/>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94" name="Google Shape;4994;p211"/>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4995" name="Google Shape;4995;p211"/>
          <p:cNvGrpSpPr/>
          <p:nvPr/>
        </p:nvGrpSpPr>
        <p:grpSpPr>
          <a:xfrm>
            <a:off x="518020" y="5591615"/>
            <a:ext cx="6061790" cy="3677565"/>
            <a:chOff x="518020" y="5591615"/>
            <a:chExt cx="6061790" cy="3677565"/>
          </a:xfrm>
        </p:grpSpPr>
        <p:grpSp>
          <p:nvGrpSpPr>
            <p:cNvPr id="4996" name="Google Shape;4996;p211"/>
            <p:cNvGrpSpPr/>
            <p:nvPr/>
          </p:nvGrpSpPr>
          <p:grpSpPr>
            <a:xfrm>
              <a:off x="518020" y="5591615"/>
              <a:ext cx="1548090" cy="1548090"/>
              <a:chOff x="427651" y="5611075"/>
              <a:chExt cx="2190900" cy="2190900"/>
            </a:xfrm>
          </p:grpSpPr>
          <p:sp>
            <p:nvSpPr>
              <p:cNvPr id="4997" name="Google Shape;4997;p211"/>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98" name="Google Shape;4998;p211"/>
              <p:cNvGrpSpPr/>
              <p:nvPr/>
            </p:nvGrpSpPr>
            <p:grpSpPr>
              <a:xfrm>
                <a:off x="701396" y="6292615"/>
                <a:ext cx="1665502" cy="881849"/>
                <a:chOff x="701396" y="6292615"/>
                <a:chExt cx="1665502" cy="881849"/>
              </a:xfrm>
            </p:grpSpPr>
            <p:grpSp>
              <p:nvGrpSpPr>
                <p:cNvPr id="4999" name="Google Shape;4999;p211"/>
                <p:cNvGrpSpPr/>
                <p:nvPr/>
              </p:nvGrpSpPr>
              <p:grpSpPr>
                <a:xfrm>
                  <a:off x="701396" y="6292615"/>
                  <a:ext cx="882785" cy="881849"/>
                  <a:chOff x="701371" y="6292098"/>
                  <a:chExt cx="1107774" cy="1202412"/>
                </a:xfrm>
              </p:grpSpPr>
              <p:sp>
                <p:nvSpPr>
                  <p:cNvPr id="5000" name="Google Shape;5000;p211"/>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01" name="Google Shape;5001;p211"/>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02" name="Google Shape;5002;p211"/>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03" name="Google Shape;5003;p211"/>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04" name="Google Shape;5004;p211"/>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5005" name="Google Shape;5005;p211"/>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006" name="Google Shape;5006;p211"/>
            <p:cNvGrpSpPr/>
            <p:nvPr/>
          </p:nvGrpSpPr>
          <p:grpSpPr>
            <a:xfrm>
              <a:off x="2752970" y="5591615"/>
              <a:ext cx="1548090" cy="1548090"/>
              <a:chOff x="427651" y="5611075"/>
              <a:chExt cx="2190900" cy="2190900"/>
            </a:xfrm>
          </p:grpSpPr>
          <p:sp>
            <p:nvSpPr>
              <p:cNvPr id="5007" name="Google Shape;5007;p211"/>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08" name="Google Shape;5008;p211"/>
              <p:cNvGrpSpPr/>
              <p:nvPr/>
            </p:nvGrpSpPr>
            <p:grpSpPr>
              <a:xfrm>
                <a:off x="701396" y="6292615"/>
                <a:ext cx="1665502" cy="881849"/>
                <a:chOff x="701396" y="6292615"/>
                <a:chExt cx="1665502" cy="881849"/>
              </a:xfrm>
            </p:grpSpPr>
            <p:grpSp>
              <p:nvGrpSpPr>
                <p:cNvPr id="5009" name="Google Shape;5009;p211"/>
                <p:cNvGrpSpPr/>
                <p:nvPr/>
              </p:nvGrpSpPr>
              <p:grpSpPr>
                <a:xfrm>
                  <a:off x="701396" y="6292615"/>
                  <a:ext cx="882785" cy="881849"/>
                  <a:chOff x="701371" y="6292098"/>
                  <a:chExt cx="1107774" cy="1202412"/>
                </a:xfrm>
              </p:grpSpPr>
              <p:sp>
                <p:nvSpPr>
                  <p:cNvPr id="5010" name="Google Shape;5010;p211"/>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11" name="Google Shape;5011;p211"/>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12" name="Google Shape;5012;p211"/>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13" name="Google Shape;5013;p211"/>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14" name="Google Shape;5014;p211"/>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5015" name="Google Shape;5015;p211"/>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016" name="Google Shape;5016;p211"/>
            <p:cNvGrpSpPr/>
            <p:nvPr/>
          </p:nvGrpSpPr>
          <p:grpSpPr>
            <a:xfrm>
              <a:off x="539920" y="7721090"/>
              <a:ext cx="1548090" cy="1548090"/>
              <a:chOff x="427651" y="5611075"/>
              <a:chExt cx="2190900" cy="2190900"/>
            </a:xfrm>
          </p:grpSpPr>
          <p:sp>
            <p:nvSpPr>
              <p:cNvPr id="5017" name="Google Shape;5017;p211"/>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18" name="Google Shape;5018;p211"/>
              <p:cNvGrpSpPr/>
              <p:nvPr/>
            </p:nvGrpSpPr>
            <p:grpSpPr>
              <a:xfrm>
                <a:off x="701396" y="6292615"/>
                <a:ext cx="1665502" cy="881849"/>
                <a:chOff x="701396" y="6292615"/>
                <a:chExt cx="1665502" cy="881849"/>
              </a:xfrm>
            </p:grpSpPr>
            <p:grpSp>
              <p:nvGrpSpPr>
                <p:cNvPr id="5019" name="Google Shape;5019;p211"/>
                <p:cNvGrpSpPr/>
                <p:nvPr/>
              </p:nvGrpSpPr>
              <p:grpSpPr>
                <a:xfrm>
                  <a:off x="701396" y="6292615"/>
                  <a:ext cx="882785" cy="881849"/>
                  <a:chOff x="701371" y="6292098"/>
                  <a:chExt cx="1107774" cy="1202412"/>
                </a:xfrm>
              </p:grpSpPr>
              <p:sp>
                <p:nvSpPr>
                  <p:cNvPr id="5020" name="Google Shape;5020;p211"/>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21" name="Google Shape;5021;p211"/>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22" name="Google Shape;5022;p211"/>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23" name="Google Shape;5023;p211"/>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24" name="Google Shape;5024;p211"/>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5025" name="Google Shape;5025;p211"/>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026" name="Google Shape;5026;p211"/>
            <p:cNvGrpSpPr/>
            <p:nvPr/>
          </p:nvGrpSpPr>
          <p:grpSpPr>
            <a:xfrm>
              <a:off x="2774870" y="7721090"/>
              <a:ext cx="1548090" cy="1548090"/>
              <a:chOff x="427651" y="5611075"/>
              <a:chExt cx="2190900" cy="2190900"/>
            </a:xfrm>
          </p:grpSpPr>
          <p:sp>
            <p:nvSpPr>
              <p:cNvPr id="5027" name="Google Shape;5027;p211"/>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8" name="Google Shape;5028;p211"/>
              <p:cNvGrpSpPr/>
              <p:nvPr/>
            </p:nvGrpSpPr>
            <p:grpSpPr>
              <a:xfrm>
                <a:off x="701396" y="6292615"/>
                <a:ext cx="1665502" cy="881849"/>
                <a:chOff x="701396" y="6292615"/>
                <a:chExt cx="1665502" cy="881849"/>
              </a:xfrm>
            </p:grpSpPr>
            <p:grpSp>
              <p:nvGrpSpPr>
                <p:cNvPr id="5029" name="Google Shape;5029;p211"/>
                <p:cNvGrpSpPr/>
                <p:nvPr/>
              </p:nvGrpSpPr>
              <p:grpSpPr>
                <a:xfrm>
                  <a:off x="701396" y="6292615"/>
                  <a:ext cx="882785" cy="881849"/>
                  <a:chOff x="701371" y="6292098"/>
                  <a:chExt cx="1107774" cy="1202412"/>
                </a:xfrm>
              </p:grpSpPr>
              <p:sp>
                <p:nvSpPr>
                  <p:cNvPr id="5030" name="Google Shape;5030;p211"/>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31" name="Google Shape;5031;p211"/>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32" name="Google Shape;5032;p211"/>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33" name="Google Shape;5033;p211"/>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34" name="Google Shape;5034;p211"/>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5035" name="Google Shape;5035;p211"/>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036" name="Google Shape;5036;p211"/>
            <p:cNvGrpSpPr/>
            <p:nvPr/>
          </p:nvGrpSpPr>
          <p:grpSpPr>
            <a:xfrm>
              <a:off x="5009820" y="5591615"/>
              <a:ext cx="1548090" cy="1548090"/>
              <a:chOff x="427651" y="5611075"/>
              <a:chExt cx="2190900" cy="2190900"/>
            </a:xfrm>
          </p:grpSpPr>
          <p:sp>
            <p:nvSpPr>
              <p:cNvPr id="5037" name="Google Shape;5037;p211"/>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38" name="Google Shape;5038;p211"/>
              <p:cNvGrpSpPr/>
              <p:nvPr/>
            </p:nvGrpSpPr>
            <p:grpSpPr>
              <a:xfrm>
                <a:off x="701396" y="6292615"/>
                <a:ext cx="1665502" cy="881849"/>
                <a:chOff x="701396" y="6292615"/>
                <a:chExt cx="1665502" cy="881849"/>
              </a:xfrm>
            </p:grpSpPr>
            <p:grpSp>
              <p:nvGrpSpPr>
                <p:cNvPr id="5039" name="Google Shape;5039;p211"/>
                <p:cNvGrpSpPr/>
                <p:nvPr/>
              </p:nvGrpSpPr>
              <p:grpSpPr>
                <a:xfrm>
                  <a:off x="701396" y="6292615"/>
                  <a:ext cx="882785" cy="881849"/>
                  <a:chOff x="701371" y="6292098"/>
                  <a:chExt cx="1107774" cy="1202412"/>
                </a:xfrm>
              </p:grpSpPr>
              <p:sp>
                <p:nvSpPr>
                  <p:cNvPr id="5040" name="Google Shape;5040;p211"/>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41" name="Google Shape;5041;p211"/>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42" name="Google Shape;5042;p211"/>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43" name="Google Shape;5043;p211"/>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44" name="Google Shape;5044;p211"/>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5045" name="Google Shape;5045;p211"/>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046" name="Google Shape;5046;p211"/>
            <p:cNvGrpSpPr/>
            <p:nvPr/>
          </p:nvGrpSpPr>
          <p:grpSpPr>
            <a:xfrm>
              <a:off x="5031720" y="7721090"/>
              <a:ext cx="1548090" cy="1548090"/>
              <a:chOff x="427651" y="5611075"/>
              <a:chExt cx="2190900" cy="2190900"/>
            </a:xfrm>
          </p:grpSpPr>
          <p:sp>
            <p:nvSpPr>
              <p:cNvPr id="5047" name="Google Shape;5047;p211"/>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48" name="Google Shape;5048;p211"/>
              <p:cNvGrpSpPr/>
              <p:nvPr/>
            </p:nvGrpSpPr>
            <p:grpSpPr>
              <a:xfrm>
                <a:off x="701396" y="6292615"/>
                <a:ext cx="1665502" cy="881849"/>
                <a:chOff x="701396" y="6292615"/>
                <a:chExt cx="1665502" cy="881849"/>
              </a:xfrm>
            </p:grpSpPr>
            <p:grpSp>
              <p:nvGrpSpPr>
                <p:cNvPr id="5049" name="Google Shape;5049;p211"/>
                <p:cNvGrpSpPr/>
                <p:nvPr/>
              </p:nvGrpSpPr>
              <p:grpSpPr>
                <a:xfrm>
                  <a:off x="701396" y="6292615"/>
                  <a:ext cx="882785" cy="881849"/>
                  <a:chOff x="701371" y="6292098"/>
                  <a:chExt cx="1107774" cy="1202412"/>
                </a:xfrm>
              </p:grpSpPr>
              <p:sp>
                <p:nvSpPr>
                  <p:cNvPr id="5050" name="Google Shape;5050;p211"/>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51" name="Google Shape;5051;p211"/>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52" name="Google Shape;5052;p211"/>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53" name="Google Shape;5053;p211"/>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054" name="Google Shape;5054;p211"/>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5055" name="Google Shape;5055;p211"/>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9" name="Shape 5059"/>
        <p:cNvGrpSpPr/>
        <p:nvPr/>
      </p:nvGrpSpPr>
      <p:grpSpPr>
        <a:xfrm>
          <a:off x="0" y="0"/>
          <a:ext cx="0" cy="0"/>
          <a:chOff x="0" y="0"/>
          <a:chExt cx="0" cy="0"/>
        </a:xfrm>
      </p:grpSpPr>
      <p:sp>
        <p:nvSpPr>
          <p:cNvPr id="5060" name="Google Shape;5060;p21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5</a:t>
            </a:r>
            <a:r>
              <a:rPr b="1" lang="en-US" sz="5500">
                <a:latin typeface="Helvetica Neue"/>
                <a:ea typeface="Helvetica Neue"/>
                <a:cs typeface="Helvetica Neue"/>
                <a:sym typeface="Helvetica Neue"/>
              </a:rPr>
              <a:t> groups of 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a:t>
            </a:r>
            <a:r>
              <a:rPr b="1" lang="en-US" sz="5500">
                <a:latin typeface="Helvetica Neue"/>
                <a:ea typeface="Helvetica Neue"/>
                <a:cs typeface="Helvetica Neue"/>
                <a:sym typeface="Helvetica Neue"/>
              </a:rPr>
              <a:t> groups of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groups of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groups of 3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4" name="Shape 5064"/>
        <p:cNvGrpSpPr/>
        <p:nvPr/>
      </p:nvGrpSpPr>
      <p:grpSpPr>
        <a:xfrm>
          <a:off x="0" y="0"/>
          <a:ext cx="0" cy="0"/>
          <a:chOff x="0" y="0"/>
          <a:chExt cx="0" cy="0"/>
        </a:xfrm>
      </p:grpSpPr>
      <p:sp>
        <p:nvSpPr>
          <p:cNvPr id="5065" name="Google Shape;5065;p21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5 </a:t>
            </a:r>
            <a:r>
              <a:rPr b="1" lang="en-US" sz="5500">
                <a:latin typeface="Helvetica Neue"/>
                <a:ea typeface="Helvetica Neue"/>
                <a:cs typeface="Helvetica Neue"/>
                <a:sym typeface="Helvetica Neue"/>
              </a:rPr>
              <a:t>groups of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a:t>
            </a:r>
            <a:r>
              <a:rPr b="1" lang="en-US" sz="5500">
                <a:latin typeface="Helvetica Neue"/>
                <a:ea typeface="Helvetica Neue"/>
                <a:cs typeface="Helvetica Neue"/>
                <a:sym typeface="Helvetica Neue"/>
              </a:rPr>
              <a:t>groups of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groups of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groups of 8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9" name="Shape 5069"/>
        <p:cNvGrpSpPr/>
        <p:nvPr/>
      </p:nvGrpSpPr>
      <p:grpSpPr>
        <a:xfrm>
          <a:off x="0" y="0"/>
          <a:ext cx="0" cy="0"/>
          <a:chOff x="0" y="0"/>
          <a:chExt cx="0" cy="0"/>
        </a:xfrm>
      </p:grpSpPr>
      <p:sp>
        <p:nvSpPr>
          <p:cNvPr id="5070" name="Google Shape;5070;p214"/>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5</a:t>
            </a:r>
            <a:r>
              <a:rPr b="1" lang="en-US" sz="5500">
                <a:latin typeface="Helvetica Neue"/>
                <a:ea typeface="Helvetica Neue"/>
                <a:cs typeface="Helvetica Neue"/>
                <a:sym typeface="Helvetica Neue"/>
              </a:rPr>
              <a:t> groups of 5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a:t>
            </a:r>
            <a:r>
              <a:rPr b="1" lang="en-US" sz="5500">
                <a:latin typeface="Helvetica Neue"/>
                <a:ea typeface="Helvetica Neue"/>
                <a:cs typeface="Helvetica Neue"/>
                <a:sym typeface="Helvetica Neue"/>
              </a:rPr>
              <a:t> groups of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groups of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groups of 7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4" name="Shape 5074"/>
        <p:cNvGrpSpPr/>
        <p:nvPr/>
      </p:nvGrpSpPr>
      <p:grpSpPr>
        <a:xfrm>
          <a:off x="0" y="0"/>
          <a:ext cx="0" cy="0"/>
          <a:chOff x="0" y="0"/>
          <a:chExt cx="0" cy="0"/>
        </a:xfrm>
      </p:grpSpPr>
      <p:sp>
        <p:nvSpPr>
          <p:cNvPr id="5075" name="Google Shape;5075;p215"/>
          <p:cNvSpPr/>
          <p:nvPr/>
        </p:nvSpPr>
        <p:spPr>
          <a:xfrm>
            <a:off x="1639025" y="806075"/>
            <a:ext cx="8132400" cy="89475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4800">
                <a:latin typeface="Helvetica Neue"/>
                <a:ea typeface="Helvetica Neue"/>
                <a:cs typeface="Helvetica Neue"/>
                <a:sym typeface="Helvetica Neue"/>
              </a:rPr>
              <a:t>5</a:t>
            </a:r>
            <a:r>
              <a:rPr b="1" lang="en-US" sz="4800">
                <a:latin typeface="Helvetica Neue"/>
                <a:ea typeface="Helvetica Neue"/>
                <a:cs typeface="Helvetica Neue"/>
                <a:sym typeface="Helvetica Neue"/>
              </a:rPr>
              <a:t> x 2 =</a:t>
            </a:r>
            <a:endParaRPr b="1" i="0" sz="48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6</a:t>
            </a:r>
            <a:r>
              <a:rPr b="1" lang="en-US" sz="4800">
                <a:latin typeface="Helvetica Neue"/>
                <a:ea typeface="Helvetica Neue"/>
                <a:cs typeface="Helvetica Neue"/>
                <a:sym typeface="Helvetica Neue"/>
              </a:rPr>
              <a:t> x 2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5 x 8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6 x 8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rPr b="1" lang="en-US" sz="4800">
                <a:solidFill>
                  <a:schemeClr val="dk1"/>
                </a:solidFill>
                <a:latin typeface="Helvetica Neue"/>
                <a:ea typeface="Helvetica Neue"/>
                <a:cs typeface="Helvetica Neue"/>
                <a:sym typeface="Helvetica Neue"/>
              </a:rPr>
              <a:t>5</a:t>
            </a:r>
            <a:r>
              <a:rPr b="1" lang="en-US" sz="4800">
                <a:solidFill>
                  <a:schemeClr val="dk1"/>
                </a:solidFill>
                <a:latin typeface="Helvetica Neue"/>
                <a:ea typeface="Helvetica Neue"/>
                <a:cs typeface="Helvetica Neue"/>
                <a:sym typeface="Helvetica Neue"/>
              </a:rPr>
              <a:t>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6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5 x 4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6 x 4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5">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grpSp>
        <p:nvGrpSpPr>
          <p:cNvPr id="798" name="Google Shape;798;p72"/>
          <p:cNvGrpSpPr/>
          <p:nvPr/>
        </p:nvGrpSpPr>
        <p:grpSpPr>
          <a:xfrm>
            <a:off x="1275396" y="790804"/>
            <a:ext cx="3853739" cy="717747"/>
            <a:chOff x="510950" y="2946450"/>
            <a:chExt cx="1462575" cy="272400"/>
          </a:xfrm>
        </p:grpSpPr>
        <p:sp>
          <p:nvSpPr>
            <p:cNvPr id="799" name="Google Shape;799;p72"/>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2"/>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72"/>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72"/>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72"/>
          <p:cNvGrpSpPr/>
          <p:nvPr/>
        </p:nvGrpSpPr>
        <p:grpSpPr>
          <a:xfrm>
            <a:off x="1275396" y="1709594"/>
            <a:ext cx="3853739" cy="717747"/>
            <a:chOff x="510950" y="2946450"/>
            <a:chExt cx="1462575" cy="272400"/>
          </a:xfrm>
        </p:grpSpPr>
        <p:sp>
          <p:nvSpPr>
            <p:cNvPr id="804" name="Google Shape;804;p72"/>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2"/>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2"/>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2"/>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72"/>
          <p:cNvGrpSpPr/>
          <p:nvPr/>
        </p:nvGrpSpPr>
        <p:grpSpPr>
          <a:xfrm>
            <a:off x="1275396" y="5029179"/>
            <a:ext cx="6067977" cy="717747"/>
            <a:chOff x="510950" y="2946450"/>
            <a:chExt cx="2302925" cy="272400"/>
          </a:xfrm>
        </p:grpSpPr>
        <p:sp>
          <p:nvSpPr>
            <p:cNvPr id="809" name="Google Shape;809;p72"/>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2"/>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2"/>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2"/>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2"/>
            <p:cNvSpPr/>
            <p:nvPr/>
          </p:nvSpPr>
          <p:spPr>
            <a:xfrm>
              <a:off x="20978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2"/>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 name="Google Shape;815;p72"/>
          <p:cNvGrpSpPr/>
          <p:nvPr/>
        </p:nvGrpSpPr>
        <p:grpSpPr>
          <a:xfrm>
            <a:off x="1275396" y="5947969"/>
            <a:ext cx="6067977" cy="717747"/>
            <a:chOff x="510950" y="2946450"/>
            <a:chExt cx="2302925" cy="272400"/>
          </a:xfrm>
        </p:grpSpPr>
        <p:sp>
          <p:nvSpPr>
            <p:cNvPr id="816" name="Google Shape;816;p72"/>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2"/>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2"/>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2"/>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2"/>
            <p:cNvSpPr/>
            <p:nvPr/>
          </p:nvSpPr>
          <p:spPr>
            <a:xfrm>
              <a:off x="20978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2"/>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9" name="Shape 5079"/>
        <p:cNvGrpSpPr/>
        <p:nvPr/>
      </p:nvGrpSpPr>
      <p:grpSpPr>
        <a:xfrm>
          <a:off x="0" y="0"/>
          <a:ext cx="0" cy="0"/>
          <a:chOff x="0" y="0"/>
          <a:chExt cx="0" cy="0"/>
        </a:xfrm>
      </p:grpSpPr>
      <p:sp>
        <p:nvSpPr>
          <p:cNvPr id="5080" name="Google Shape;5080;p216"/>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6</a:t>
            </a:r>
            <a:r>
              <a:rPr lang="en-US" sz="9600"/>
              <a:t> x 3</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6 x 8</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4" name="Shape 5084"/>
        <p:cNvGrpSpPr/>
        <p:nvPr/>
      </p:nvGrpSpPr>
      <p:grpSpPr>
        <a:xfrm>
          <a:off x="0" y="0"/>
          <a:ext cx="0" cy="0"/>
          <a:chOff x="0" y="0"/>
          <a:chExt cx="0" cy="0"/>
        </a:xfrm>
      </p:grpSpPr>
      <p:sp>
        <p:nvSpPr>
          <p:cNvPr id="5085" name="Google Shape;5085;p217"/>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6</a:t>
            </a:r>
            <a:r>
              <a:rPr lang="en-US" sz="9600"/>
              <a:t> x 6</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6 x 3</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6 x 5</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9" name="Shape 5089"/>
        <p:cNvGrpSpPr/>
        <p:nvPr/>
      </p:nvGrpSpPr>
      <p:grpSpPr>
        <a:xfrm>
          <a:off x="0" y="0"/>
          <a:ext cx="0" cy="0"/>
          <a:chOff x="0" y="0"/>
          <a:chExt cx="0" cy="0"/>
        </a:xfrm>
      </p:grpSpPr>
      <p:sp>
        <p:nvSpPr>
          <p:cNvPr id="5090" name="Google Shape;5090;p218"/>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6</a:t>
            </a:r>
            <a:r>
              <a:rPr lang="en-US" sz="9600"/>
              <a:t> x 8</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6 x 4</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6 x 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4" name="Shape 5094"/>
        <p:cNvGrpSpPr/>
        <p:nvPr/>
      </p:nvGrpSpPr>
      <p:grpSpPr>
        <a:xfrm>
          <a:off x="0" y="0"/>
          <a:ext cx="0" cy="0"/>
          <a:chOff x="0" y="0"/>
          <a:chExt cx="0" cy="0"/>
        </a:xfrm>
      </p:grpSpPr>
      <p:grpSp>
        <p:nvGrpSpPr>
          <p:cNvPr id="5095" name="Google Shape;5095;p219"/>
          <p:cNvGrpSpPr/>
          <p:nvPr/>
        </p:nvGrpSpPr>
        <p:grpSpPr>
          <a:xfrm>
            <a:off x="1073899" y="680090"/>
            <a:ext cx="6934021" cy="2628764"/>
            <a:chOff x="1773374" y="354302"/>
            <a:chExt cx="6934021" cy="2628764"/>
          </a:xfrm>
        </p:grpSpPr>
        <p:grpSp>
          <p:nvGrpSpPr>
            <p:cNvPr id="5096" name="Google Shape;5096;p219"/>
            <p:cNvGrpSpPr/>
            <p:nvPr/>
          </p:nvGrpSpPr>
          <p:grpSpPr>
            <a:xfrm>
              <a:off x="1773374" y="354302"/>
              <a:ext cx="6934021" cy="2628764"/>
              <a:chOff x="-38" y="0"/>
              <a:chExt cx="4410113" cy="2628764"/>
            </a:xfrm>
          </p:grpSpPr>
          <p:sp>
            <p:nvSpPr>
              <p:cNvPr id="5097" name="Google Shape;5097;p21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098" name="Google Shape;5098;p21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099" name="Google Shape;5099;p21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00" name="Google Shape;5100;p21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01" name="Google Shape;5101;p21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02" name="Google Shape;5102;p21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03" name="Google Shape;5103;p21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04" name="Google Shape;5104;p21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05" name="Google Shape;5105;p21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06" name="Google Shape;5106;p21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107" name="Google Shape;5107;p219"/>
            <p:cNvGrpSpPr/>
            <p:nvPr/>
          </p:nvGrpSpPr>
          <p:grpSpPr>
            <a:xfrm>
              <a:off x="1963384" y="506167"/>
              <a:ext cx="6578605" cy="1078918"/>
              <a:chOff x="1963384" y="506167"/>
              <a:chExt cx="6578605" cy="1078918"/>
            </a:xfrm>
          </p:grpSpPr>
          <p:grpSp>
            <p:nvGrpSpPr>
              <p:cNvPr id="5108" name="Google Shape;5108;p219"/>
              <p:cNvGrpSpPr/>
              <p:nvPr/>
            </p:nvGrpSpPr>
            <p:grpSpPr>
              <a:xfrm>
                <a:off x="1963384" y="506167"/>
                <a:ext cx="1108205" cy="1078918"/>
                <a:chOff x="1211113" y="3274014"/>
                <a:chExt cx="1489723" cy="1450353"/>
              </a:xfrm>
            </p:grpSpPr>
            <p:sp>
              <p:nvSpPr>
                <p:cNvPr id="5109" name="Google Shape;5109;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10" name="Google Shape;5110;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11" name="Google Shape;5111;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12" name="Google Shape;5112;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113" name="Google Shape;5113;p219"/>
              <p:cNvGrpSpPr/>
              <p:nvPr/>
            </p:nvGrpSpPr>
            <p:grpSpPr>
              <a:xfrm>
                <a:off x="3290759" y="506167"/>
                <a:ext cx="1108205" cy="1078918"/>
                <a:chOff x="1211113" y="3274014"/>
                <a:chExt cx="1489723" cy="1450353"/>
              </a:xfrm>
            </p:grpSpPr>
            <p:sp>
              <p:nvSpPr>
                <p:cNvPr id="5114" name="Google Shape;5114;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15" name="Google Shape;5115;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16" name="Google Shape;5116;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17" name="Google Shape;5117;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118" name="Google Shape;5118;p219"/>
              <p:cNvGrpSpPr/>
              <p:nvPr/>
            </p:nvGrpSpPr>
            <p:grpSpPr>
              <a:xfrm>
                <a:off x="4618134" y="506167"/>
                <a:ext cx="1108205" cy="1078918"/>
                <a:chOff x="1211113" y="3274014"/>
                <a:chExt cx="1489723" cy="1450353"/>
              </a:xfrm>
            </p:grpSpPr>
            <p:sp>
              <p:nvSpPr>
                <p:cNvPr id="5119" name="Google Shape;5119;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20" name="Google Shape;5120;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21" name="Google Shape;5121;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22" name="Google Shape;5122;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123" name="Google Shape;5123;p219"/>
              <p:cNvGrpSpPr/>
              <p:nvPr/>
            </p:nvGrpSpPr>
            <p:grpSpPr>
              <a:xfrm>
                <a:off x="6064059" y="506167"/>
                <a:ext cx="1108205" cy="1078918"/>
                <a:chOff x="1211113" y="3274014"/>
                <a:chExt cx="1489723" cy="1450353"/>
              </a:xfrm>
            </p:grpSpPr>
            <p:sp>
              <p:nvSpPr>
                <p:cNvPr id="5124" name="Google Shape;5124;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25" name="Google Shape;5125;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26" name="Google Shape;5126;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27" name="Google Shape;5127;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128" name="Google Shape;5128;p219"/>
              <p:cNvGrpSpPr/>
              <p:nvPr/>
            </p:nvGrpSpPr>
            <p:grpSpPr>
              <a:xfrm>
                <a:off x="7433784" y="506167"/>
                <a:ext cx="1108205" cy="1078918"/>
                <a:chOff x="1211113" y="3274014"/>
                <a:chExt cx="1489723" cy="1450353"/>
              </a:xfrm>
            </p:grpSpPr>
            <p:sp>
              <p:nvSpPr>
                <p:cNvPr id="5129" name="Google Shape;5129;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30" name="Google Shape;5130;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31" name="Google Shape;5131;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32" name="Google Shape;5132;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grpSp>
        <p:nvGrpSpPr>
          <p:cNvPr id="5133" name="Google Shape;5133;p219"/>
          <p:cNvGrpSpPr/>
          <p:nvPr/>
        </p:nvGrpSpPr>
        <p:grpSpPr>
          <a:xfrm>
            <a:off x="1073899" y="5178465"/>
            <a:ext cx="6934021" cy="2628764"/>
            <a:chOff x="1773374" y="354302"/>
            <a:chExt cx="6934021" cy="2628764"/>
          </a:xfrm>
        </p:grpSpPr>
        <p:grpSp>
          <p:nvGrpSpPr>
            <p:cNvPr id="5134" name="Google Shape;5134;p219"/>
            <p:cNvGrpSpPr/>
            <p:nvPr/>
          </p:nvGrpSpPr>
          <p:grpSpPr>
            <a:xfrm>
              <a:off x="1773374" y="354302"/>
              <a:ext cx="6934021" cy="2628764"/>
              <a:chOff x="-38" y="0"/>
              <a:chExt cx="4410113" cy="2628764"/>
            </a:xfrm>
          </p:grpSpPr>
          <p:sp>
            <p:nvSpPr>
              <p:cNvPr id="5135" name="Google Shape;5135;p21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36" name="Google Shape;5136;p21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37" name="Google Shape;5137;p21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38" name="Google Shape;5138;p21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39" name="Google Shape;5139;p21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40" name="Google Shape;5140;p21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41" name="Google Shape;5141;p21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42" name="Google Shape;5142;p21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43" name="Google Shape;5143;p21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44" name="Google Shape;5144;p21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145" name="Google Shape;5145;p219"/>
            <p:cNvGrpSpPr/>
            <p:nvPr/>
          </p:nvGrpSpPr>
          <p:grpSpPr>
            <a:xfrm>
              <a:off x="1887184" y="506167"/>
              <a:ext cx="6654805" cy="2360268"/>
              <a:chOff x="1887184" y="506167"/>
              <a:chExt cx="6654805" cy="2360268"/>
            </a:xfrm>
          </p:grpSpPr>
          <p:grpSp>
            <p:nvGrpSpPr>
              <p:cNvPr id="5146" name="Google Shape;5146;p219"/>
              <p:cNvGrpSpPr/>
              <p:nvPr/>
            </p:nvGrpSpPr>
            <p:grpSpPr>
              <a:xfrm>
                <a:off x="1963384" y="506167"/>
                <a:ext cx="1108205" cy="1078918"/>
                <a:chOff x="1211113" y="3274014"/>
                <a:chExt cx="1489723" cy="1450353"/>
              </a:xfrm>
            </p:grpSpPr>
            <p:sp>
              <p:nvSpPr>
                <p:cNvPr id="5147" name="Google Shape;5147;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48" name="Google Shape;5148;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49" name="Google Shape;5149;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50" name="Google Shape;5150;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151" name="Google Shape;5151;p219"/>
              <p:cNvGrpSpPr/>
              <p:nvPr/>
            </p:nvGrpSpPr>
            <p:grpSpPr>
              <a:xfrm>
                <a:off x="3290759" y="506167"/>
                <a:ext cx="1108205" cy="1078918"/>
                <a:chOff x="1211113" y="3274014"/>
                <a:chExt cx="1489723" cy="1450353"/>
              </a:xfrm>
            </p:grpSpPr>
            <p:sp>
              <p:nvSpPr>
                <p:cNvPr id="5152" name="Google Shape;5152;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53" name="Google Shape;5153;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54" name="Google Shape;5154;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55" name="Google Shape;5155;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156" name="Google Shape;5156;p219"/>
              <p:cNvGrpSpPr/>
              <p:nvPr/>
            </p:nvGrpSpPr>
            <p:grpSpPr>
              <a:xfrm>
                <a:off x="4618134" y="506167"/>
                <a:ext cx="1108205" cy="1078918"/>
                <a:chOff x="1211113" y="3274014"/>
                <a:chExt cx="1489723" cy="1450353"/>
              </a:xfrm>
            </p:grpSpPr>
            <p:sp>
              <p:nvSpPr>
                <p:cNvPr id="5157" name="Google Shape;5157;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58" name="Google Shape;5158;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59" name="Google Shape;5159;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60" name="Google Shape;5160;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161" name="Google Shape;5161;p219"/>
              <p:cNvGrpSpPr/>
              <p:nvPr/>
            </p:nvGrpSpPr>
            <p:grpSpPr>
              <a:xfrm>
                <a:off x="6064059" y="506167"/>
                <a:ext cx="1108205" cy="1078918"/>
                <a:chOff x="1211113" y="3274014"/>
                <a:chExt cx="1489723" cy="1450353"/>
              </a:xfrm>
            </p:grpSpPr>
            <p:sp>
              <p:nvSpPr>
                <p:cNvPr id="5162" name="Google Shape;5162;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63" name="Google Shape;5163;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64" name="Google Shape;5164;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65" name="Google Shape;5165;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166" name="Google Shape;5166;p219"/>
              <p:cNvGrpSpPr/>
              <p:nvPr/>
            </p:nvGrpSpPr>
            <p:grpSpPr>
              <a:xfrm>
                <a:off x="7433784" y="506167"/>
                <a:ext cx="1108205" cy="1078918"/>
                <a:chOff x="1211113" y="3274014"/>
                <a:chExt cx="1489723" cy="1450353"/>
              </a:xfrm>
            </p:grpSpPr>
            <p:sp>
              <p:nvSpPr>
                <p:cNvPr id="5167" name="Google Shape;5167;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68" name="Google Shape;5168;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69" name="Google Shape;5169;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70" name="Google Shape;5170;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171" name="Google Shape;5171;p219"/>
              <p:cNvGrpSpPr/>
              <p:nvPr/>
            </p:nvGrpSpPr>
            <p:grpSpPr>
              <a:xfrm>
                <a:off x="1887184" y="1787517"/>
                <a:ext cx="1108205" cy="1078918"/>
                <a:chOff x="1211113" y="3274014"/>
                <a:chExt cx="1489723" cy="1450353"/>
              </a:xfrm>
            </p:grpSpPr>
            <p:sp>
              <p:nvSpPr>
                <p:cNvPr id="5172" name="Google Shape;5172;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73" name="Google Shape;5173;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74" name="Google Shape;5174;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75" name="Google Shape;5175;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grpSp>
        <p:nvGrpSpPr>
          <p:cNvPr id="5176" name="Google Shape;5176;p219"/>
          <p:cNvGrpSpPr/>
          <p:nvPr/>
        </p:nvGrpSpPr>
        <p:grpSpPr>
          <a:xfrm>
            <a:off x="2579084" y="6605930"/>
            <a:ext cx="1108205" cy="1078918"/>
            <a:chOff x="1211113" y="3274014"/>
            <a:chExt cx="1489723" cy="1450353"/>
          </a:xfrm>
        </p:grpSpPr>
        <p:sp>
          <p:nvSpPr>
            <p:cNvPr id="5177" name="Google Shape;5177;p219"/>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78" name="Google Shape;5178;p219"/>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79" name="Google Shape;5179;p219"/>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180" name="Google Shape;5180;p219"/>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4" name="Shape 5184"/>
        <p:cNvGrpSpPr/>
        <p:nvPr/>
      </p:nvGrpSpPr>
      <p:grpSpPr>
        <a:xfrm>
          <a:off x="0" y="0"/>
          <a:ext cx="0" cy="0"/>
          <a:chOff x="0" y="0"/>
          <a:chExt cx="0" cy="0"/>
        </a:xfrm>
      </p:grpSpPr>
      <p:grpSp>
        <p:nvGrpSpPr>
          <p:cNvPr id="5185" name="Google Shape;5185;p220"/>
          <p:cNvGrpSpPr/>
          <p:nvPr/>
        </p:nvGrpSpPr>
        <p:grpSpPr>
          <a:xfrm>
            <a:off x="1016378" y="184868"/>
            <a:ext cx="6934021" cy="2743115"/>
            <a:chOff x="1073903" y="6421843"/>
            <a:chExt cx="6934021" cy="2743115"/>
          </a:xfrm>
        </p:grpSpPr>
        <p:grpSp>
          <p:nvGrpSpPr>
            <p:cNvPr id="5186" name="Google Shape;5186;p220"/>
            <p:cNvGrpSpPr/>
            <p:nvPr/>
          </p:nvGrpSpPr>
          <p:grpSpPr>
            <a:xfrm>
              <a:off x="1073903" y="6421843"/>
              <a:ext cx="6934021" cy="2743115"/>
              <a:chOff x="-38" y="0"/>
              <a:chExt cx="4410113" cy="2628764"/>
            </a:xfrm>
          </p:grpSpPr>
          <p:sp>
            <p:nvSpPr>
              <p:cNvPr id="5187" name="Google Shape;5187;p220"/>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88" name="Google Shape;5188;p220"/>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89" name="Google Shape;5189;p220"/>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90" name="Google Shape;5190;p220"/>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91" name="Google Shape;5191;p220"/>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92" name="Google Shape;5192;p220"/>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93" name="Google Shape;5193;p220"/>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94" name="Google Shape;5194;p220"/>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95" name="Google Shape;5195;p220"/>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96" name="Google Shape;5196;p220"/>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197" name="Google Shape;5197;p220"/>
            <p:cNvGrpSpPr/>
            <p:nvPr/>
          </p:nvGrpSpPr>
          <p:grpSpPr>
            <a:xfrm>
              <a:off x="1294619" y="6459909"/>
              <a:ext cx="832931" cy="1202314"/>
              <a:chOff x="-1" y="-1"/>
              <a:chExt cx="1460513" cy="2108213"/>
            </a:xfrm>
          </p:grpSpPr>
          <p:sp>
            <p:nvSpPr>
              <p:cNvPr id="5198" name="Google Shape;5198;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199" name="Google Shape;5199;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00" name="Google Shape;5200;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01" name="Google Shape;5201;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02" name="Google Shape;5202;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03" name="Google Shape;5203;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204" name="Google Shape;5204;p220"/>
            <p:cNvGrpSpPr/>
            <p:nvPr/>
          </p:nvGrpSpPr>
          <p:grpSpPr>
            <a:xfrm>
              <a:off x="2763619" y="6459909"/>
              <a:ext cx="832931" cy="1202314"/>
              <a:chOff x="-1" y="-1"/>
              <a:chExt cx="1460513" cy="2108213"/>
            </a:xfrm>
          </p:grpSpPr>
          <p:sp>
            <p:nvSpPr>
              <p:cNvPr id="5205" name="Google Shape;5205;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06" name="Google Shape;5206;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07" name="Google Shape;5207;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08" name="Google Shape;5208;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09" name="Google Shape;5209;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10" name="Google Shape;5210;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211" name="Google Shape;5211;p220"/>
            <p:cNvGrpSpPr/>
            <p:nvPr/>
          </p:nvGrpSpPr>
          <p:grpSpPr>
            <a:xfrm>
              <a:off x="4124444" y="6459909"/>
              <a:ext cx="832931" cy="1202314"/>
              <a:chOff x="-1" y="-1"/>
              <a:chExt cx="1460513" cy="2108213"/>
            </a:xfrm>
          </p:grpSpPr>
          <p:sp>
            <p:nvSpPr>
              <p:cNvPr id="5212" name="Google Shape;5212;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13" name="Google Shape;5213;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14" name="Google Shape;5214;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15" name="Google Shape;5215;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16" name="Google Shape;5216;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17" name="Google Shape;5217;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218" name="Google Shape;5218;p220"/>
            <p:cNvGrpSpPr/>
            <p:nvPr/>
          </p:nvGrpSpPr>
          <p:grpSpPr>
            <a:xfrm>
              <a:off x="5485269" y="6459909"/>
              <a:ext cx="832931" cy="1202314"/>
              <a:chOff x="-1" y="-1"/>
              <a:chExt cx="1460513" cy="2108213"/>
            </a:xfrm>
          </p:grpSpPr>
          <p:sp>
            <p:nvSpPr>
              <p:cNvPr id="5219" name="Google Shape;5219;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20" name="Google Shape;5220;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21" name="Google Shape;5221;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22" name="Google Shape;5222;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23" name="Google Shape;5223;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24" name="Google Shape;5224;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225" name="Google Shape;5225;p220"/>
            <p:cNvGrpSpPr/>
            <p:nvPr/>
          </p:nvGrpSpPr>
          <p:grpSpPr>
            <a:xfrm>
              <a:off x="6922294" y="6459909"/>
              <a:ext cx="832931" cy="1202314"/>
              <a:chOff x="-1" y="-1"/>
              <a:chExt cx="1460513" cy="2108213"/>
            </a:xfrm>
          </p:grpSpPr>
          <p:sp>
            <p:nvSpPr>
              <p:cNvPr id="5226" name="Google Shape;5226;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27" name="Google Shape;5227;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28" name="Google Shape;5228;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29" name="Google Shape;5229;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30" name="Google Shape;5230;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31" name="Google Shape;5231;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grpSp>
        <p:nvGrpSpPr>
          <p:cNvPr id="5232" name="Google Shape;5232;p220"/>
          <p:cNvGrpSpPr/>
          <p:nvPr/>
        </p:nvGrpSpPr>
        <p:grpSpPr>
          <a:xfrm>
            <a:off x="1016378" y="4716443"/>
            <a:ext cx="6934021" cy="2743115"/>
            <a:chOff x="1016378" y="4716443"/>
            <a:chExt cx="6934021" cy="2743115"/>
          </a:xfrm>
        </p:grpSpPr>
        <p:grpSp>
          <p:nvGrpSpPr>
            <p:cNvPr id="5233" name="Google Shape;5233;p220"/>
            <p:cNvGrpSpPr/>
            <p:nvPr/>
          </p:nvGrpSpPr>
          <p:grpSpPr>
            <a:xfrm>
              <a:off x="1016378" y="4716443"/>
              <a:ext cx="6934021" cy="2743115"/>
              <a:chOff x="1073903" y="6421843"/>
              <a:chExt cx="6934021" cy="2743115"/>
            </a:xfrm>
          </p:grpSpPr>
          <p:grpSp>
            <p:nvGrpSpPr>
              <p:cNvPr id="5234" name="Google Shape;5234;p220"/>
              <p:cNvGrpSpPr/>
              <p:nvPr/>
            </p:nvGrpSpPr>
            <p:grpSpPr>
              <a:xfrm>
                <a:off x="1073903" y="6421843"/>
                <a:ext cx="6934021" cy="2743115"/>
                <a:chOff x="-38" y="0"/>
                <a:chExt cx="4410113" cy="2628764"/>
              </a:xfrm>
            </p:grpSpPr>
            <p:sp>
              <p:nvSpPr>
                <p:cNvPr id="5235" name="Google Shape;5235;p220"/>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36" name="Google Shape;5236;p220"/>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37" name="Google Shape;5237;p220"/>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38" name="Google Shape;5238;p220"/>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39" name="Google Shape;5239;p220"/>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40" name="Google Shape;5240;p220"/>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41" name="Google Shape;5241;p220"/>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42" name="Google Shape;5242;p220"/>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43" name="Google Shape;5243;p220"/>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44" name="Google Shape;5244;p220"/>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245" name="Google Shape;5245;p220"/>
              <p:cNvGrpSpPr/>
              <p:nvPr/>
            </p:nvGrpSpPr>
            <p:grpSpPr>
              <a:xfrm>
                <a:off x="1294619" y="6459909"/>
                <a:ext cx="832931" cy="1202314"/>
                <a:chOff x="-1" y="-1"/>
                <a:chExt cx="1460513" cy="2108213"/>
              </a:xfrm>
            </p:grpSpPr>
            <p:sp>
              <p:nvSpPr>
                <p:cNvPr id="5246" name="Google Shape;5246;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47" name="Google Shape;5247;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48" name="Google Shape;5248;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49" name="Google Shape;5249;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50" name="Google Shape;5250;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51" name="Google Shape;5251;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252" name="Google Shape;5252;p220"/>
              <p:cNvGrpSpPr/>
              <p:nvPr/>
            </p:nvGrpSpPr>
            <p:grpSpPr>
              <a:xfrm>
                <a:off x="2763619" y="6459909"/>
                <a:ext cx="832931" cy="1202314"/>
                <a:chOff x="-1" y="-1"/>
                <a:chExt cx="1460513" cy="2108213"/>
              </a:xfrm>
            </p:grpSpPr>
            <p:sp>
              <p:nvSpPr>
                <p:cNvPr id="5253" name="Google Shape;5253;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54" name="Google Shape;5254;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55" name="Google Shape;5255;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56" name="Google Shape;5256;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57" name="Google Shape;5257;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58" name="Google Shape;5258;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259" name="Google Shape;5259;p220"/>
              <p:cNvGrpSpPr/>
              <p:nvPr/>
            </p:nvGrpSpPr>
            <p:grpSpPr>
              <a:xfrm>
                <a:off x="4124444" y="6459909"/>
                <a:ext cx="832931" cy="1202314"/>
                <a:chOff x="-1" y="-1"/>
                <a:chExt cx="1460513" cy="2108213"/>
              </a:xfrm>
            </p:grpSpPr>
            <p:sp>
              <p:nvSpPr>
                <p:cNvPr id="5260" name="Google Shape;5260;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61" name="Google Shape;5261;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62" name="Google Shape;5262;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63" name="Google Shape;5263;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64" name="Google Shape;5264;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65" name="Google Shape;5265;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266" name="Google Shape;5266;p220"/>
              <p:cNvGrpSpPr/>
              <p:nvPr/>
            </p:nvGrpSpPr>
            <p:grpSpPr>
              <a:xfrm>
                <a:off x="5485269" y="6459909"/>
                <a:ext cx="832931" cy="1202314"/>
                <a:chOff x="-1" y="-1"/>
                <a:chExt cx="1460513" cy="2108213"/>
              </a:xfrm>
            </p:grpSpPr>
            <p:sp>
              <p:nvSpPr>
                <p:cNvPr id="5267" name="Google Shape;5267;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68" name="Google Shape;5268;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69" name="Google Shape;5269;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70" name="Google Shape;5270;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71" name="Google Shape;5271;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72" name="Google Shape;5272;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273" name="Google Shape;5273;p220"/>
              <p:cNvGrpSpPr/>
              <p:nvPr/>
            </p:nvGrpSpPr>
            <p:grpSpPr>
              <a:xfrm>
                <a:off x="6922294" y="6459909"/>
                <a:ext cx="832931" cy="1202314"/>
                <a:chOff x="-1" y="-1"/>
                <a:chExt cx="1460513" cy="2108213"/>
              </a:xfrm>
            </p:grpSpPr>
            <p:sp>
              <p:nvSpPr>
                <p:cNvPr id="5274" name="Google Shape;5274;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75" name="Google Shape;5275;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76" name="Google Shape;5276;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77" name="Google Shape;5277;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78" name="Google Shape;5278;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79" name="Google Shape;5279;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280" name="Google Shape;5280;p220"/>
              <p:cNvGrpSpPr/>
              <p:nvPr/>
            </p:nvGrpSpPr>
            <p:grpSpPr>
              <a:xfrm>
                <a:off x="1294619" y="7886334"/>
                <a:ext cx="832931" cy="1202314"/>
                <a:chOff x="-1" y="-1"/>
                <a:chExt cx="1460513" cy="2108213"/>
              </a:xfrm>
            </p:grpSpPr>
            <p:sp>
              <p:nvSpPr>
                <p:cNvPr id="5281" name="Google Shape;5281;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82" name="Google Shape;5282;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83" name="Google Shape;5283;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84" name="Google Shape;5284;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85" name="Google Shape;5285;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86" name="Google Shape;5286;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grpSp>
          <p:nvGrpSpPr>
            <p:cNvPr id="5287" name="Google Shape;5287;p220"/>
            <p:cNvGrpSpPr/>
            <p:nvPr/>
          </p:nvGrpSpPr>
          <p:grpSpPr>
            <a:xfrm>
              <a:off x="2707544" y="6148809"/>
              <a:ext cx="832931" cy="1202314"/>
              <a:chOff x="-1" y="-1"/>
              <a:chExt cx="1460513" cy="2108213"/>
            </a:xfrm>
          </p:grpSpPr>
          <p:sp>
            <p:nvSpPr>
              <p:cNvPr id="5288" name="Google Shape;5288;p220"/>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89" name="Google Shape;5289;p22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90" name="Google Shape;5290;p220"/>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91" name="Google Shape;5291;p220"/>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92" name="Google Shape;5292;p220"/>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293" name="Google Shape;5293;p220"/>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2"/>
                                        </p:tgtEl>
                                        <p:attrNameLst>
                                          <p:attrName>style.visibility</p:attrName>
                                        </p:attrNameLst>
                                      </p:cBhvr>
                                      <p:to>
                                        <p:strVal val="visible"/>
                                      </p:to>
                                    </p:set>
                                    <p:animEffect filter="fade" transition="in">
                                      <p:cBhvr>
                                        <p:cTn dur="1000"/>
                                        <p:tgtEl>
                                          <p:spTgt spid="5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7" name="Shape 5297"/>
        <p:cNvGrpSpPr/>
        <p:nvPr/>
      </p:nvGrpSpPr>
      <p:grpSpPr>
        <a:xfrm>
          <a:off x="0" y="0"/>
          <a:ext cx="0" cy="0"/>
          <a:chOff x="0" y="0"/>
          <a:chExt cx="0" cy="0"/>
        </a:xfrm>
      </p:grpSpPr>
      <p:grpSp>
        <p:nvGrpSpPr>
          <p:cNvPr id="5298" name="Google Shape;5298;p221"/>
          <p:cNvGrpSpPr/>
          <p:nvPr/>
        </p:nvGrpSpPr>
        <p:grpSpPr>
          <a:xfrm>
            <a:off x="1073911" y="264877"/>
            <a:ext cx="6934021" cy="2628764"/>
            <a:chOff x="1073911" y="264877"/>
            <a:chExt cx="6934021" cy="2628764"/>
          </a:xfrm>
        </p:grpSpPr>
        <p:grpSp>
          <p:nvGrpSpPr>
            <p:cNvPr id="5299" name="Google Shape;5299;p221"/>
            <p:cNvGrpSpPr/>
            <p:nvPr/>
          </p:nvGrpSpPr>
          <p:grpSpPr>
            <a:xfrm>
              <a:off x="1073911" y="264877"/>
              <a:ext cx="6934021" cy="2628764"/>
              <a:chOff x="-38" y="0"/>
              <a:chExt cx="4410113" cy="2628764"/>
            </a:xfrm>
          </p:grpSpPr>
          <p:sp>
            <p:nvSpPr>
              <p:cNvPr id="5300" name="Google Shape;5300;p221"/>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01" name="Google Shape;5301;p221"/>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02" name="Google Shape;5302;p221"/>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03" name="Google Shape;5303;p221"/>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04" name="Google Shape;5304;p221"/>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05" name="Google Shape;5305;p221"/>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06" name="Google Shape;5306;p221"/>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07" name="Google Shape;5307;p221"/>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08" name="Google Shape;5308;p221"/>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09" name="Google Shape;5309;p221"/>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310" name="Google Shape;5310;p221"/>
            <p:cNvGrpSpPr/>
            <p:nvPr/>
          </p:nvGrpSpPr>
          <p:grpSpPr>
            <a:xfrm>
              <a:off x="1217660" y="401082"/>
              <a:ext cx="1179926" cy="1025446"/>
              <a:chOff x="-1" y="-1"/>
              <a:chExt cx="2057413" cy="1877074"/>
            </a:xfrm>
          </p:grpSpPr>
          <p:sp>
            <p:nvSpPr>
              <p:cNvPr id="5311" name="Google Shape;5311;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12" name="Google Shape;5312;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13" name="Google Shape;5313;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14" name="Google Shape;5314;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15" name="Google Shape;5315;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316" name="Google Shape;5316;p221"/>
            <p:cNvGrpSpPr/>
            <p:nvPr/>
          </p:nvGrpSpPr>
          <p:grpSpPr>
            <a:xfrm>
              <a:off x="2564385" y="401082"/>
              <a:ext cx="1179926" cy="1025446"/>
              <a:chOff x="-1" y="-1"/>
              <a:chExt cx="2057413" cy="1877074"/>
            </a:xfrm>
          </p:grpSpPr>
          <p:sp>
            <p:nvSpPr>
              <p:cNvPr id="5317" name="Google Shape;5317;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18" name="Google Shape;5318;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19" name="Google Shape;5319;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20" name="Google Shape;5320;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21" name="Google Shape;5321;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322" name="Google Shape;5322;p221"/>
            <p:cNvGrpSpPr/>
            <p:nvPr/>
          </p:nvGrpSpPr>
          <p:grpSpPr>
            <a:xfrm>
              <a:off x="3987310" y="401082"/>
              <a:ext cx="1179926" cy="1025446"/>
              <a:chOff x="-1" y="-1"/>
              <a:chExt cx="2057413" cy="1877074"/>
            </a:xfrm>
          </p:grpSpPr>
          <p:sp>
            <p:nvSpPr>
              <p:cNvPr id="5323" name="Google Shape;5323;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24" name="Google Shape;5324;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25" name="Google Shape;5325;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26" name="Google Shape;5326;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27" name="Google Shape;5327;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328" name="Google Shape;5328;p221"/>
            <p:cNvGrpSpPr/>
            <p:nvPr/>
          </p:nvGrpSpPr>
          <p:grpSpPr>
            <a:xfrm>
              <a:off x="5334035" y="401082"/>
              <a:ext cx="1179926" cy="1025446"/>
              <a:chOff x="-1" y="-1"/>
              <a:chExt cx="2057413" cy="1877074"/>
            </a:xfrm>
          </p:grpSpPr>
          <p:sp>
            <p:nvSpPr>
              <p:cNvPr id="5329" name="Google Shape;5329;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30" name="Google Shape;5330;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31" name="Google Shape;5331;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32" name="Google Shape;5332;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33" name="Google Shape;5333;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334" name="Google Shape;5334;p221"/>
            <p:cNvGrpSpPr/>
            <p:nvPr/>
          </p:nvGrpSpPr>
          <p:grpSpPr>
            <a:xfrm>
              <a:off x="6756960" y="401082"/>
              <a:ext cx="1179926" cy="1025446"/>
              <a:chOff x="-1" y="-1"/>
              <a:chExt cx="2057413" cy="1877074"/>
            </a:xfrm>
          </p:grpSpPr>
          <p:sp>
            <p:nvSpPr>
              <p:cNvPr id="5335" name="Google Shape;5335;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36" name="Google Shape;5336;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37" name="Google Shape;5337;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38" name="Google Shape;5338;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39" name="Google Shape;5339;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5340" name="Google Shape;5340;p221"/>
          <p:cNvGrpSpPr/>
          <p:nvPr/>
        </p:nvGrpSpPr>
        <p:grpSpPr>
          <a:xfrm>
            <a:off x="1073911" y="4730102"/>
            <a:ext cx="6934021" cy="2628764"/>
            <a:chOff x="1073911" y="4730102"/>
            <a:chExt cx="6934021" cy="2628764"/>
          </a:xfrm>
        </p:grpSpPr>
        <p:grpSp>
          <p:nvGrpSpPr>
            <p:cNvPr id="5341" name="Google Shape;5341;p221"/>
            <p:cNvGrpSpPr/>
            <p:nvPr/>
          </p:nvGrpSpPr>
          <p:grpSpPr>
            <a:xfrm>
              <a:off x="1073911" y="4730102"/>
              <a:ext cx="6934021" cy="2628764"/>
              <a:chOff x="1073911" y="264877"/>
              <a:chExt cx="6934021" cy="2628764"/>
            </a:xfrm>
          </p:grpSpPr>
          <p:grpSp>
            <p:nvGrpSpPr>
              <p:cNvPr id="5342" name="Google Shape;5342;p221"/>
              <p:cNvGrpSpPr/>
              <p:nvPr/>
            </p:nvGrpSpPr>
            <p:grpSpPr>
              <a:xfrm>
                <a:off x="1073911" y="264877"/>
                <a:ext cx="6934021" cy="2628764"/>
                <a:chOff x="-38" y="0"/>
                <a:chExt cx="4410113" cy="2628764"/>
              </a:xfrm>
            </p:grpSpPr>
            <p:sp>
              <p:nvSpPr>
                <p:cNvPr id="5343" name="Google Shape;5343;p221"/>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44" name="Google Shape;5344;p221"/>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45" name="Google Shape;5345;p221"/>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46" name="Google Shape;5346;p221"/>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47" name="Google Shape;5347;p221"/>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48" name="Google Shape;5348;p221"/>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49" name="Google Shape;5349;p221"/>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50" name="Google Shape;5350;p221"/>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51" name="Google Shape;5351;p221"/>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352" name="Google Shape;5352;p221"/>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353" name="Google Shape;5353;p221"/>
              <p:cNvGrpSpPr/>
              <p:nvPr/>
            </p:nvGrpSpPr>
            <p:grpSpPr>
              <a:xfrm>
                <a:off x="1217660" y="401082"/>
                <a:ext cx="1179926" cy="1025446"/>
                <a:chOff x="-1" y="-1"/>
                <a:chExt cx="2057413" cy="1877074"/>
              </a:xfrm>
            </p:grpSpPr>
            <p:sp>
              <p:nvSpPr>
                <p:cNvPr id="5354" name="Google Shape;5354;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55" name="Google Shape;5355;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56" name="Google Shape;5356;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57" name="Google Shape;5357;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58" name="Google Shape;5358;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359" name="Google Shape;5359;p221"/>
              <p:cNvGrpSpPr/>
              <p:nvPr/>
            </p:nvGrpSpPr>
            <p:grpSpPr>
              <a:xfrm>
                <a:off x="2564385" y="401082"/>
                <a:ext cx="1179926" cy="1025446"/>
                <a:chOff x="-1" y="-1"/>
                <a:chExt cx="2057413" cy="1877074"/>
              </a:xfrm>
            </p:grpSpPr>
            <p:sp>
              <p:nvSpPr>
                <p:cNvPr id="5360" name="Google Shape;5360;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61" name="Google Shape;5361;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62" name="Google Shape;5362;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63" name="Google Shape;5363;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64" name="Google Shape;5364;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365" name="Google Shape;5365;p221"/>
              <p:cNvGrpSpPr/>
              <p:nvPr/>
            </p:nvGrpSpPr>
            <p:grpSpPr>
              <a:xfrm>
                <a:off x="3987310" y="401082"/>
                <a:ext cx="1179926" cy="1025446"/>
                <a:chOff x="-1" y="-1"/>
                <a:chExt cx="2057413" cy="1877074"/>
              </a:xfrm>
            </p:grpSpPr>
            <p:sp>
              <p:nvSpPr>
                <p:cNvPr id="5366" name="Google Shape;5366;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67" name="Google Shape;5367;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68" name="Google Shape;5368;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69" name="Google Shape;5369;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70" name="Google Shape;5370;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371" name="Google Shape;5371;p221"/>
              <p:cNvGrpSpPr/>
              <p:nvPr/>
            </p:nvGrpSpPr>
            <p:grpSpPr>
              <a:xfrm>
                <a:off x="5334035" y="401082"/>
                <a:ext cx="1179926" cy="1025446"/>
                <a:chOff x="-1" y="-1"/>
                <a:chExt cx="2057413" cy="1877074"/>
              </a:xfrm>
            </p:grpSpPr>
            <p:sp>
              <p:nvSpPr>
                <p:cNvPr id="5372" name="Google Shape;5372;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73" name="Google Shape;5373;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74" name="Google Shape;5374;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75" name="Google Shape;5375;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76" name="Google Shape;5376;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377" name="Google Shape;5377;p221"/>
              <p:cNvGrpSpPr/>
              <p:nvPr/>
            </p:nvGrpSpPr>
            <p:grpSpPr>
              <a:xfrm>
                <a:off x="6756960" y="401082"/>
                <a:ext cx="1179926" cy="1025446"/>
                <a:chOff x="-1" y="-1"/>
                <a:chExt cx="2057413" cy="1877074"/>
              </a:xfrm>
            </p:grpSpPr>
            <p:sp>
              <p:nvSpPr>
                <p:cNvPr id="5378" name="Google Shape;5378;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79" name="Google Shape;5379;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80" name="Google Shape;5380;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81" name="Google Shape;5381;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82" name="Google Shape;5382;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383" name="Google Shape;5383;p221"/>
              <p:cNvGrpSpPr/>
              <p:nvPr/>
            </p:nvGrpSpPr>
            <p:grpSpPr>
              <a:xfrm>
                <a:off x="1217660" y="1727057"/>
                <a:ext cx="1179926" cy="1025446"/>
                <a:chOff x="-1" y="-1"/>
                <a:chExt cx="2057413" cy="1877074"/>
              </a:xfrm>
            </p:grpSpPr>
            <p:sp>
              <p:nvSpPr>
                <p:cNvPr id="5384" name="Google Shape;5384;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85" name="Google Shape;5385;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86" name="Google Shape;5386;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87" name="Google Shape;5387;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88" name="Google Shape;5388;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5389" name="Google Shape;5389;p221"/>
            <p:cNvGrpSpPr/>
            <p:nvPr/>
          </p:nvGrpSpPr>
          <p:grpSpPr>
            <a:xfrm>
              <a:off x="2556310" y="6186507"/>
              <a:ext cx="1179926" cy="1025446"/>
              <a:chOff x="-1" y="-1"/>
              <a:chExt cx="2057413" cy="1877074"/>
            </a:xfrm>
          </p:grpSpPr>
          <p:sp>
            <p:nvSpPr>
              <p:cNvPr id="5390" name="Google Shape;5390;p221"/>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91" name="Google Shape;5391;p22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92" name="Google Shape;5392;p22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93" name="Google Shape;5393;p221"/>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394" name="Google Shape;5394;p22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0"/>
                                        </p:tgtEl>
                                        <p:attrNameLst>
                                          <p:attrName>style.visibility</p:attrName>
                                        </p:attrNameLst>
                                      </p:cBhvr>
                                      <p:to>
                                        <p:strVal val="visible"/>
                                      </p:to>
                                    </p:set>
                                    <p:animEffect filter="fade" transition="in">
                                      <p:cBhvr>
                                        <p:cTn dur="1000"/>
                                        <p:tgtEl>
                                          <p:spTgt spid="5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8" name="Shape 5398"/>
        <p:cNvGrpSpPr/>
        <p:nvPr/>
      </p:nvGrpSpPr>
      <p:grpSpPr>
        <a:xfrm>
          <a:off x="0" y="0"/>
          <a:ext cx="0" cy="0"/>
          <a:chOff x="0" y="0"/>
          <a:chExt cx="0" cy="0"/>
        </a:xfrm>
      </p:grpSpPr>
      <p:grpSp>
        <p:nvGrpSpPr>
          <p:cNvPr id="5399" name="Google Shape;5399;p222"/>
          <p:cNvGrpSpPr/>
          <p:nvPr/>
        </p:nvGrpSpPr>
        <p:grpSpPr>
          <a:xfrm>
            <a:off x="1073911" y="264877"/>
            <a:ext cx="6934021" cy="2628764"/>
            <a:chOff x="1073911" y="264877"/>
            <a:chExt cx="6934021" cy="2628764"/>
          </a:xfrm>
        </p:grpSpPr>
        <p:grpSp>
          <p:nvGrpSpPr>
            <p:cNvPr id="5400" name="Google Shape;5400;p222"/>
            <p:cNvGrpSpPr/>
            <p:nvPr/>
          </p:nvGrpSpPr>
          <p:grpSpPr>
            <a:xfrm>
              <a:off x="1073911" y="264877"/>
              <a:ext cx="6934021" cy="2628764"/>
              <a:chOff x="-38" y="0"/>
              <a:chExt cx="4410113" cy="2628764"/>
            </a:xfrm>
          </p:grpSpPr>
          <p:sp>
            <p:nvSpPr>
              <p:cNvPr id="5401" name="Google Shape;5401;p22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02" name="Google Shape;5402;p22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03" name="Google Shape;5403;p22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04" name="Google Shape;5404;p22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05" name="Google Shape;5405;p22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06" name="Google Shape;5406;p22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07" name="Google Shape;5407;p22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08" name="Google Shape;5408;p22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09" name="Google Shape;5409;p22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10" name="Google Shape;5410;p22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411" name="Google Shape;5411;p222"/>
            <p:cNvGrpSpPr/>
            <p:nvPr/>
          </p:nvGrpSpPr>
          <p:grpSpPr>
            <a:xfrm>
              <a:off x="1217660" y="401082"/>
              <a:ext cx="1179926" cy="1022670"/>
              <a:chOff x="-1" y="-1"/>
              <a:chExt cx="2057413" cy="1871994"/>
            </a:xfrm>
          </p:grpSpPr>
          <p:sp>
            <p:nvSpPr>
              <p:cNvPr id="5412" name="Google Shape;5412;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13" name="Google Shape;5413;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14" name="Google Shape;5414;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415" name="Google Shape;5415;p222"/>
            <p:cNvGrpSpPr/>
            <p:nvPr/>
          </p:nvGrpSpPr>
          <p:grpSpPr>
            <a:xfrm>
              <a:off x="2564385" y="401082"/>
              <a:ext cx="1179926" cy="1022670"/>
              <a:chOff x="-1" y="-1"/>
              <a:chExt cx="2057413" cy="1871994"/>
            </a:xfrm>
          </p:grpSpPr>
          <p:sp>
            <p:nvSpPr>
              <p:cNvPr id="5416" name="Google Shape;5416;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17" name="Google Shape;5417;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18" name="Google Shape;5418;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419" name="Google Shape;5419;p222"/>
            <p:cNvGrpSpPr/>
            <p:nvPr/>
          </p:nvGrpSpPr>
          <p:grpSpPr>
            <a:xfrm>
              <a:off x="3987310" y="401082"/>
              <a:ext cx="1179926" cy="1022670"/>
              <a:chOff x="-1" y="-1"/>
              <a:chExt cx="2057413" cy="1871994"/>
            </a:xfrm>
          </p:grpSpPr>
          <p:sp>
            <p:nvSpPr>
              <p:cNvPr id="5420" name="Google Shape;5420;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21" name="Google Shape;5421;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22" name="Google Shape;5422;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423" name="Google Shape;5423;p222"/>
            <p:cNvGrpSpPr/>
            <p:nvPr/>
          </p:nvGrpSpPr>
          <p:grpSpPr>
            <a:xfrm>
              <a:off x="5334035" y="401082"/>
              <a:ext cx="1179926" cy="1022670"/>
              <a:chOff x="-1" y="-1"/>
              <a:chExt cx="2057413" cy="1871994"/>
            </a:xfrm>
          </p:grpSpPr>
          <p:sp>
            <p:nvSpPr>
              <p:cNvPr id="5424" name="Google Shape;5424;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25" name="Google Shape;5425;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26" name="Google Shape;5426;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427" name="Google Shape;5427;p222"/>
            <p:cNvGrpSpPr/>
            <p:nvPr/>
          </p:nvGrpSpPr>
          <p:grpSpPr>
            <a:xfrm>
              <a:off x="6756960" y="401082"/>
              <a:ext cx="1179926" cy="1022670"/>
              <a:chOff x="-1" y="-1"/>
              <a:chExt cx="2057413" cy="1871994"/>
            </a:xfrm>
          </p:grpSpPr>
          <p:sp>
            <p:nvSpPr>
              <p:cNvPr id="5428" name="Google Shape;5428;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29" name="Google Shape;5429;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30" name="Google Shape;5430;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5431" name="Google Shape;5431;p222"/>
          <p:cNvGrpSpPr/>
          <p:nvPr/>
        </p:nvGrpSpPr>
        <p:grpSpPr>
          <a:xfrm>
            <a:off x="1073911" y="4829602"/>
            <a:ext cx="6934021" cy="2628764"/>
            <a:chOff x="1073911" y="4829602"/>
            <a:chExt cx="6934021" cy="2628764"/>
          </a:xfrm>
        </p:grpSpPr>
        <p:grpSp>
          <p:nvGrpSpPr>
            <p:cNvPr id="5432" name="Google Shape;5432;p222"/>
            <p:cNvGrpSpPr/>
            <p:nvPr/>
          </p:nvGrpSpPr>
          <p:grpSpPr>
            <a:xfrm>
              <a:off x="1073911" y="4829602"/>
              <a:ext cx="6934021" cy="2628764"/>
              <a:chOff x="1073911" y="264877"/>
              <a:chExt cx="6934021" cy="2628764"/>
            </a:xfrm>
          </p:grpSpPr>
          <p:grpSp>
            <p:nvGrpSpPr>
              <p:cNvPr id="5433" name="Google Shape;5433;p222"/>
              <p:cNvGrpSpPr/>
              <p:nvPr/>
            </p:nvGrpSpPr>
            <p:grpSpPr>
              <a:xfrm>
                <a:off x="1073911" y="264877"/>
                <a:ext cx="6934021" cy="2628764"/>
                <a:chOff x="-38" y="0"/>
                <a:chExt cx="4410113" cy="2628764"/>
              </a:xfrm>
            </p:grpSpPr>
            <p:sp>
              <p:nvSpPr>
                <p:cNvPr id="5434" name="Google Shape;5434;p22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35" name="Google Shape;5435;p22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36" name="Google Shape;5436;p22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37" name="Google Shape;5437;p22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38" name="Google Shape;5438;p22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39" name="Google Shape;5439;p22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40" name="Google Shape;5440;p22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41" name="Google Shape;5441;p22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42" name="Google Shape;5442;p22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443" name="Google Shape;5443;p22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444" name="Google Shape;5444;p222"/>
              <p:cNvGrpSpPr/>
              <p:nvPr/>
            </p:nvGrpSpPr>
            <p:grpSpPr>
              <a:xfrm>
                <a:off x="1217660" y="401082"/>
                <a:ext cx="1179926" cy="1022670"/>
                <a:chOff x="-1" y="-1"/>
                <a:chExt cx="2057413" cy="1871994"/>
              </a:xfrm>
            </p:grpSpPr>
            <p:sp>
              <p:nvSpPr>
                <p:cNvPr id="5445" name="Google Shape;5445;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46" name="Google Shape;5446;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47" name="Google Shape;5447;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448" name="Google Shape;5448;p222"/>
              <p:cNvGrpSpPr/>
              <p:nvPr/>
            </p:nvGrpSpPr>
            <p:grpSpPr>
              <a:xfrm>
                <a:off x="2564385" y="401082"/>
                <a:ext cx="1179926" cy="1022670"/>
                <a:chOff x="-1" y="-1"/>
                <a:chExt cx="2057413" cy="1871994"/>
              </a:xfrm>
            </p:grpSpPr>
            <p:sp>
              <p:nvSpPr>
                <p:cNvPr id="5449" name="Google Shape;5449;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50" name="Google Shape;5450;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51" name="Google Shape;5451;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452" name="Google Shape;5452;p222"/>
              <p:cNvGrpSpPr/>
              <p:nvPr/>
            </p:nvGrpSpPr>
            <p:grpSpPr>
              <a:xfrm>
                <a:off x="3987310" y="401082"/>
                <a:ext cx="1179926" cy="1022670"/>
                <a:chOff x="-1" y="-1"/>
                <a:chExt cx="2057413" cy="1871994"/>
              </a:xfrm>
            </p:grpSpPr>
            <p:sp>
              <p:nvSpPr>
                <p:cNvPr id="5453" name="Google Shape;5453;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54" name="Google Shape;5454;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55" name="Google Shape;5455;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456" name="Google Shape;5456;p222"/>
              <p:cNvGrpSpPr/>
              <p:nvPr/>
            </p:nvGrpSpPr>
            <p:grpSpPr>
              <a:xfrm>
                <a:off x="5334035" y="401082"/>
                <a:ext cx="1179926" cy="1022670"/>
                <a:chOff x="-1" y="-1"/>
                <a:chExt cx="2057413" cy="1871994"/>
              </a:xfrm>
            </p:grpSpPr>
            <p:sp>
              <p:nvSpPr>
                <p:cNvPr id="5457" name="Google Shape;5457;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58" name="Google Shape;5458;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59" name="Google Shape;5459;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460" name="Google Shape;5460;p222"/>
              <p:cNvGrpSpPr/>
              <p:nvPr/>
            </p:nvGrpSpPr>
            <p:grpSpPr>
              <a:xfrm>
                <a:off x="6756960" y="401082"/>
                <a:ext cx="1179926" cy="1022670"/>
                <a:chOff x="-1" y="-1"/>
                <a:chExt cx="2057413" cy="1871994"/>
              </a:xfrm>
            </p:grpSpPr>
            <p:sp>
              <p:nvSpPr>
                <p:cNvPr id="5461" name="Google Shape;5461;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62" name="Google Shape;5462;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63" name="Google Shape;5463;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464" name="Google Shape;5464;p222"/>
              <p:cNvGrpSpPr/>
              <p:nvPr/>
            </p:nvGrpSpPr>
            <p:grpSpPr>
              <a:xfrm>
                <a:off x="1217660" y="1727057"/>
                <a:ext cx="1179926" cy="1022670"/>
                <a:chOff x="-1" y="-1"/>
                <a:chExt cx="2057413" cy="1871994"/>
              </a:xfrm>
            </p:grpSpPr>
            <p:sp>
              <p:nvSpPr>
                <p:cNvPr id="5465" name="Google Shape;5465;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66" name="Google Shape;5466;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67" name="Google Shape;5467;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5468" name="Google Shape;5468;p222"/>
            <p:cNvGrpSpPr/>
            <p:nvPr/>
          </p:nvGrpSpPr>
          <p:grpSpPr>
            <a:xfrm>
              <a:off x="2582685" y="6286007"/>
              <a:ext cx="1179926" cy="1022670"/>
              <a:chOff x="-1" y="-1"/>
              <a:chExt cx="2057413" cy="1871994"/>
            </a:xfrm>
          </p:grpSpPr>
          <p:sp>
            <p:nvSpPr>
              <p:cNvPr id="5469" name="Google Shape;5469;p222"/>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70" name="Google Shape;5470;p222"/>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471" name="Google Shape;5471;p222"/>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1"/>
                                        </p:tgtEl>
                                        <p:attrNameLst>
                                          <p:attrName>style.visibility</p:attrName>
                                        </p:attrNameLst>
                                      </p:cBhvr>
                                      <p:to>
                                        <p:strVal val="visible"/>
                                      </p:to>
                                    </p:set>
                                    <p:animEffect filter="fade" transition="in">
                                      <p:cBhvr>
                                        <p:cTn dur="1000"/>
                                        <p:tgtEl>
                                          <p:spTgt spid="5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5" name="Shape 5475"/>
        <p:cNvGrpSpPr/>
        <p:nvPr/>
      </p:nvGrpSpPr>
      <p:grpSpPr>
        <a:xfrm>
          <a:off x="0" y="0"/>
          <a:ext cx="0" cy="0"/>
          <a:chOff x="0" y="0"/>
          <a:chExt cx="0" cy="0"/>
        </a:xfrm>
      </p:grpSpPr>
      <p:grpSp>
        <p:nvGrpSpPr>
          <p:cNvPr id="5476" name="Google Shape;5476;p223"/>
          <p:cNvGrpSpPr/>
          <p:nvPr/>
        </p:nvGrpSpPr>
        <p:grpSpPr>
          <a:xfrm>
            <a:off x="539932" y="525854"/>
            <a:ext cx="3739222" cy="3422872"/>
            <a:chOff x="539932" y="525854"/>
            <a:chExt cx="3739222" cy="3422872"/>
          </a:xfrm>
        </p:grpSpPr>
        <p:grpSp>
          <p:nvGrpSpPr>
            <p:cNvPr id="5477" name="Google Shape;5477;p223"/>
            <p:cNvGrpSpPr/>
            <p:nvPr/>
          </p:nvGrpSpPr>
          <p:grpSpPr>
            <a:xfrm>
              <a:off x="539932" y="525854"/>
              <a:ext cx="1504272" cy="1504272"/>
              <a:chOff x="3143151" y="5611075"/>
              <a:chExt cx="2190900" cy="2190900"/>
            </a:xfrm>
          </p:grpSpPr>
          <p:sp>
            <p:nvSpPr>
              <p:cNvPr id="5478" name="Google Shape;5478;p223"/>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79" name="Google Shape;5479;p223"/>
              <p:cNvGrpSpPr/>
              <p:nvPr/>
            </p:nvGrpSpPr>
            <p:grpSpPr>
              <a:xfrm>
                <a:off x="3797224" y="6265603"/>
                <a:ext cx="882785" cy="881849"/>
                <a:chOff x="1337116" y="6255249"/>
                <a:chExt cx="1107774" cy="1202412"/>
              </a:xfrm>
            </p:grpSpPr>
            <p:sp>
              <p:nvSpPr>
                <p:cNvPr id="5480" name="Google Shape;5480;p223"/>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81" name="Google Shape;5481;p223"/>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82" name="Google Shape;5482;p223"/>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83" name="Google Shape;5483;p223"/>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84" name="Google Shape;5484;p223"/>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485" name="Google Shape;5485;p223"/>
            <p:cNvGrpSpPr/>
            <p:nvPr/>
          </p:nvGrpSpPr>
          <p:grpSpPr>
            <a:xfrm>
              <a:off x="2774882" y="525854"/>
              <a:ext cx="1504272" cy="1504272"/>
              <a:chOff x="3143151" y="5611075"/>
              <a:chExt cx="2190900" cy="2190900"/>
            </a:xfrm>
          </p:grpSpPr>
          <p:sp>
            <p:nvSpPr>
              <p:cNvPr id="5486" name="Google Shape;5486;p223"/>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87" name="Google Shape;5487;p223"/>
              <p:cNvGrpSpPr/>
              <p:nvPr/>
            </p:nvGrpSpPr>
            <p:grpSpPr>
              <a:xfrm>
                <a:off x="3797224" y="6265603"/>
                <a:ext cx="882785" cy="881849"/>
                <a:chOff x="1337116" y="6255249"/>
                <a:chExt cx="1107774" cy="1202412"/>
              </a:xfrm>
            </p:grpSpPr>
            <p:sp>
              <p:nvSpPr>
                <p:cNvPr id="5488" name="Google Shape;5488;p223"/>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89" name="Google Shape;5489;p223"/>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90" name="Google Shape;5490;p223"/>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91" name="Google Shape;5491;p223"/>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92" name="Google Shape;5492;p223"/>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493" name="Google Shape;5493;p223"/>
            <p:cNvGrpSpPr/>
            <p:nvPr/>
          </p:nvGrpSpPr>
          <p:grpSpPr>
            <a:xfrm>
              <a:off x="539932" y="2444454"/>
              <a:ext cx="1504272" cy="1504272"/>
              <a:chOff x="3143151" y="5611075"/>
              <a:chExt cx="2190900" cy="2190900"/>
            </a:xfrm>
          </p:grpSpPr>
          <p:sp>
            <p:nvSpPr>
              <p:cNvPr id="5494" name="Google Shape;5494;p223"/>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95" name="Google Shape;5495;p223"/>
              <p:cNvGrpSpPr/>
              <p:nvPr/>
            </p:nvGrpSpPr>
            <p:grpSpPr>
              <a:xfrm>
                <a:off x="3797224" y="6265603"/>
                <a:ext cx="882785" cy="881849"/>
                <a:chOff x="1337116" y="6255249"/>
                <a:chExt cx="1107774" cy="1202412"/>
              </a:xfrm>
            </p:grpSpPr>
            <p:sp>
              <p:nvSpPr>
                <p:cNvPr id="5496" name="Google Shape;5496;p223"/>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97" name="Google Shape;5497;p223"/>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98" name="Google Shape;5498;p223"/>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499" name="Google Shape;5499;p223"/>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00" name="Google Shape;5500;p223"/>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501" name="Google Shape;5501;p223"/>
            <p:cNvGrpSpPr/>
            <p:nvPr/>
          </p:nvGrpSpPr>
          <p:grpSpPr>
            <a:xfrm>
              <a:off x="2774882" y="2444454"/>
              <a:ext cx="1504272" cy="1504272"/>
              <a:chOff x="3143151" y="5611075"/>
              <a:chExt cx="2190900" cy="2190900"/>
            </a:xfrm>
          </p:grpSpPr>
          <p:sp>
            <p:nvSpPr>
              <p:cNvPr id="5502" name="Google Shape;5502;p223"/>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03" name="Google Shape;5503;p223"/>
              <p:cNvGrpSpPr/>
              <p:nvPr/>
            </p:nvGrpSpPr>
            <p:grpSpPr>
              <a:xfrm>
                <a:off x="3797224" y="6265603"/>
                <a:ext cx="882785" cy="881849"/>
                <a:chOff x="1337116" y="6255249"/>
                <a:chExt cx="1107774" cy="1202412"/>
              </a:xfrm>
            </p:grpSpPr>
            <p:sp>
              <p:nvSpPr>
                <p:cNvPr id="5504" name="Google Shape;5504;p223"/>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05" name="Google Shape;5505;p223"/>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06" name="Google Shape;5506;p223"/>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07" name="Google Shape;5507;p223"/>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08" name="Google Shape;5508;p223"/>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509" name="Google Shape;5509;p223"/>
          <p:cNvGrpSpPr/>
          <p:nvPr/>
        </p:nvGrpSpPr>
        <p:grpSpPr>
          <a:xfrm>
            <a:off x="592639" y="5226761"/>
            <a:ext cx="3686513" cy="3566638"/>
            <a:chOff x="592639" y="5226761"/>
            <a:chExt cx="3686513" cy="3566638"/>
          </a:xfrm>
        </p:grpSpPr>
        <p:grpSp>
          <p:nvGrpSpPr>
            <p:cNvPr id="5510" name="Google Shape;5510;p223"/>
            <p:cNvGrpSpPr/>
            <p:nvPr/>
          </p:nvGrpSpPr>
          <p:grpSpPr>
            <a:xfrm>
              <a:off x="645364" y="5226761"/>
              <a:ext cx="1542613" cy="1542613"/>
              <a:chOff x="427651" y="5611075"/>
              <a:chExt cx="2190900" cy="2190900"/>
            </a:xfrm>
          </p:grpSpPr>
          <p:sp>
            <p:nvSpPr>
              <p:cNvPr id="5511" name="Google Shape;5511;p223"/>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12" name="Google Shape;5512;p223"/>
              <p:cNvGrpSpPr/>
              <p:nvPr/>
            </p:nvGrpSpPr>
            <p:grpSpPr>
              <a:xfrm>
                <a:off x="701396" y="6292615"/>
                <a:ext cx="1755578" cy="881849"/>
                <a:chOff x="701396" y="6292615"/>
                <a:chExt cx="1755578" cy="881849"/>
              </a:xfrm>
            </p:grpSpPr>
            <p:grpSp>
              <p:nvGrpSpPr>
                <p:cNvPr id="5513" name="Google Shape;5513;p223"/>
                <p:cNvGrpSpPr/>
                <p:nvPr/>
              </p:nvGrpSpPr>
              <p:grpSpPr>
                <a:xfrm>
                  <a:off x="701396" y="6292615"/>
                  <a:ext cx="882785" cy="881849"/>
                  <a:chOff x="701371" y="6292098"/>
                  <a:chExt cx="1107774" cy="1202412"/>
                </a:xfrm>
              </p:grpSpPr>
              <p:sp>
                <p:nvSpPr>
                  <p:cNvPr id="5514" name="Google Shape;5514;p223"/>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15" name="Google Shape;5515;p223"/>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16" name="Google Shape;5516;p223"/>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17" name="Google Shape;5517;p223"/>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18" name="Google Shape;5518;p223"/>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519" name="Google Shape;5519;p223"/>
                <p:cNvGrpSpPr/>
                <p:nvPr/>
              </p:nvGrpSpPr>
              <p:grpSpPr>
                <a:xfrm>
                  <a:off x="1833523" y="6513844"/>
                  <a:ext cx="623452" cy="573708"/>
                  <a:chOff x="1833523" y="6513844"/>
                  <a:chExt cx="623452" cy="573708"/>
                </a:xfrm>
              </p:grpSpPr>
              <p:sp>
                <p:nvSpPr>
                  <p:cNvPr id="5520" name="Google Shape;5520;p223"/>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21" name="Google Shape;5521;p223"/>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522" name="Google Shape;5522;p223"/>
            <p:cNvGrpSpPr/>
            <p:nvPr/>
          </p:nvGrpSpPr>
          <p:grpSpPr>
            <a:xfrm>
              <a:off x="2736539" y="5226761"/>
              <a:ext cx="1542613" cy="1542613"/>
              <a:chOff x="427651" y="5611075"/>
              <a:chExt cx="2190900" cy="2190900"/>
            </a:xfrm>
          </p:grpSpPr>
          <p:sp>
            <p:nvSpPr>
              <p:cNvPr id="5523" name="Google Shape;5523;p223"/>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24" name="Google Shape;5524;p223"/>
              <p:cNvGrpSpPr/>
              <p:nvPr/>
            </p:nvGrpSpPr>
            <p:grpSpPr>
              <a:xfrm>
                <a:off x="701396" y="6292615"/>
                <a:ext cx="1755578" cy="881849"/>
                <a:chOff x="701396" y="6292615"/>
                <a:chExt cx="1755578" cy="881849"/>
              </a:xfrm>
            </p:grpSpPr>
            <p:grpSp>
              <p:nvGrpSpPr>
                <p:cNvPr id="5525" name="Google Shape;5525;p223"/>
                <p:cNvGrpSpPr/>
                <p:nvPr/>
              </p:nvGrpSpPr>
              <p:grpSpPr>
                <a:xfrm>
                  <a:off x="701396" y="6292615"/>
                  <a:ext cx="882785" cy="881849"/>
                  <a:chOff x="701371" y="6292098"/>
                  <a:chExt cx="1107774" cy="1202412"/>
                </a:xfrm>
              </p:grpSpPr>
              <p:sp>
                <p:nvSpPr>
                  <p:cNvPr id="5526" name="Google Shape;5526;p223"/>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27" name="Google Shape;5527;p223"/>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28" name="Google Shape;5528;p223"/>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29" name="Google Shape;5529;p223"/>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30" name="Google Shape;5530;p223"/>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531" name="Google Shape;5531;p223"/>
                <p:cNvGrpSpPr/>
                <p:nvPr/>
              </p:nvGrpSpPr>
              <p:grpSpPr>
                <a:xfrm>
                  <a:off x="1833523" y="6513844"/>
                  <a:ext cx="623452" cy="573708"/>
                  <a:chOff x="1833523" y="6513844"/>
                  <a:chExt cx="623452" cy="573708"/>
                </a:xfrm>
              </p:grpSpPr>
              <p:sp>
                <p:nvSpPr>
                  <p:cNvPr id="5532" name="Google Shape;5532;p223"/>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33" name="Google Shape;5533;p223"/>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534" name="Google Shape;5534;p223"/>
            <p:cNvGrpSpPr/>
            <p:nvPr/>
          </p:nvGrpSpPr>
          <p:grpSpPr>
            <a:xfrm>
              <a:off x="592639" y="7250786"/>
              <a:ext cx="1542613" cy="1542613"/>
              <a:chOff x="427651" y="5611075"/>
              <a:chExt cx="2190900" cy="2190900"/>
            </a:xfrm>
          </p:grpSpPr>
          <p:sp>
            <p:nvSpPr>
              <p:cNvPr id="5535" name="Google Shape;5535;p223"/>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36" name="Google Shape;5536;p223"/>
              <p:cNvGrpSpPr/>
              <p:nvPr/>
            </p:nvGrpSpPr>
            <p:grpSpPr>
              <a:xfrm>
                <a:off x="701396" y="6292615"/>
                <a:ext cx="1755578" cy="881849"/>
                <a:chOff x="701396" y="6292615"/>
                <a:chExt cx="1755578" cy="881849"/>
              </a:xfrm>
            </p:grpSpPr>
            <p:grpSp>
              <p:nvGrpSpPr>
                <p:cNvPr id="5537" name="Google Shape;5537;p223"/>
                <p:cNvGrpSpPr/>
                <p:nvPr/>
              </p:nvGrpSpPr>
              <p:grpSpPr>
                <a:xfrm>
                  <a:off x="701396" y="6292615"/>
                  <a:ext cx="882785" cy="881849"/>
                  <a:chOff x="701371" y="6292098"/>
                  <a:chExt cx="1107774" cy="1202412"/>
                </a:xfrm>
              </p:grpSpPr>
              <p:sp>
                <p:nvSpPr>
                  <p:cNvPr id="5538" name="Google Shape;5538;p223"/>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39" name="Google Shape;5539;p223"/>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40" name="Google Shape;5540;p223"/>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41" name="Google Shape;5541;p223"/>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42" name="Google Shape;5542;p223"/>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543" name="Google Shape;5543;p223"/>
                <p:cNvGrpSpPr/>
                <p:nvPr/>
              </p:nvGrpSpPr>
              <p:grpSpPr>
                <a:xfrm>
                  <a:off x="1833523" y="6513844"/>
                  <a:ext cx="623452" cy="573708"/>
                  <a:chOff x="1833523" y="6513844"/>
                  <a:chExt cx="623452" cy="573708"/>
                </a:xfrm>
              </p:grpSpPr>
              <p:sp>
                <p:nvSpPr>
                  <p:cNvPr id="5544" name="Google Shape;5544;p223"/>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45" name="Google Shape;5545;p223"/>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546" name="Google Shape;5546;p223"/>
            <p:cNvGrpSpPr/>
            <p:nvPr/>
          </p:nvGrpSpPr>
          <p:grpSpPr>
            <a:xfrm>
              <a:off x="2683814" y="7250786"/>
              <a:ext cx="1542613" cy="1542613"/>
              <a:chOff x="427651" y="5611075"/>
              <a:chExt cx="2190900" cy="2190900"/>
            </a:xfrm>
          </p:grpSpPr>
          <p:sp>
            <p:nvSpPr>
              <p:cNvPr id="5547" name="Google Shape;5547;p223"/>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8" name="Google Shape;5548;p223"/>
              <p:cNvGrpSpPr/>
              <p:nvPr/>
            </p:nvGrpSpPr>
            <p:grpSpPr>
              <a:xfrm>
                <a:off x="701396" y="6292615"/>
                <a:ext cx="1755578" cy="881849"/>
                <a:chOff x="701396" y="6292615"/>
                <a:chExt cx="1755578" cy="881849"/>
              </a:xfrm>
            </p:grpSpPr>
            <p:grpSp>
              <p:nvGrpSpPr>
                <p:cNvPr id="5549" name="Google Shape;5549;p223"/>
                <p:cNvGrpSpPr/>
                <p:nvPr/>
              </p:nvGrpSpPr>
              <p:grpSpPr>
                <a:xfrm>
                  <a:off x="701396" y="6292615"/>
                  <a:ext cx="882785" cy="881849"/>
                  <a:chOff x="701371" y="6292098"/>
                  <a:chExt cx="1107774" cy="1202412"/>
                </a:xfrm>
              </p:grpSpPr>
              <p:sp>
                <p:nvSpPr>
                  <p:cNvPr id="5550" name="Google Shape;5550;p223"/>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51" name="Google Shape;5551;p223"/>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52" name="Google Shape;5552;p223"/>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53" name="Google Shape;5553;p223"/>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54" name="Google Shape;5554;p223"/>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555" name="Google Shape;5555;p223"/>
                <p:cNvGrpSpPr/>
                <p:nvPr/>
              </p:nvGrpSpPr>
              <p:grpSpPr>
                <a:xfrm>
                  <a:off x="1833523" y="6513844"/>
                  <a:ext cx="623452" cy="573708"/>
                  <a:chOff x="1833523" y="6513844"/>
                  <a:chExt cx="623452" cy="573708"/>
                </a:xfrm>
              </p:grpSpPr>
              <p:sp>
                <p:nvSpPr>
                  <p:cNvPr id="5556" name="Google Shape;5556;p223"/>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57" name="Google Shape;5557;p223"/>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1" name="Shape 5561"/>
        <p:cNvGrpSpPr/>
        <p:nvPr/>
      </p:nvGrpSpPr>
      <p:grpSpPr>
        <a:xfrm>
          <a:off x="0" y="0"/>
          <a:ext cx="0" cy="0"/>
          <a:chOff x="0" y="0"/>
          <a:chExt cx="0" cy="0"/>
        </a:xfrm>
      </p:grpSpPr>
      <p:grpSp>
        <p:nvGrpSpPr>
          <p:cNvPr id="5562" name="Google Shape;5562;p224"/>
          <p:cNvGrpSpPr/>
          <p:nvPr/>
        </p:nvGrpSpPr>
        <p:grpSpPr>
          <a:xfrm>
            <a:off x="539932" y="525854"/>
            <a:ext cx="5974172" cy="3422872"/>
            <a:chOff x="539932" y="525854"/>
            <a:chExt cx="5974172" cy="3422872"/>
          </a:xfrm>
        </p:grpSpPr>
        <p:grpSp>
          <p:nvGrpSpPr>
            <p:cNvPr id="5563" name="Google Shape;5563;p224"/>
            <p:cNvGrpSpPr/>
            <p:nvPr/>
          </p:nvGrpSpPr>
          <p:grpSpPr>
            <a:xfrm>
              <a:off x="539932" y="525854"/>
              <a:ext cx="1504272" cy="1504272"/>
              <a:chOff x="3143151" y="5611075"/>
              <a:chExt cx="2190900" cy="2190900"/>
            </a:xfrm>
          </p:grpSpPr>
          <p:sp>
            <p:nvSpPr>
              <p:cNvPr id="5564" name="Google Shape;5564;p224"/>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65" name="Google Shape;5565;p224"/>
              <p:cNvGrpSpPr/>
              <p:nvPr/>
            </p:nvGrpSpPr>
            <p:grpSpPr>
              <a:xfrm>
                <a:off x="3797224" y="6265603"/>
                <a:ext cx="882785" cy="881849"/>
                <a:chOff x="1337116" y="6255249"/>
                <a:chExt cx="1107774" cy="1202412"/>
              </a:xfrm>
            </p:grpSpPr>
            <p:sp>
              <p:nvSpPr>
                <p:cNvPr id="5566" name="Google Shape;5566;p224"/>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67" name="Google Shape;5567;p224"/>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68" name="Google Shape;5568;p224"/>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69" name="Google Shape;5569;p224"/>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70" name="Google Shape;5570;p224"/>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571" name="Google Shape;5571;p224"/>
            <p:cNvGrpSpPr/>
            <p:nvPr/>
          </p:nvGrpSpPr>
          <p:grpSpPr>
            <a:xfrm>
              <a:off x="2774882" y="525854"/>
              <a:ext cx="1504272" cy="1504272"/>
              <a:chOff x="3143151" y="5611075"/>
              <a:chExt cx="2190900" cy="2190900"/>
            </a:xfrm>
          </p:grpSpPr>
          <p:sp>
            <p:nvSpPr>
              <p:cNvPr id="5572" name="Google Shape;5572;p224"/>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3" name="Google Shape;5573;p224"/>
              <p:cNvGrpSpPr/>
              <p:nvPr/>
            </p:nvGrpSpPr>
            <p:grpSpPr>
              <a:xfrm>
                <a:off x="3797224" y="6265603"/>
                <a:ext cx="882785" cy="881849"/>
                <a:chOff x="1337116" y="6255249"/>
                <a:chExt cx="1107774" cy="1202412"/>
              </a:xfrm>
            </p:grpSpPr>
            <p:sp>
              <p:nvSpPr>
                <p:cNvPr id="5574" name="Google Shape;5574;p224"/>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75" name="Google Shape;5575;p224"/>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76" name="Google Shape;5576;p224"/>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77" name="Google Shape;5577;p224"/>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78" name="Google Shape;5578;p224"/>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579" name="Google Shape;5579;p224"/>
            <p:cNvGrpSpPr/>
            <p:nvPr/>
          </p:nvGrpSpPr>
          <p:grpSpPr>
            <a:xfrm>
              <a:off x="539932" y="2444454"/>
              <a:ext cx="1504272" cy="1504272"/>
              <a:chOff x="3143151" y="5611075"/>
              <a:chExt cx="2190900" cy="2190900"/>
            </a:xfrm>
          </p:grpSpPr>
          <p:sp>
            <p:nvSpPr>
              <p:cNvPr id="5580" name="Google Shape;5580;p224"/>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81" name="Google Shape;5581;p224"/>
              <p:cNvGrpSpPr/>
              <p:nvPr/>
            </p:nvGrpSpPr>
            <p:grpSpPr>
              <a:xfrm>
                <a:off x="3797224" y="6265603"/>
                <a:ext cx="882785" cy="881849"/>
                <a:chOff x="1337116" y="6255249"/>
                <a:chExt cx="1107774" cy="1202412"/>
              </a:xfrm>
            </p:grpSpPr>
            <p:sp>
              <p:nvSpPr>
                <p:cNvPr id="5582" name="Google Shape;5582;p224"/>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83" name="Google Shape;5583;p224"/>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84" name="Google Shape;5584;p224"/>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85" name="Google Shape;5585;p224"/>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86" name="Google Shape;5586;p224"/>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587" name="Google Shape;5587;p224"/>
            <p:cNvGrpSpPr/>
            <p:nvPr/>
          </p:nvGrpSpPr>
          <p:grpSpPr>
            <a:xfrm>
              <a:off x="2774882" y="2444454"/>
              <a:ext cx="1504272" cy="1504272"/>
              <a:chOff x="3143151" y="5611075"/>
              <a:chExt cx="2190900" cy="2190900"/>
            </a:xfrm>
          </p:grpSpPr>
          <p:sp>
            <p:nvSpPr>
              <p:cNvPr id="5588" name="Google Shape;5588;p224"/>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89" name="Google Shape;5589;p224"/>
              <p:cNvGrpSpPr/>
              <p:nvPr/>
            </p:nvGrpSpPr>
            <p:grpSpPr>
              <a:xfrm>
                <a:off x="3797224" y="6265603"/>
                <a:ext cx="882785" cy="881849"/>
                <a:chOff x="1337116" y="6255249"/>
                <a:chExt cx="1107774" cy="1202412"/>
              </a:xfrm>
            </p:grpSpPr>
            <p:sp>
              <p:nvSpPr>
                <p:cNvPr id="5590" name="Google Shape;5590;p224"/>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91" name="Google Shape;5591;p224"/>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92" name="Google Shape;5592;p224"/>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93" name="Google Shape;5593;p224"/>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94" name="Google Shape;5594;p224"/>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595" name="Google Shape;5595;p224"/>
            <p:cNvGrpSpPr/>
            <p:nvPr/>
          </p:nvGrpSpPr>
          <p:grpSpPr>
            <a:xfrm>
              <a:off x="5009832" y="525854"/>
              <a:ext cx="1504272" cy="1504272"/>
              <a:chOff x="3143151" y="5611075"/>
              <a:chExt cx="2190900" cy="2190900"/>
            </a:xfrm>
          </p:grpSpPr>
          <p:sp>
            <p:nvSpPr>
              <p:cNvPr id="5596" name="Google Shape;5596;p224"/>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97" name="Google Shape;5597;p224"/>
              <p:cNvGrpSpPr/>
              <p:nvPr/>
            </p:nvGrpSpPr>
            <p:grpSpPr>
              <a:xfrm>
                <a:off x="3797224" y="6265603"/>
                <a:ext cx="882785" cy="881849"/>
                <a:chOff x="1337116" y="6255249"/>
                <a:chExt cx="1107774" cy="1202412"/>
              </a:xfrm>
            </p:grpSpPr>
            <p:sp>
              <p:nvSpPr>
                <p:cNvPr id="5598" name="Google Shape;5598;p224"/>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599" name="Google Shape;5599;p224"/>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00" name="Google Shape;5600;p224"/>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01" name="Google Shape;5601;p224"/>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02" name="Google Shape;5602;p224"/>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5603" name="Google Shape;5603;p224"/>
            <p:cNvGrpSpPr/>
            <p:nvPr/>
          </p:nvGrpSpPr>
          <p:grpSpPr>
            <a:xfrm>
              <a:off x="5009832" y="2444454"/>
              <a:ext cx="1504272" cy="1504272"/>
              <a:chOff x="3143151" y="5611075"/>
              <a:chExt cx="2190900" cy="2190900"/>
            </a:xfrm>
          </p:grpSpPr>
          <p:sp>
            <p:nvSpPr>
              <p:cNvPr id="5604" name="Google Shape;5604;p224"/>
              <p:cNvSpPr/>
              <p:nvPr/>
            </p:nvSpPr>
            <p:spPr>
              <a:xfrm>
                <a:off x="31431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05" name="Google Shape;5605;p224"/>
              <p:cNvGrpSpPr/>
              <p:nvPr/>
            </p:nvGrpSpPr>
            <p:grpSpPr>
              <a:xfrm>
                <a:off x="3797224" y="6265603"/>
                <a:ext cx="882785" cy="881849"/>
                <a:chOff x="1337116" y="6255249"/>
                <a:chExt cx="1107774" cy="1202412"/>
              </a:xfrm>
            </p:grpSpPr>
            <p:sp>
              <p:nvSpPr>
                <p:cNvPr id="5606" name="Google Shape;5606;p224"/>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07" name="Google Shape;5607;p224"/>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08" name="Google Shape;5608;p224"/>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09" name="Google Shape;5609;p224"/>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10" name="Google Shape;5610;p224"/>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611" name="Google Shape;5611;p224"/>
          <p:cNvGrpSpPr/>
          <p:nvPr/>
        </p:nvGrpSpPr>
        <p:grpSpPr>
          <a:xfrm>
            <a:off x="592639" y="5226761"/>
            <a:ext cx="5830413" cy="3566638"/>
            <a:chOff x="592639" y="5226761"/>
            <a:chExt cx="5830413" cy="3566638"/>
          </a:xfrm>
        </p:grpSpPr>
        <p:grpSp>
          <p:nvGrpSpPr>
            <p:cNvPr id="5612" name="Google Shape;5612;p224"/>
            <p:cNvGrpSpPr/>
            <p:nvPr/>
          </p:nvGrpSpPr>
          <p:grpSpPr>
            <a:xfrm>
              <a:off x="645364" y="5226761"/>
              <a:ext cx="1542613" cy="1542613"/>
              <a:chOff x="427651" y="5611075"/>
              <a:chExt cx="2190900" cy="2190900"/>
            </a:xfrm>
          </p:grpSpPr>
          <p:sp>
            <p:nvSpPr>
              <p:cNvPr id="5613" name="Google Shape;5613;p224"/>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4" name="Google Shape;5614;p224"/>
              <p:cNvGrpSpPr/>
              <p:nvPr/>
            </p:nvGrpSpPr>
            <p:grpSpPr>
              <a:xfrm>
                <a:off x="701396" y="6292615"/>
                <a:ext cx="1755578" cy="881849"/>
                <a:chOff x="701396" y="6292615"/>
                <a:chExt cx="1755578" cy="881849"/>
              </a:xfrm>
            </p:grpSpPr>
            <p:grpSp>
              <p:nvGrpSpPr>
                <p:cNvPr id="5615" name="Google Shape;5615;p224"/>
                <p:cNvGrpSpPr/>
                <p:nvPr/>
              </p:nvGrpSpPr>
              <p:grpSpPr>
                <a:xfrm>
                  <a:off x="701396" y="6292615"/>
                  <a:ext cx="882785" cy="881849"/>
                  <a:chOff x="701371" y="6292098"/>
                  <a:chExt cx="1107774" cy="1202412"/>
                </a:xfrm>
              </p:grpSpPr>
              <p:sp>
                <p:nvSpPr>
                  <p:cNvPr id="5616" name="Google Shape;5616;p224"/>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17" name="Google Shape;5617;p224"/>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18" name="Google Shape;5618;p224"/>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19" name="Google Shape;5619;p224"/>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20" name="Google Shape;5620;p224"/>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621" name="Google Shape;5621;p224"/>
                <p:cNvGrpSpPr/>
                <p:nvPr/>
              </p:nvGrpSpPr>
              <p:grpSpPr>
                <a:xfrm>
                  <a:off x="1833523" y="6513844"/>
                  <a:ext cx="623452" cy="573708"/>
                  <a:chOff x="1833523" y="6513844"/>
                  <a:chExt cx="623452" cy="573708"/>
                </a:xfrm>
              </p:grpSpPr>
              <p:sp>
                <p:nvSpPr>
                  <p:cNvPr id="5622" name="Google Shape;5622;p224"/>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23" name="Google Shape;5623;p224"/>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624" name="Google Shape;5624;p224"/>
            <p:cNvGrpSpPr/>
            <p:nvPr/>
          </p:nvGrpSpPr>
          <p:grpSpPr>
            <a:xfrm>
              <a:off x="2736539" y="5226761"/>
              <a:ext cx="1542613" cy="1542613"/>
              <a:chOff x="427651" y="5611075"/>
              <a:chExt cx="2190900" cy="2190900"/>
            </a:xfrm>
          </p:grpSpPr>
          <p:sp>
            <p:nvSpPr>
              <p:cNvPr id="5625" name="Google Shape;5625;p224"/>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26" name="Google Shape;5626;p224"/>
              <p:cNvGrpSpPr/>
              <p:nvPr/>
            </p:nvGrpSpPr>
            <p:grpSpPr>
              <a:xfrm>
                <a:off x="701396" y="6292615"/>
                <a:ext cx="1755578" cy="881849"/>
                <a:chOff x="701396" y="6292615"/>
                <a:chExt cx="1755578" cy="881849"/>
              </a:xfrm>
            </p:grpSpPr>
            <p:grpSp>
              <p:nvGrpSpPr>
                <p:cNvPr id="5627" name="Google Shape;5627;p224"/>
                <p:cNvGrpSpPr/>
                <p:nvPr/>
              </p:nvGrpSpPr>
              <p:grpSpPr>
                <a:xfrm>
                  <a:off x="701396" y="6292615"/>
                  <a:ext cx="882785" cy="881849"/>
                  <a:chOff x="701371" y="6292098"/>
                  <a:chExt cx="1107774" cy="1202412"/>
                </a:xfrm>
              </p:grpSpPr>
              <p:sp>
                <p:nvSpPr>
                  <p:cNvPr id="5628" name="Google Shape;5628;p224"/>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29" name="Google Shape;5629;p224"/>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30" name="Google Shape;5630;p224"/>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31" name="Google Shape;5631;p224"/>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32" name="Google Shape;5632;p224"/>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633" name="Google Shape;5633;p224"/>
                <p:cNvGrpSpPr/>
                <p:nvPr/>
              </p:nvGrpSpPr>
              <p:grpSpPr>
                <a:xfrm>
                  <a:off x="1833523" y="6513844"/>
                  <a:ext cx="623452" cy="573708"/>
                  <a:chOff x="1833523" y="6513844"/>
                  <a:chExt cx="623452" cy="573708"/>
                </a:xfrm>
              </p:grpSpPr>
              <p:sp>
                <p:nvSpPr>
                  <p:cNvPr id="5634" name="Google Shape;5634;p224"/>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35" name="Google Shape;5635;p224"/>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636" name="Google Shape;5636;p224"/>
            <p:cNvGrpSpPr/>
            <p:nvPr/>
          </p:nvGrpSpPr>
          <p:grpSpPr>
            <a:xfrm>
              <a:off x="592639" y="7250786"/>
              <a:ext cx="1542613" cy="1542613"/>
              <a:chOff x="427651" y="5611075"/>
              <a:chExt cx="2190900" cy="2190900"/>
            </a:xfrm>
          </p:grpSpPr>
          <p:sp>
            <p:nvSpPr>
              <p:cNvPr id="5637" name="Google Shape;5637;p224"/>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38" name="Google Shape;5638;p224"/>
              <p:cNvGrpSpPr/>
              <p:nvPr/>
            </p:nvGrpSpPr>
            <p:grpSpPr>
              <a:xfrm>
                <a:off x="701396" y="6292615"/>
                <a:ext cx="1755578" cy="881849"/>
                <a:chOff x="701396" y="6292615"/>
                <a:chExt cx="1755578" cy="881849"/>
              </a:xfrm>
            </p:grpSpPr>
            <p:grpSp>
              <p:nvGrpSpPr>
                <p:cNvPr id="5639" name="Google Shape;5639;p224"/>
                <p:cNvGrpSpPr/>
                <p:nvPr/>
              </p:nvGrpSpPr>
              <p:grpSpPr>
                <a:xfrm>
                  <a:off x="701396" y="6292615"/>
                  <a:ext cx="882785" cy="881849"/>
                  <a:chOff x="701371" y="6292098"/>
                  <a:chExt cx="1107774" cy="1202412"/>
                </a:xfrm>
              </p:grpSpPr>
              <p:sp>
                <p:nvSpPr>
                  <p:cNvPr id="5640" name="Google Shape;5640;p224"/>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41" name="Google Shape;5641;p224"/>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42" name="Google Shape;5642;p224"/>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43" name="Google Shape;5643;p224"/>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44" name="Google Shape;5644;p224"/>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645" name="Google Shape;5645;p224"/>
                <p:cNvGrpSpPr/>
                <p:nvPr/>
              </p:nvGrpSpPr>
              <p:grpSpPr>
                <a:xfrm>
                  <a:off x="1833523" y="6513844"/>
                  <a:ext cx="623452" cy="573708"/>
                  <a:chOff x="1833523" y="6513844"/>
                  <a:chExt cx="623452" cy="573708"/>
                </a:xfrm>
              </p:grpSpPr>
              <p:sp>
                <p:nvSpPr>
                  <p:cNvPr id="5646" name="Google Shape;5646;p224"/>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47" name="Google Shape;5647;p224"/>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648" name="Google Shape;5648;p224"/>
            <p:cNvGrpSpPr/>
            <p:nvPr/>
          </p:nvGrpSpPr>
          <p:grpSpPr>
            <a:xfrm>
              <a:off x="2683814" y="7250786"/>
              <a:ext cx="1542613" cy="1542613"/>
              <a:chOff x="427651" y="5611075"/>
              <a:chExt cx="2190900" cy="2190900"/>
            </a:xfrm>
          </p:grpSpPr>
          <p:sp>
            <p:nvSpPr>
              <p:cNvPr id="5649" name="Google Shape;5649;p224"/>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50" name="Google Shape;5650;p224"/>
              <p:cNvGrpSpPr/>
              <p:nvPr/>
            </p:nvGrpSpPr>
            <p:grpSpPr>
              <a:xfrm>
                <a:off x="701396" y="6292615"/>
                <a:ext cx="1755578" cy="881849"/>
                <a:chOff x="701396" y="6292615"/>
                <a:chExt cx="1755578" cy="881849"/>
              </a:xfrm>
            </p:grpSpPr>
            <p:grpSp>
              <p:nvGrpSpPr>
                <p:cNvPr id="5651" name="Google Shape;5651;p224"/>
                <p:cNvGrpSpPr/>
                <p:nvPr/>
              </p:nvGrpSpPr>
              <p:grpSpPr>
                <a:xfrm>
                  <a:off x="701396" y="6292615"/>
                  <a:ext cx="882785" cy="881849"/>
                  <a:chOff x="701371" y="6292098"/>
                  <a:chExt cx="1107774" cy="1202412"/>
                </a:xfrm>
              </p:grpSpPr>
              <p:sp>
                <p:nvSpPr>
                  <p:cNvPr id="5652" name="Google Shape;5652;p224"/>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53" name="Google Shape;5653;p224"/>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54" name="Google Shape;5654;p224"/>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55" name="Google Shape;5655;p224"/>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56" name="Google Shape;5656;p224"/>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657" name="Google Shape;5657;p224"/>
                <p:cNvGrpSpPr/>
                <p:nvPr/>
              </p:nvGrpSpPr>
              <p:grpSpPr>
                <a:xfrm>
                  <a:off x="1833523" y="6513844"/>
                  <a:ext cx="623452" cy="573708"/>
                  <a:chOff x="1833523" y="6513844"/>
                  <a:chExt cx="623452" cy="573708"/>
                </a:xfrm>
              </p:grpSpPr>
              <p:sp>
                <p:nvSpPr>
                  <p:cNvPr id="5658" name="Google Shape;5658;p224"/>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59" name="Google Shape;5659;p224"/>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660" name="Google Shape;5660;p224"/>
            <p:cNvGrpSpPr/>
            <p:nvPr/>
          </p:nvGrpSpPr>
          <p:grpSpPr>
            <a:xfrm>
              <a:off x="4880439" y="5226761"/>
              <a:ext cx="1542613" cy="1542613"/>
              <a:chOff x="427651" y="5611075"/>
              <a:chExt cx="2190900" cy="2190900"/>
            </a:xfrm>
          </p:grpSpPr>
          <p:sp>
            <p:nvSpPr>
              <p:cNvPr id="5661" name="Google Shape;5661;p224"/>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62" name="Google Shape;5662;p224"/>
              <p:cNvGrpSpPr/>
              <p:nvPr/>
            </p:nvGrpSpPr>
            <p:grpSpPr>
              <a:xfrm>
                <a:off x="701396" y="6292615"/>
                <a:ext cx="1755578" cy="881849"/>
                <a:chOff x="701396" y="6292615"/>
                <a:chExt cx="1755578" cy="881849"/>
              </a:xfrm>
            </p:grpSpPr>
            <p:grpSp>
              <p:nvGrpSpPr>
                <p:cNvPr id="5663" name="Google Shape;5663;p224"/>
                <p:cNvGrpSpPr/>
                <p:nvPr/>
              </p:nvGrpSpPr>
              <p:grpSpPr>
                <a:xfrm>
                  <a:off x="701396" y="6292615"/>
                  <a:ext cx="882785" cy="881849"/>
                  <a:chOff x="701371" y="6292098"/>
                  <a:chExt cx="1107774" cy="1202412"/>
                </a:xfrm>
              </p:grpSpPr>
              <p:sp>
                <p:nvSpPr>
                  <p:cNvPr id="5664" name="Google Shape;5664;p224"/>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65" name="Google Shape;5665;p224"/>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66" name="Google Shape;5666;p224"/>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67" name="Google Shape;5667;p224"/>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68" name="Google Shape;5668;p224"/>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669" name="Google Shape;5669;p224"/>
                <p:cNvGrpSpPr/>
                <p:nvPr/>
              </p:nvGrpSpPr>
              <p:grpSpPr>
                <a:xfrm>
                  <a:off x="1833523" y="6513844"/>
                  <a:ext cx="623452" cy="573708"/>
                  <a:chOff x="1833523" y="6513844"/>
                  <a:chExt cx="623452" cy="573708"/>
                </a:xfrm>
              </p:grpSpPr>
              <p:sp>
                <p:nvSpPr>
                  <p:cNvPr id="5670" name="Google Shape;5670;p224"/>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71" name="Google Shape;5671;p224"/>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5672" name="Google Shape;5672;p224"/>
            <p:cNvGrpSpPr/>
            <p:nvPr/>
          </p:nvGrpSpPr>
          <p:grpSpPr>
            <a:xfrm>
              <a:off x="4827714" y="7250786"/>
              <a:ext cx="1542613" cy="1542613"/>
              <a:chOff x="427651" y="5611075"/>
              <a:chExt cx="2190900" cy="2190900"/>
            </a:xfrm>
          </p:grpSpPr>
          <p:sp>
            <p:nvSpPr>
              <p:cNvPr id="5673" name="Google Shape;5673;p224"/>
              <p:cNvSpPr/>
              <p:nvPr/>
            </p:nvSpPr>
            <p:spPr>
              <a:xfrm>
                <a:off x="427651" y="5611075"/>
                <a:ext cx="2190900" cy="2190900"/>
              </a:xfrm>
              <a:prstGeom prst="ellipse">
                <a:avLst/>
              </a:prstGeom>
              <a:solidFill>
                <a:srgbClr val="EEEEEE"/>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74" name="Google Shape;5674;p224"/>
              <p:cNvGrpSpPr/>
              <p:nvPr/>
            </p:nvGrpSpPr>
            <p:grpSpPr>
              <a:xfrm>
                <a:off x="701396" y="6292615"/>
                <a:ext cx="1755578" cy="881849"/>
                <a:chOff x="701396" y="6292615"/>
                <a:chExt cx="1755578" cy="881849"/>
              </a:xfrm>
            </p:grpSpPr>
            <p:grpSp>
              <p:nvGrpSpPr>
                <p:cNvPr id="5675" name="Google Shape;5675;p224"/>
                <p:cNvGrpSpPr/>
                <p:nvPr/>
              </p:nvGrpSpPr>
              <p:grpSpPr>
                <a:xfrm>
                  <a:off x="701396" y="6292615"/>
                  <a:ext cx="882785" cy="881849"/>
                  <a:chOff x="701371" y="6292098"/>
                  <a:chExt cx="1107774" cy="1202412"/>
                </a:xfrm>
              </p:grpSpPr>
              <p:sp>
                <p:nvSpPr>
                  <p:cNvPr id="5676" name="Google Shape;5676;p224"/>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77" name="Google Shape;5677;p224"/>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78" name="Google Shape;5678;p224"/>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79" name="Google Shape;5679;p224"/>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80" name="Google Shape;5680;p224"/>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5681" name="Google Shape;5681;p224"/>
                <p:cNvGrpSpPr/>
                <p:nvPr/>
              </p:nvGrpSpPr>
              <p:grpSpPr>
                <a:xfrm>
                  <a:off x="1833523" y="6513844"/>
                  <a:ext cx="623452" cy="573708"/>
                  <a:chOff x="1833523" y="6513844"/>
                  <a:chExt cx="623452" cy="573708"/>
                </a:xfrm>
              </p:grpSpPr>
              <p:sp>
                <p:nvSpPr>
                  <p:cNvPr id="5682" name="Google Shape;5682;p224"/>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5683" name="Google Shape;5683;p224"/>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7" name="Shape 5687"/>
        <p:cNvGrpSpPr/>
        <p:nvPr/>
      </p:nvGrpSpPr>
      <p:grpSpPr>
        <a:xfrm>
          <a:off x="0" y="0"/>
          <a:ext cx="0" cy="0"/>
          <a:chOff x="0" y="0"/>
          <a:chExt cx="0" cy="0"/>
        </a:xfrm>
      </p:grpSpPr>
      <p:sp>
        <p:nvSpPr>
          <p:cNvPr id="5688" name="Google Shape;5688;p225"/>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5 groups of 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a:t>
            </a:r>
            <a:r>
              <a:rPr b="1" lang="en-US" sz="5500">
                <a:latin typeface="Helvetica Neue"/>
                <a:ea typeface="Helvetica Neue"/>
                <a:cs typeface="Helvetica Neue"/>
                <a:sym typeface="Helvetica Neue"/>
              </a:rPr>
              <a:t> groups of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groups of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 groups of 3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7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groups of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2" name="Shape 5692"/>
        <p:cNvGrpSpPr/>
        <p:nvPr/>
      </p:nvGrpSpPr>
      <p:grpSpPr>
        <a:xfrm>
          <a:off x="0" y="0"/>
          <a:ext cx="0" cy="0"/>
          <a:chOff x="0" y="0"/>
          <a:chExt cx="0" cy="0"/>
        </a:xfrm>
      </p:grpSpPr>
      <p:sp>
        <p:nvSpPr>
          <p:cNvPr id="5693" name="Google Shape;5693;p226"/>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5 groups of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a:t>
            </a:r>
            <a:r>
              <a:rPr b="1" lang="en-US" sz="5500">
                <a:latin typeface="Helvetica Neue"/>
                <a:ea typeface="Helvetica Neue"/>
                <a:cs typeface="Helvetica Neue"/>
                <a:sym typeface="Helvetica Neue"/>
              </a:rPr>
              <a:t> groups of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groups of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 groups of 8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7" name="Shape 5697"/>
        <p:cNvGrpSpPr/>
        <p:nvPr/>
      </p:nvGrpSpPr>
      <p:grpSpPr>
        <a:xfrm>
          <a:off x="0" y="0"/>
          <a:ext cx="0" cy="0"/>
          <a:chOff x="0" y="0"/>
          <a:chExt cx="0" cy="0"/>
        </a:xfrm>
      </p:grpSpPr>
      <p:sp>
        <p:nvSpPr>
          <p:cNvPr id="5698" name="Google Shape;5698;p22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5 groups of 5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a:t>
            </a:r>
            <a:r>
              <a:rPr b="1" lang="en-US" sz="5500">
                <a:latin typeface="Helvetica Neue"/>
                <a:ea typeface="Helvetica Neue"/>
                <a:cs typeface="Helvetica Neue"/>
                <a:sym typeface="Helvetica Neue"/>
              </a:rPr>
              <a:t> groups of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groups of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 groups of 7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2" name="Shape 5702"/>
        <p:cNvGrpSpPr/>
        <p:nvPr/>
      </p:nvGrpSpPr>
      <p:grpSpPr>
        <a:xfrm>
          <a:off x="0" y="0"/>
          <a:ext cx="0" cy="0"/>
          <a:chOff x="0" y="0"/>
          <a:chExt cx="0" cy="0"/>
        </a:xfrm>
      </p:grpSpPr>
      <p:sp>
        <p:nvSpPr>
          <p:cNvPr id="5703" name="Google Shape;5703;p228"/>
          <p:cNvSpPr/>
          <p:nvPr/>
        </p:nvSpPr>
        <p:spPr>
          <a:xfrm>
            <a:off x="1639025" y="806075"/>
            <a:ext cx="8132400" cy="89475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4800">
                <a:latin typeface="Helvetica Neue"/>
                <a:ea typeface="Helvetica Neue"/>
                <a:cs typeface="Helvetica Neue"/>
                <a:sym typeface="Helvetica Neue"/>
              </a:rPr>
              <a:t>5 x 2 =</a:t>
            </a:r>
            <a:endParaRPr b="1" i="0" sz="48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7</a:t>
            </a:r>
            <a:r>
              <a:rPr b="1" lang="en-US" sz="4800">
                <a:latin typeface="Helvetica Neue"/>
                <a:ea typeface="Helvetica Neue"/>
                <a:cs typeface="Helvetica Neue"/>
                <a:sym typeface="Helvetica Neue"/>
              </a:rPr>
              <a:t> x 2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5 x 8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7 x 8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rPr b="1" lang="en-US" sz="4800">
                <a:solidFill>
                  <a:schemeClr val="dk1"/>
                </a:solidFill>
                <a:latin typeface="Helvetica Neue"/>
                <a:ea typeface="Helvetica Neue"/>
                <a:cs typeface="Helvetica Neue"/>
                <a:sym typeface="Helvetica Neue"/>
              </a:rPr>
              <a:t>5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7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5 x 4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7 x 4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3">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7" name="Shape 5707"/>
        <p:cNvGrpSpPr/>
        <p:nvPr/>
      </p:nvGrpSpPr>
      <p:grpSpPr>
        <a:xfrm>
          <a:off x="0" y="0"/>
          <a:ext cx="0" cy="0"/>
          <a:chOff x="0" y="0"/>
          <a:chExt cx="0" cy="0"/>
        </a:xfrm>
      </p:grpSpPr>
      <p:sp>
        <p:nvSpPr>
          <p:cNvPr id="5708" name="Google Shape;5708;p229"/>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7</a:t>
            </a:r>
            <a:r>
              <a:rPr lang="en-US" sz="9600"/>
              <a:t> x 3</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7 x 8</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2" name="Shape 5712"/>
        <p:cNvGrpSpPr/>
        <p:nvPr/>
      </p:nvGrpSpPr>
      <p:grpSpPr>
        <a:xfrm>
          <a:off x="0" y="0"/>
          <a:ext cx="0" cy="0"/>
          <a:chOff x="0" y="0"/>
          <a:chExt cx="0" cy="0"/>
        </a:xfrm>
      </p:grpSpPr>
      <p:sp>
        <p:nvSpPr>
          <p:cNvPr id="5713" name="Google Shape;5713;p230"/>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7</a:t>
            </a:r>
            <a:r>
              <a:rPr lang="en-US" sz="9600"/>
              <a:t> x 6</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7 x 3</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7 x 5</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7" name="Shape 5717"/>
        <p:cNvGrpSpPr/>
        <p:nvPr/>
      </p:nvGrpSpPr>
      <p:grpSpPr>
        <a:xfrm>
          <a:off x="0" y="0"/>
          <a:ext cx="0" cy="0"/>
          <a:chOff x="0" y="0"/>
          <a:chExt cx="0" cy="0"/>
        </a:xfrm>
      </p:grpSpPr>
      <p:sp>
        <p:nvSpPr>
          <p:cNvPr id="5718" name="Google Shape;5718;p231"/>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7</a:t>
            </a:r>
            <a:r>
              <a:rPr lang="en-US" sz="9600"/>
              <a:t> x 8</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7 x 4</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7 x 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A7AE"/>
        </a:solidFill>
      </p:bgPr>
    </p:bg>
    <p:spTree>
      <p:nvGrpSpPr>
        <p:cNvPr id="5722" name="Shape 5722"/>
        <p:cNvGrpSpPr/>
        <p:nvPr/>
      </p:nvGrpSpPr>
      <p:grpSpPr>
        <a:xfrm>
          <a:off x="0" y="0"/>
          <a:ext cx="0" cy="0"/>
          <a:chOff x="0" y="0"/>
          <a:chExt cx="0" cy="0"/>
        </a:xfrm>
      </p:grpSpPr>
      <p:pic>
        <p:nvPicPr>
          <p:cNvPr id="5723" name="Google Shape;5723;p232"/>
          <p:cNvPicPr preferRelativeResize="0"/>
          <p:nvPr/>
        </p:nvPicPr>
        <p:blipFill rotWithShape="1">
          <a:blip r:embed="rId3">
            <a:alphaModFix/>
          </a:blip>
          <a:srcRect b="0" l="0" r="0" t="0"/>
          <a:stretch/>
        </p:blipFill>
        <p:spPr>
          <a:xfrm>
            <a:off x="5425" y="-6525"/>
            <a:ext cx="13004800" cy="9753601"/>
          </a:xfrm>
          <a:prstGeom prst="rect">
            <a:avLst/>
          </a:prstGeom>
          <a:noFill/>
          <a:ln>
            <a:noFill/>
          </a:ln>
        </p:spPr>
      </p:pic>
      <p:sp>
        <p:nvSpPr>
          <p:cNvPr id="5724" name="Google Shape;5724;p232"/>
          <p:cNvSpPr txBox="1"/>
          <p:nvPr>
            <p:ph type="title"/>
          </p:nvPr>
        </p:nvSpPr>
        <p:spPr>
          <a:xfrm>
            <a:off x="1269950" y="3677700"/>
            <a:ext cx="10464900" cy="23982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US"/>
              <a:t>Building a Strategy for </a:t>
            </a:r>
            <a:r>
              <a:rPr lang="en-US" sz="9600">
                <a:solidFill>
                  <a:srgbClr val="FFCE5B"/>
                </a:solidFill>
              </a:rPr>
              <a:t>x9</a:t>
            </a:r>
            <a:endParaRPr sz="9600">
              <a:solidFill>
                <a:srgbClr val="FFCE5B"/>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8" name="Shape 5728"/>
        <p:cNvGrpSpPr/>
        <p:nvPr/>
      </p:nvGrpSpPr>
      <p:grpSpPr>
        <a:xfrm>
          <a:off x="0" y="0"/>
          <a:ext cx="0" cy="0"/>
          <a:chOff x="0" y="0"/>
          <a:chExt cx="0" cy="0"/>
        </a:xfrm>
      </p:grpSpPr>
      <p:grpSp>
        <p:nvGrpSpPr>
          <p:cNvPr id="5729" name="Google Shape;5729;p233"/>
          <p:cNvGrpSpPr/>
          <p:nvPr/>
        </p:nvGrpSpPr>
        <p:grpSpPr>
          <a:xfrm>
            <a:off x="1073899" y="680090"/>
            <a:ext cx="6934021" cy="2628764"/>
            <a:chOff x="1773374" y="354302"/>
            <a:chExt cx="6934021" cy="2628764"/>
          </a:xfrm>
        </p:grpSpPr>
        <p:grpSp>
          <p:nvGrpSpPr>
            <p:cNvPr id="5730" name="Google Shape;5730;p233"/>
            <p:cNvGrpSpPr/>
            <p:nvPr/>
          </p:nvGrpSpPr>
          <p:grpSpPr>
            <a:xfrm>
              <a:off x="1773374" y="354302"/>
              <a:ext cx="6934021" cy="2628764"/>
              <a:chOff x="-38" y="0"/>
              <a:chExt cx="4410113" cy="2628764"/>
            </a:xfrm>
          </p:grpSpPr>
          <p:sp>
            <p:nvSpPr>
              <p:cNvPr id="5731" name="Google Shape;5731;p23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32" name="Google Shape;5732;p23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33" name="Google Shape;5733;p23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34" name="Google Shape;5734;p23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35" name="Google Shape;5735;p23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36" name="Google Shape;5736;p23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37" name="Google Shape;5737;p23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38" name="Google Shape;5738;p23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39" name="Google Shape;5739;p23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40" name="Google Shape;5740;p23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741" name="Google Shape;5741;p233"/>
            <p:cNvGrpSpPr/>
            <p:nvPr/>
          </p:nvGrpSpPr>
          <p:grpSpPr>
            <a:xfrm>
              <a:off x="1887184" y="506167"/>
              <a:ext cx="6722505" cy="2360268"/>
              <a:chOff x="1887184" y="506167"/>
              <a:chExt cx="6722505" cy="2360268"/>
            </a:xfrm>
          </p:grpSpPr>
          <p:grpSp>
            <p:nvGrpSpPr>
              <p:cNvPr id="5742" name="Google Shape;5742;p233"/>
              <p:cNvGrpSpPr/>
              <p:nvPr/>
            </p:nvGrpSpPr>
            <p:grpSpPr>
              <a:xfrm>
                <a:off x="1963384" y="506167"/>
                <a:ext cx="1108205" cy="1078918"/>
                <a:chOff x="1211113" y="3274014"/>
                <a:chExt cx="1489723" cy="1450353"/>
              </a:xfrm>
            </p:grpSpPr>
            <p:sp>
              <p:nvSpPr>
                <p:cNvPr id="5743" name="Google Shape;5743;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44" name="Google Shape;5744;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45" name="Google Shape;5745;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46" name="Google Shape;5746;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747" name="Google Shape;5747;p233"/>
              <p:cNvGrpSpPr/>
              <p:nvPr/>
            </p:nvGrpSpPr>
            <p:grpSpPr>
              <a:xfrm>
                <a:off x="3290759" y="506167"/>
                <a:ext cx="1108205" cy="1078918"/>
                <a:chOff x="1211113" y="3274014"/>
                <a:chExt cx="1489723" cy="1450353"/>
              </a:xfrm>
            </p:grpSpPr>
            <p:sp>
              <p:nvSpPr>
                <p:cNvPr id="5748" name="Google Shape;5748;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49" name="Google Shape;5749;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50" name="Google Shape;5750;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51" name="Google Shape;5751;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752" name="Google Shape;5752;p233"/>
              <p:cNvGrpSpPr/>
              <p:nvPr/>
            </p:nvGrpSpPr>
            <p:grpSpPr>
              <a:xfrm>
                <a:off x="4618134" y="506167"/>
                <a:ext cx="1108205" cy="1078918"/>
                <a:chOff x="1211113" y="3274014"/>
                <a:chExt cx="1489723" cy="1450353"/>
              </a:xfrm>
            </p:grpSpPr>
            <p:sp>
              <p:nvSpPr>
                <p:cNvPr id="5753" name="Google Shape;5753;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54" name="Google Shape;5754;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55" name="Google Shape;5755;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56" name="Google Shape;5756;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757" name="Google Shape;5757;p233"/>
              <p:cNvGrpSpPr/>
              <p:nvPr/>
            </p:nvGrpSpPr>
            <p:grpSpPr>
              <a:xfrm>
                <a:off x="6064059" y="506167"/>
                <a:ext cx="1108205" cy="1078918"/>
                <a:chOff x="1211113" y="3274014"/>
                <a:chExt cx="1489723" cy="1450353"/>
              </a:xfrm>
            </p:grpSpPr>
            <p:sp>
              <p:nvSpPr>
                <p:cNvPr id="5758" name="Google Shape;5758;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59" name="Google Shape;5759;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60" name="Google Shape;5760;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61" name="Google Shape;5761;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762" name="Google Shape;5762;p233"/>
              <p:cNvGrpSpPr/>
              <p:nvPr/>
            </p:nvGrpSpPr>
            <p:grpSpPr>
              <a:xfrm>
                <a:off x="7433784" y="506167"/>
                <a:ext cx="1108205" cy="1078918"/>
                <a:chOff x="1211113" y="3274014"/>
                <a:chExt cx="1489723" cy="1450353"/>
              </a:xfrm>
            </p:grpSpPr>
            <p:sp>
              <p:nvSpPr>
                <p:cNvPr id="5763" name="Google Shape;5763;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64" name="Google Shape;5764;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65" name="Google Shape;5765;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66" name="Google Shape;5766;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767" name="Google Shape;5767;p233"/>
              <p:cNvGrpSpPr/>
              <p:nvPr/>
            </p:nvGrpSpPr>
            <p:grpSpPr>
              <a:xfrm>
                <a:off x="1887184" y="1787517"/>
                <a:ext cx="1108205" cy="1078918"/>
                <a:chOff x="1211113" y="3274014"/>
                <a:chExt cx="1489723" cy="1450353"/>
              </a:xfrm>
            </p:grpSpPr>
            <p:sp>
              <p:nvSpPr>
                <p:cNvPr id="5768" name="Google Shape;5768;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69" name="Google Shape;5769;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70" name="Google Shape;5770;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71" name="Google Shape;5771;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772" name="Google Shape;5772;p233"/>
              <p:cNvGrpSpPr/>
              <p:nvPr/>
            </p:nvGrpSpPr>
            <p:grpSpPr>
              <a:xfrm>
                <a:off x="3290759" y="1787517"/>
                <a:ext cx="1108205" cy="1078918"/>
                <a:chOff x="1211113" y="3274014"/>
                <a:chExt cx="1489723" cy="1450353"/>
              </a:xfrm>
            </p:grpSpPr>
            <p:sp>
              <p:nvSpPr>
                <p:cNvPr id="5773" name="Google Shape;5773;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74" name="Google Shape;5774;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75" name="Google Shape;5775;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76" name="Google Shape;5776;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777" name="Google Shape;5777;p233"/>
              <p:cNvGrpSpPr/>
              <p:nvPr/>
            </p:nvGrpSpPr>
            <p:grpSpPr>
              <a:xfrm>
                <a:off x="4694334" y="1787517"/>
                <a:ext cx="1108205" cy="1078918"/>
                <a:chOff x="1211113" y="3274014"/>
                <a:chExt cx="1489723" cy="1450353"/>
              </a:xfrm>
            </p:grpSpPr>
            <p:sp>
              <p:nvSpPr>
                <p:cNvPr id="5778" name="Google Shape;5778;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79" name="Google Shape;5779;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80" name="Google Shape;5780;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81" name="Google Shape;5781;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782" name="Google Shape;5782;p233"/>
              <p:cNvGrpSpPr/>
              <p:nvPr/>
            </p:nvGrpSpPr>
            <p:grpSpPr>
              <a:xfrm>
                <a:off x="6097909" y="1787517"/>
                <a:ext cx="1108205" cy="1078918"/>
                <a:chOff x="1211113" y="3274014"/>
                <a:chExt cx="1489723" cy="1450353"/>
              </a:xfrm>
            </p:grpSpPr>
            <p:sp>
              <p:nvSpPr>
                <p:cNvPr id="5783" name="Google Shape;5783;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84" name="Google Shape;5784;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85" name="Google Shape;5785;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86" name="Google Shape;5786;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787" name="Google Shape;5787;p233"/>
              <p:cNvGrpSpPr/>
              <p:nvPr/>
            </p:nvGrpSpPr>
            <p:grpSpPr>
              <a:xfrm>
                <a:off x="7501484" y="1787517"/>
                <a:ext cx="1108205" cy="1078918"/>
                <a:chOff x="1211113" y="3274014"/>
                <a:chExt cx="1489723" cy="1450353"/>
              </a:xfrm>
            </p:grpSpPr>
            <p:sp>
              <p:nvSpPr>
                <p:cNvPr id="5788" name="Google Shape;5788;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89" name="Google Shape;5789;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90" name="Google Shape;5790;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791" name="Google Shape;5791;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grpSp>
        <p:nvGrpSpPr>
          <p:cNvPr id="5792" name="Google Shape;5792;p233"/>
          <p:cNvGrpSpPr/>
          <p:nvPr/>
        </p:nvGrpSpPr>
        <p:grpSpPr>
          <a:xfrm>
            <a:off x="1073899" y="5178465"/>
            <a:ext cx="6934021" cy="2628764"/>
            <a:chOff x="1773374" y="354302"/>
            <a:chExt cx="6934021" cy="2628764"/>
          </a:xfrm>
        </p:grpSpPr>
        <p:grpSp>
          <p:nvGrpSpPr>
            <p:cNvPr id="5793" name="Google Shape;5793;p233"/>
            <p:cNvGrpSpPr/>
            <p:nvPr/>
          </p:nvGrpSpPr>
          <p:grpSpPr>
            <a:xfrm>
              <a:off x="1773374" y="354302"/>
              <a:ext cx="6934021" cy="2628764"/>
              <a:chOff x="-38" y="0"/>
              <a:chExt cx="4410113" cy="2628764"/>
            </a:xfrm>
          </p:grpSpPr>
          <p:sp>
            <p:nvSpPr>
              <p:cNvPr id="5794" name="Google Shape;5794;p23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95" name="Google Shape;5795;p23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96" name="Google Shape;5796;p23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97" name="Google Shape;5797;p23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98" name="Google Shape;5798;p23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799" name="Google Shape;5799;p23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00" name="Google Shape;5800;p23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01" name="Google Shape;5801;p23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02" name="Google Shape;5802;p23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03" name="Google Shape;5803;p23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804" name="Google Shape;5804;p233"/>
            <p:cNvGrpSpPr/>
            <p:nvPr/>
          </p:nvGrpSpPr>
          <p:grpSpPr>
            <a:xfrm>
              <a:off x="1887184" y="506167"/>
              <a:ext cx="6654805" cy="2360268"/>
              <a:chOff x="1887184" y="506167"/>
              <a:chExt cx="6654805" cy="2360268"/>
            </a:xfrm>
          </p:grpSpPr>
          <p:grpSp>
            <p:nvGrpSpPr>
              <p:cNvPr id="5805" name="Google Shape;5805;p233"/>
              <p:cNvGrpSpPr/>
              <p:nvPr/>
            </p:nvGrpSpPr>
            <p:grpSpPr>
              <a:xfrm>
                <a:off x="1963384" y="506167"/>
                <a:ext cx="1108205" cy="1078918"/>
                <a:chOff x="1211113" y="3274014"/>
                <a:chExt cx="1489723" cy="1450353"/>
              </a:xfrm>
            </p:grpSpPr>
            <p:sp>
              <p:nvSpPr>
                <p:cNvPr id="5806" name="Google Shape;5806;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07" name="Google Shape;5807;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08" name="Google Shape;5808;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09" name="Google Shape;5809;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810" name="Google Shape;5810;p233"/>
              <p:cNvGrpSpPr/>
              <p:nvPr/>
            </p:nvGrpSpPr>
            <p:grpSpPr>
              <a:xfrm>
                <a:off x="3290759" y="506167"/>
                <a:ext cx="1108205" cy="1078918"/>
                <a:chOff x="1211113" y="3274014"/>
                <a:chExt cx="1489723" cy="1450353"/>
              </a:xfrm>
            </p:grpSpPr>
            <p:sp>
              <p:nvSpPr>
                <p:cNvPr id="5811" name="Google Shape;5811;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12" name="Google Shape;5812;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13" name="Google Shape;5813;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14" name="Google Shape;5814;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815" name="Google Shape;5815;p233"/>
              <p:cNvGrpSpPr/>
              <p:nvPr/>
            </p:nvGrpSpPr>
            <p:grpSpPr>
              <a:xfrm>
                <a:off x="4618134" y="506167"/>
                <a:ext cx="1108205" cy="1078918"/>
                <a:chOff x="1211113" y="3274014"/>
                <a:chExt cx="1489723" cy="1450353"/>
              </a:xfrm>
            </p:grpSpPr>
            <p:sp>
              <p:nvSpPr>
                <p:cNvPr id="5816" name="Google Shape;5816;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17" name="Google Shape;5817;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18" name="Google Shape;5818;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19" name="Google Shape;5819;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820" name="Google Shape;5820;p233"/>
              <p:cNvGrpSpPr/>
              <p:nvPr/>
            </p:nvGrpSpPr>
            <p:grpSpPr>
              <a:xfrm>
                <a:off x="6064059" y="506167"/>
                <a:ext cx="1108205" cy="1078918"/>
                <a:chOff x="1211113" y="3274014"/>
                <a:chExt cx="1489723" cy="1450353"/>
              </a:xfrm>
            </p:grpSpPr>
            <p:sp>
              <p:nvSpPr>
                <p:cNvPr id="5821" name="Google Shape;5821;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22" name="Google Shape;5822;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23" name="Google Shape;5823;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24" name="Google Shape;5824;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825" name="Google Shape;5825;p233"/>
              <p:cNvGrpSpPr/>
              <p:nvPr/>
            </p:nvGrpSpPr>
            <p:grpSpPr>
              <a:xfrm>
                <a:off x="7433784" y="506167"/>
                <a:ext cx="1108205" cy="1078918"/>
                <a:chOff x="1211113" y="3274014"/>
                <a:chExt cx="1489723" cy="1450353"/>
              </a:xfrm>
            </p:grpSpPr>
            <p:sp>
              <p:nvSpPr>
                <p:cNvPr id="5826" name="Google Shape;5826;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27" name="Google Shape;5827;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28" name="Google Shape;5828;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29" name="Google Shape;5829;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830" name="Google Shape;5830;p233"/>
              <p:cNvGrpSpPr/>
              <p:nvPr/>
            </p:nvGrpSpPr>
            <p:grpSpPr>
              <a:xfrm>
                <a:off x="1887184" y="1787517"/>
                <a:ext cx="1108205" cy="1078918"/>
                <a:chOff x="1211113" y="3274014"/>
                <a:chExt cx="1489723" cy="1450353"/>
              </a:xfrm>
            </p:grpSpPr>
            <p:sp>
              <p:nvSpPr>
                <p:cNvPr id="5831" name="Google Shape;5831;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32" name="Google Shape;5832;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33" name="Google Shape;5833;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34" name="Google Shape;5834;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835" name="Google Shape;5835;p233"/>
              <p:cNvGrpSpPr/>
              <p:nvPr/>
            </p:nvGrpSpPr>
            <p:grpSpPr>
              <a:xfrm>
                <a:off x="3290759" y="1787517"/>
                <a:ext cx="1108205" cy="1078918"/>
                <a:chOff x="1211113" y="3274014"/>
                <a:chExt cx="1489723" cy="1450353"/>
              </a:xfrm>
            </p:grpSpPr>
            <p:sp>
              <p:nvSpPr>
                <p:cNvPr id="5836" name="Google Shape;5836;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37" name="Google Shape;5837;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38" name="Google Shape;5838;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39" name="Google Shape;5839;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840" name="Google Shape;5840;p233"/>
              <p:cNvGrpSpPr/>
              <p:nvPr/>
            </p:nvGrpSpPr>
            <p:grpSpPr>
              <a:xfrm>
                <a:off x="4694334" y="1787517"/>
                <a:ext cx="1108205" cy="1078918"/>
                <a:chOff x="1211113" y="3274014"/>
                <a:chExt cx="1489723" cy="1450353"/>
              </a:xfrm>
            </p:grpSpPr>
            <p:sp>
              <p:nvSpPr>
                <p:cNvPr id="5841" name="Google Shape;5841;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42" name="Google Shape;5842;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43" name="Google Shape;5843;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44" name="Google Shape;5844;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5845" name="Google Shape;5845;p233"/>
              <p:cNvGrpSpPr/>
              <p:nvPr/>
            </p:nvGrpSpPr>
            <p:grpSpPr>
              <a:xfrm>
                <a:off x="6097909" y="1787517"/>
                <a:ext cx="1108205" cy="1078918"/>
                <a:chOff x="1211113" y="3274014"/>
                <a:chExt cx="1489723" cy="1450353"/>
              </a:xfrm>
            </p:grpSpPr>
            <p:sp>
              <p:nvSpPr>
                <p:cNvPr id="5846" name="Google Shape;5846;p233"/>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47" name="Google Shape;5847;p233"/>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48" name="Google Shape;5848;p233"/>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5849" name="Google Shape;5849;p233"/>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3" name="Shape 5853"/>
        <p:cNvGrpSpPr/>
        <p:nvPr/>
      </p:nvGrpSpPr>
      <p:grpSpPr>
        <a:xfrm>
          <a:off x="0" y="0"/>
          <a:ext cx="0" cy="0"/>
          <a:chOff x="0" y="0"/>
          <a:chExt cx="0" cy="0"/>
        </a:xfrm>
      </p:grpSpPr>
      <p:grpSp>
        <p:nvGrpSpPr>
          <p:cNvPr id="5854" name="Google Shape;5854;p234"/>
          <p:cNvGrpSpPr/>
          <p:nvPr/>
        </p:nvGrpSpPr>
        <p:grpSpPr>
          <a:xfrm>
            <a:off x="1016378" y="184868"/>
            <a:ext cx="6934021" cy="2743115"/>
            <a:chOff x="1073903" y="6421843"/>
            <a:chExt cx="6934021" cy="2743115"/>
          </a:xfrm>
        </p:grpSpPr>
        <p:grpSp>
          <p:nvGrpSpPr>
            <p:cNvPr id="5855" name="Google Shape;5855;p234"/>
            <p:cNvGrpSpPr/>
            <p:nvPr/>
          </p:nvGrpSpPr>
          <p:grpSpPr>
            <a:xfrm>
              <a:off x="1073903" y="6421843"/>
              <a:ext cx="6934021" cy="2743115"/>
              <a:chOff x="-38" y="0"/>
              <a:chExt cx="4410113" cy="2628764"/>
            </a:xfrm>
          </p:grpSpPr>
          <p:sp>
            <p:nvSpPr>
              <p:cNvPr id="5856" name="Google Shape;5856;p234"/>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57" name="Google Shape;5857;p234"/>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58" name="Google Shape;5858;p234"/>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59" name="Google Shape;5859;p234"/>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60" name="Google Shape;5860;p234"/>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61" name="Google Shape;5861;p234"/>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62" name="Google Shape;5862;p234"/>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63" name="Google Shape;5863;p234"/>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64" name="Google Shape;5864;p234"/>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65" name="Google Shape;5865;p234"/>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866" name="Google Shape;5866;p234"/>
            <p:cNvGrpSpPr/>
            <p:nvPr/>
          </p:nvGrpSpPr>
          <p:grpSpPr>
            <a:xfrm>
              <a:off x="1294619" y="6459909"/>
              <a:ext cx="832931" cy="1202314"/>
              <a:chOff x="-1" y="-1"/>
              <a:chExt cx="1460513" cy="2108213"/>
            </a:xfrm>
          </p:grpSpPr>
          <p:sp>
            <p:nvSpPr>
              <p:cNvPr id="5867" name="Google Shape;5867;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68" name="Google Shape;5868;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69" name="Google Shape;5869;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70" name="Google Shape;5870;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71" name="Google Shape;5871;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72" name="Google Shape;5872;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873" name="Google Shape;5873;p234"/>
            <p:cNvGrpSpPr/>
            <p:nvPr/>
          </p:nvGrpSpPr>
          <p:grpSpPr>
            <a:xfrm>
              <a:off x="2763619" y="6459909"/>
              <a:ext cx="832931" cy="1202314"/>
              <a:chOff x="-1" y="-1"/>
              <a:chExt cx="1460513" cy="2108213"/>
            </a:xfrm>
          </p:grpSpPr>
          <p:sp>
            <p:nvSpPr>
              <p:cNvPr id="5874" name="Google Shape;5874;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75" name="Google Shape;5875;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76" name="Google Shape;5876;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77" name="Google Shape;5877;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78" name="Google Shape;5878;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79" name="Google Shape;5879;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880" name="Google Shape;5880;p234"/>
            <p:cNvGrpSpPr/>
            <p:nvPr/>
          </p:nvGrpSpPr>
          <p:grpSpPr>
            <a:xfrm>
              <a:off x="4124444" y="6459909"/>
              <a:ext cx="832931" cy="1202314"/>
              <a:chOff x="-1" y="-1"/>
              <a:chExt cx="1460513" cy="2108213"/>
            </a:xfrm>
          </p:grpSpPr>
          <p:sp>
            <p:nvSpPr>
              <p:cNvPr id="5881" name="Google Shape;5881;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82" name="Google Shape;5882;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83" name="Google Shape;5883;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84" name="Google Shape;5884;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85" name="Google Shape;5885;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86" name="Google Shape;5886;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887" name="Google Shape;5887;p234"/>
            <p:cNvGrpSpPr/>
            <p:nvPr/>
          </p:nvGrpSpPr>
          <p:grpSpPr>
            <a:xfrm>
              <a:off x="5485269" y="6459909"/>
              <a:ext cx="832931" cy="1202314"/>
              <a:chOff x="-1" y="-1"/>
              <a:chExt cx="1460513" cy="2108213"/>
            </a:xfrm>
          </p:grpSpPr>
          <p:sp>
            <p:nvSpPr>
              <p:cNvPr id="5888" name="Google Shape;5888;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89" name="Google Shape;5889;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90" name="Google Shape;5890;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91" name="Google Shape;5891;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92" name="Google Shape;5892;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93" name="Google Shape;5893;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894" name="Google Shape;5894;p234"/>
            <p:cNvGrpSpPr/>
            <p:nvPr/>
          </p:nvGrpSpPr>
          <p:grpSpPr>
            <a:xfrm>
              <a:off x="6922294" y="6459909"/>
              <a:ext cx="832931" cy="1202314"/>
              <a:chOff x="-1" y="-1"/>
              <a:chExt cx="1460513" cy="2108213"/>
            </a:xfrm>
          </p:grpSpPr>
          <p:sp>
            <p:nvSpPr>
              <p:cNvPr id="5895" name="Google Shape;5895;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96" name="Google Shape;5896;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97" name="Google Shape;5897;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98" name="Google Shape;5898;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899" name="Google Shape;5899;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00" name="Google Shape;5900;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01" name="Google Shape;5901;p234"/>
            <p:cNvGrpSpPr/>
            <p:nvPr/>
          </p:nvGrpSpPr>
          <p:grpSpPr>
            <a:xfrm>
              <a:off x="1294619" y="7886334"/>
              <a:ext cx="832931" cy="1202314"/>
              <a:chOff x="-1" y="-1"/>
              <a:chExt cx="1460513" cy="2108213"/>
            </a:xfrm>
          </p:grpSpPr>
          <p:sp>
            <p:nvSpPr>
              <p:cNvPr id="5902" name="Google Shape;5902;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03" name="Google Shape;5903;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04" name="Google Shape;5904;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05" name="Google Shape;5905;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06" name="Google Shape;5906;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07" name="Google Shape;5907;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08" name="Google Shape;5908;p234"/>
            <p:cNvGrpSpPr/>
            <p:nvPr/>
          </p:nvGrpSpPr>
          <p:grpSpPr>
            <a:xfrm>
              <a:off x="2763619" y="7886334"/>
              <a:ext cx="832931" cy="1202314"/>
              <a:chOff x="-1" y="-1"/>
              <a:chExt cx="1460513" cy="2108213"/>
            </a:xfrm>
          </p:grpSpPr>
          <p:sp>
            <p:nvSpPr>
              <p:cNvPr id="5909" name="Google Shape;5909;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10" name="Google Shape;5910;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11" name="Google Shape;5911;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12" name="Google Shape;5912;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13" name="Google Shape;5913;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14" name="Google Shape;5914;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15" name="Google Shape;5915;p234"/>
            <p:cNvGrpSpPr/>
            <p:nvPr/>
          </p:nvGrpSpPr>
          <p:grpSpPr>
            <a:xfrm>
              <a:off x="4124444" y="7890834"/>
              <a:ext cx="832931" cy="1202314"/>
              <a:chOff x="-1" y="-1"/>
              <a:chExt cx="1460513" cy="2108213"/>
            </a:xfrm>
          </p:grpSpPr>
          <p:sp>
            <p:nvSpPr>
              <p:cNvPr id="5916" name="Google Shape;5916;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17" name="Google Shape;5917;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18" name="Google Shape;5918;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19" name="Google Shape;5919;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20" name="Google Shape;5920;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21" name="Google Shape;5921;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22" name="Google Shape;5922;p234"/>
            <p:cNvGrpSpPr/>
            <p:nvPr/>
          </p:nvGrpSpPr>
          <p:grpSpPr>
            <a:xfrm>
              <a:off x="5485269" y="7890834"/>
              <a:ext cx="832931" cy="1202314"/>
              <a:chOff x="-1" y="-1"/>
              <a:chExt cx="1460513" cy="2108213"/>
            </a:xfrm>
          </p:grpSpPr>
          <p:sp>
            <p:nvSpPr>
              <p:cNvPr id="5923" name="Google Shape;5923;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24" name="Google Shape;5924;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25" name="Google Shape;5925;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26" name="Google Shape;5926;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27" name="Google Shape;5927;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28" name="Google Shape;5928;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29" name="Google Shape;5929;p234"/>
            <p:cNvGrpSpPr/>
            <p:nvPr/>
          </p:nvGrpSpPr>
          <p:grpSpPr>
            <a:xfrm>
              <a:off x="6922294" y="7886334"/>
              <a:ext cx="832931" cy="1202314"/>
              <a:chOff x="-1" y="-1"/>
              <a:chExt cx="1460513" cy="2108213"/>
            </a:xfrm>
          </p:grpSpPr>
          <p:sp>
            <p:nvSpPr>
              <p:cNvPr id="5930" name="Google Shape;5930;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31" name="Google Shape;5931;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32" name="Google Shape;5932;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33" name="Google Shape;5933;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34" name="Google Shape;5934;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35" name="Google Shape;5935;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grpSp>
        <p:nvGrpSpPr>
          <p:cNvPr id="5936" name="Google Shape;5936;p234"/>
          <p:cNvGrpSpPr/>
          <p:nvPr/>
        </p:nvGrpSpPr>
        <p:grpSpPr>
          <a:xfrm>
            <a:off x="1016378" y="4716443"/>
            <a:ext cx="6934021" cy="2743115"/>
            <a:chOff x="1073903" y="6421843"/>
            <a:chExt cx="6934021" cy="2743115"/>
          </a:xfrm>
        </p:grpSpPr>
        <p:grpSp>
          <p:nvGrpSpPr>
            <p:cNvPr id="5937" name="Google Shape;5937;p234"/>
            <p:cNvGrpSpPr/>
            <p:nvPr/>
          </p:nvGrpSpPr>
          <p:grpSpPr>
            <a:xfrm>
              <a:off x="1073903" y="6421843"/>
              <a:ext cx="6934021" cy="2743115"/>
              <a:chOff x="-38" y="0"/>
              <a:chExt cx="4410113" cy="2628764"/>
            </a:xfrm>
          </p:grpSpPr>
          <p:sp>
            <p:nvSpPr>
              <p:cNvPr id="5938" name="Google Shape;5938;p234"/>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39" name="Google Shape;5939;p234"/>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40" name="Google Shape;5940;p234"/>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41" name="Google Shape;5941;p234"/>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42" name="Google Shape;5942;p234"/>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43" name="Google Shape;5943;p234"/>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44" name="Google Shape;5944;p234"/>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45" name="Google Shape;5945;p234"/>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46" name="Google Shape;5946;p234"/>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47" name="Google Shape;5947;p234"/>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48" name="Google Shape;5948;p234"/>
            <p:cNvGrpSpPr/>
            <p:nvPr/>
          </p:nvGrpSpPr>
          <p:grpSpPr>
            <a:xfrm>
              <a:off x="1294619" y="6459909"/>
              <a:ext cx="832931" cy="1202314"/>
              <a:chOff x="-1" y="-1"/>
              <a:chExt cx="1460513" cy="2108213"/>
            </a:xfrm>
          </p:grpSpPr>
          <p:sp>
            <p:nvSpPr>
              <p:cNvPr id="5949" name="Google Shape;5949;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50" name="Google Shape;5950;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51" name="Google Shape;5951;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52" name="Google Shape;5952;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53" name="Google Shape;5953;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54" name="Google Shape;5954;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55" name="Google Shape;5955;p234"/>
            <p:cNvGrpSpPr/>
            <p:nvPr/>
          </p:nvGrpSpPr>
          <p:grpSpPr>
            <a:xfrm>
              <a:off x="2763619" y="6459909"/>
              <a:ext cx="832931" cy="1202314"/>
              <a:chOff x="-1" y="-1"/>
              <a:chExt cx="1460513" cy="2108213"/>
            </a:xfrm>
          </p:grpSpPr>
          <p:sp>
            <p:nvSpPr>
              <p:cNvPr id="5956" name="Google Shape;5956;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57" name="Google Shape;5957;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58" name="Google Shape;5958;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59" name="Google Shape;5959;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60" name="Google Shape;5960;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61" name="Google Shape;5961;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62" name="Google Shape;5962;p234"/>
            <p:cNvGrpSpPr/>
            <p:nvPr/>
          </p:nvGrpSpPr>
          <p:grpSpPr>
            <a:xfrm>
              <a:off x="4124444" y="6459909"/>
              <a:ext cx="832931" cy="1202314"/>
              <a:chOff x="-1" y="-1"/>
              <a:chExt cx="1460513" cy="2108213"/>
            </a:xfrm>
          </p:grpSpPr>
          <p:sp>
            <p:nvSpPr>
              <p:cNvPr id="5963" name="Google Shape;5963;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64" name="Google Shape;5964;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65" name="Google Shape;5965;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66" name="Google Shape;5966;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67" name="Google Shape;5967;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68" name="Google Shape;5968;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69" name="Google Shape;5969;p234"/>
            <p:cNvGrpSpPr/>
            <p:nvPr/>
          </p:nvGrpSpPr>
          <p:grpSpPr>
            <a:xfrm>
              <a:off x="5485269" y="6459909"/>
              <a:ext cx="832931" cy="1202314"/>
              <a:chOff x="-1" y="-1"/>
              <a:chExt cx="1460513" cy="2108213"/>
            </a:xfrm>
          </p:grpSpPr>
          <p:sp>
            <p:nvSpPr>
              <p:cNvPr id="5970" name="Google Shape;5970;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71" name="Google Shape;5971;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72" name="Google Shape;5972;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73" name="Google Shape;5973;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74" name="Google Shape;5974;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75" name="Google Shape;5975;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76" name="Google Shape;5976;p234"/>
            <p:cNvGrpSpPr/>
            <p:nvPr/>
          </p:nvGrpSpPr>
          <p:grpSpPr>
            <a:xfrm>
              <a:off x="6922294" y="6459909"/>
              <a:ext cx="832931" cy="1202314"/>
              <a:chOff x="-1" y="-1"/>
              <a:chExt cx="1460513" cy="2108213"/>
            </a:xfrm>
          </p:grpSpPr>
          <p:sp>
            <p:nvSpPr>
              <p:cNvPr id="5977" name="Google Shape;5977;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78" name="Google Shape;5978;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79" name="Google Shape;5979;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80" name="Google Shape;5980;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81" name="Google Shape;5981;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82" name="Google Shape;5982;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83" name="Google Shape;5983;p234"/>
            <p:cNvGrpSpPr/>
            <p:nvPr/>
          </p:nvGrpSpPr>
          <p:grpSpPr>
            <a:xfrm>
              <a:off x="1294619" y="7886334"/>
              <a:ext cx="832931" cy="1202314"/>
              <a:chOff x="-1" y="-1"/>
              <a:chExt cx="1460513" cy="2108213"/>
            </a:xfrm>
          </p:grpSpPr>
          <p:sp>
            <p:nvSpPr>
              <p:cNvPr id="5984" name="Google Shape;5984;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85" name="Google Shape;5985;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86" name="Google Shape;5986;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87" name="Google Shape;5987;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88" name="Google Shape;5988;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89" name="Google Shape;5989;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90" name="Google Shape;5990;p234"/>
            <p:cNvGrpSpPr/>
            <p:nvPr/>
          </p:nvGrpSpPr>
          <p:grpSpPr>
            <a:xfrm>
              <a:off x="2763619" y="7886334"/>
              <a:ext cx="832931" cy="1202314"/>
              <a:chOff x="-1" y="-1"/>
              <a:chExt cx="1460513" cy="2108213"/>
            </a:xfrm>
          </p:grpSpPr>
          <p:sp>
            <p:nvSpPr>
              <p:cNvPr id="5991" name="Google Shape;5991;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92" name="Google Shape;5992;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93" name="Google Shape;5993;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94" name="Google Shape;5994;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95" name="Google Shape;5995;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96" name="Google Shape;5996;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5997" name="Google Shape;5997;p234"/>
            <p:cNvGrpSpPr/>
            <p:nvPr/>
          </p:nvGrpSpPr>
          <p:grpSpPr>
            <a:xfrm>
              <a:off x="4124444" y="7890834"/>
              <a:ext cx="832931" cy="1202314"/>
              <a:chOff x="-1" y="-1"/>
              <a:chExt cx="1460513" cy="2108213"/>
            </a:xfrm>
          </p:grpSpPr>
          <p:sp>
            <p:nvSpPr>
              <p:cNvPr id="5998" name="Google Shape;5998;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5999" name="Google Shape;5999;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00" name="Google Shape;6000;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01" name="Google Shape;6001;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02" name="Google Shape;6002;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03" name="Google Shape;6003;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004" name="Google Shape;6004;p234"/>
            <p:cNvGrpSpPr/>
            <p:nvPr/>
          </p:nvGrpSpPr>
          <p:grpSpPr>
            <a:xfrm>
              <a:off x="5485269" y="7890834"/>
              <a:ext cx="832931" cy="1202314"/>
              <a:chOff x="-1" y="-1"/>
              <a:chExt cx="1460513" cy="2108213"/>
            </a:xfrm>
          </p:grpSpPr>
          <p:sp>
            <p:nvSpPr>
              <p:cNvPr id="6005" name="Google Shape;6005;p234"/>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06" name="Google Shape;6006;p23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07" name="Google Shape;6007;p234"/>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08" name="Google Shape;6008;p234"/>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09" name="Google Shape;6009;p234"/>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10" name="Google Shape;6010;p234"/>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4" name="Shape 6014"/>
        <p:cNvGrpSpPr/>
        <p:nvPr/>
      </p:nvGrpSpPr>
      <p:grpSpPr>
        <a:xfrm>
          <a:off x="0" y="0"/>
          <a:ext cx="0" cy="0"/>
          <a:chOff x="0" y="0"/>
          <a:chExt cx="0" cy="0"/>
        </a:xfrm>
      </p:grpSpPr>
      <p:grpSp>
        <p:nvGrpSpPr>
          <p:cNvPr id="6015" name="Google Shape;6015;p235"/>
          <p:cNvGrpSpPr/>
          <p:nvPr/>
        </p:nvGrpSpPr>
        <p:grpSpPr>
          <a:xfrm>
            <a:off x="1073911" y="264877"/>
            <a:ext cx="6934021" cy="2628764"/>
            <a:chOff x="1073911" y="264877"/>
            <a:chExt cx="6934021" cy="2628764"/>
          </a:xfrm>
        </p:grpSpPr>
        <p:grpSp>
          <p:nvGrpSpPr>
            <p:cNvPr id="6016" name="Google Shape;6016;p235"/>
            <p:cNvGrpSpPr/>
            <p:nvPr/>
          </p:nvGrpSpPr>
          <p:grpSpPr>
            <a:xfrm>
              <a:off x="1073911" y="264877"/>
              <a:ext cx="6934021" cy="2628764"/>
              <a:chOff x="-38" y="0"/>
              <a:chExt cx="4410113" cy="2628764"/>
            </a:xfrm>
          </p:grpSpPr>
          <p:sp>
            <p:nvSpPr>
              <p:cNvPr id="6017" name="Google Shape;6017;p235"/>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18" name="Google Shape;6018;p235"/>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19" name="Google Shape;6019;p235"/>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20" name="Google Shape;6020;p235"/>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21" name="Google Shape;6021;p235"/>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22" name="Google Shape;6022;p235"/>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23" name="Google Shape;6023;p235"/>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24" name="Google Shape;6024;p235"/>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25" name="Google Shape;6025;p235"/>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26" name="Google Shape;6026;p235"/>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027" name="Google Shape;6027;p235"/>
            <p:cNvGrpSpPr/>
            <p:nvPr/>
          </p:nvGrpSpPr>
          <p:grpSpPr>
            <a:xfrm>
              <a:off x="1217660" y="401082"/>
              <a:ext cx="1179926" cy="1025446"/>
              <a:chOff x="-1" y="-1"/>
              <a:chExt cx="2057413" cy="1877074"/>
            </a:xfrm>
          </p:grpSpPr>
          <p:sp>
            <p:nvSpPr>
              <p:cNvPr id="6028" name="Google Shape;6028;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29" name="Google Shape;6029;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30" name="Google Shape;6030;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31" name="Google Shape;6031;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32" name="Google Shape;6032;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033" name="Google Shape;6033;p235"/>
            <p:cNvGrpSpPr/>
            <p:nvPr/>
          </p:nvGrpSpPr>
          <p:grpSpPr>
            <a:xfrm>
              <a:off x="2564385" y="401082"/>
              <a:ext cx="1179926" cy="1025446"/>
              <a:chOff x="-1" y="-1"/>
              <a:chExt cx="2057413" cy="1877074"/>
            </a:xfrm>
          </p:grpSpPr>
          <p:sp>
            <p:nvSpPr>
              <p:cNvPr id="6034" name="Google Shape;6034;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35" name="Google Shape;6035;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36" name="Google Shape;6036;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37" name="Google Shape;6037;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38" name="Google Shape;6038;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039" name="Google Shape;6039;p235"/>
            <p:cNvGrpSpPr/>
            <p:nvPr/>
          </p:nvGrpSpPr>
          <p:grpSpPr>
            <a:xfrm>
              <a:off x="3987310" y="401082"/>
              <a:ext cx="1179926" cy="1025446"/>
              <a:chOff x="-1" y="-1"/>
              <a:chExt cx="2057413" cy="1877074"/>
            </a:xfrm>
          </p:grpSpPr>
          <p:sp>
            <p:nvSpPr>
              <p:cNvPr id="6040" name="Google Shape;6040;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41" name="Google Shape;6041;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42" name="Google Shape;6042;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43" name="Google Shape;6043;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44" name="Google Shape;6044;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045" name="Google Shape;6045;p235"/>
            <p:cNvGrpSpPr/>
            <p:nvPr/>
          </p:nvGrpSpPr>
          <p:grpSpPr>
            <a:xfrm>
              <a:off x="5334035" y="401082"/>
              <a:ext cx="1179926" cy="1025446"/>
              <a:chOff x="-1" y="-1"/>
              <a:chExt cx="2057413" cy="1877074"/>
            </a:xfrm>
          </p:grpSpPr>
          <p:sp>
            <p:nvSpPr>
              <p:cNvPr id="6046" name="Google Shape;6046;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47" name="Google Shape;6047;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48" name="Google Shape;6048;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49" name="Google Shape;6049;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50" name="Google Shape;6050;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051" name="Google Shape;6051;p235"/>
            <p:cNvGrpSpPr/>
            <p:nvPr/>
          </p:nvGrpSpPr>
          <p:grpSpPr>
            <a:xfrm>
              <a:off x="6756960" y="401082"/>
              <a:ext cx="1179926" cy="1025446"/>
              <a:chOff x="-1" y="-1"/>
              <a:chExt cx="2057413" cy="1877074"/>
            </a:xfrm>
          </p:grpSpPr>
          <p:sp>
            <p:nvSpPr>
              <p:cNvPr id="6052" name="Google Shape;6052;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53" name="Google Shape;6053;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54" name="Google Shape;6054;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55" name="Google Shape;6055;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56" name="Google Shape;6056;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057" name="Google Shape;6057;p235"/>
            <p:cNvGrpSpPr/>
            <p:nvPr/>
          </p:nvGrpSpPr>
          <p:grpSpPr>
            <a:xfrm>
              <a:off x="1217660" y="1727057"/>
              <a:ext cx="1179926" cy="1025446"/>
              <a:chOff x="-1" y="-1"/>
              <a:chExt cx="2057413" cy="1877074"/>
            </a:xfrm>
          </p:grpSpPr>
          <p:sp>
            <p:nvSpPr>
              <p:cNvPr id="6058" name="Google Shape;6058;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59" name="Google Shape;6059;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60" name="Google Shape;6060;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61" name="Google Shape;6061;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62" name="Google Shape;6062;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063" name="Google Shape;6063;p235"/>
            <p:cNvGrpSpPr/>
            <p:nvPr/>
          </p:nvGrpSpPr>
          <p:grpSpPr>
            <a:xfrm>
              <a:off x="2564385" y="1727057"/>
              <a:ext cx="1179926" cy="1025446"/>
              <a:chOff x="-1" y="-1"/>
              <a:chExt cx="2057413" cy="1877074"/>
            </a:xfrm>
          </p:grpSpPr>
          <p:sp>
            <p:nvSpPr>
              <p:cNvPr id="6064" name="Google Shape;6064;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65" name="Google Shape;6065;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66" name="Google Shape;6066;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67" name="Google Shape;6067;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68" name="Google Shape;6068;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069" name="Google Shape;6069;p235"/>
            <p:cNvGrpSpPr/>
            <p:nvPr/>
          </p:nvGrpSpPr>
          <p:grpSpPr>
            <a:xfrm>
              <a:off x="3911110" y="1727057"/>
              <a:ext cx="1179926" cy="1025446"/>
              <a:chOff x="-1" y="-1"/>
              <a:chExt cx="2057413" cy="1877074"/>
            </a:xfrm>
          </p:grpSpPr>
          <p:sp>
            <p:nvSpPr>
              <p:cNvPr id="6070" name="Google Shape;6070;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71" name="Google Shape;6071;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72" name="Google Shape;6072;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73" name="Google Shape;6073;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74" name="Google Shape;6074;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075" name="Google Shape;6075;p235"/>
            <p:cNvGrpSpPr/>
            <p:nvPr/>
          </p:nvGrpSpPr>
          <p:grpSpPr>
            <a:xfrm>
              <a:off x="5334035" y="1727057"/>
              <a:ext cx="1179926" cy="1025446"/>
              <a:chOff x="-1" y="-1"/>
              <a:chExt cx="2057413" cy="1877074"/>
            </a:xfrm>
          </p:grpSpPr>
          <p:sp>
            <p:nvSpPr>
              <p:cNvPr id="6076" name="Google Shape;6076;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77" name="Google Shape;6077;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78" name="Google Shape;6078;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79" name="Google Shape;6079;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80" name="Google Shape;6080;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081" name="Google Shape;6081;p235"/>
            <p:cNvGrpSpPr/>
            <p:nvPr/>
          </p:nvGrpSpPr>
          <p:grpSpPr>
            <a:xfrm>
              <a:off x="6756960" y="1727057"/>
              <a:ext cx="1179926" cy="1025446"/>
              <a:chOff x="-1" y="-1"/>
              <a:chExt cx="2057413" cy="1877074"/>
            </a:xfrm>
          </p:grpSpPr>
          <p:sp>
            <p:nvSpPr>
              <p:cNvPr id="6082" name="Google Shape;6082;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83" name="Google Shape;6083;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84" name="Google Shape;6084;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85" name="Google Shape;6085;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086" name="Google Shape;6086;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6087" name="Google Shape;6087;p235"/>
          <p:cNvGrpSpPr/>
          <p:nvPr/>
        </p:nvGrpSpPr>
        <p:grpSpPr>
          <a:xfrm>
            <a:off x="1073911" y="4730102"/>
            <a:ext cx="6934021" cy="2628764"/>
            <a:chOff x="1073911" y="264877"/>
            <a:chExt cx="6934021" cy="2628764"/>
          </a:xfrm>
        </p:grpSpPr>
        <p:grpSp>
          <p:nvGrpSpPr>
            <p:cNvPr id="6088" name="Google Shape;6088;p235"/>
            <p:cNvGrpSpPr/>
            <p:nvPr/>
          </p:nvGrpSpPr>
          <p:grpSpPr>
            <a:xfrm>
              <a:off x="1073911" y="264877"/>
              <a:ext cx="6934021" cy="2628764"/>
              <a:chOff x="-38" y="0"/>
              <a:chExt cx="4410113" cy="2628764"/>
            </a:xfrm>
          </p:grpSpPr>
          <p:sp>
            <p:nvSpPr>
              <p:cNvPr id="6089" name="Google Shape;6089;p235"/>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90" name="Google Shape;6090;p235"/>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91" name="Google Shape;6091;p235"/>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92" name="Google Shape;6092;p235"/>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93" name="Google Shape;6093;p235"/>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94" name="Google Shape;6094;p235"/>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95" name="Google Shape;6095;p235"/>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96" name="Google Shape;6096;p235"/>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97" name="Google Shape;6097;p235"/>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098" name="Google Shape;6098;p235"/>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099" name="Google Shape;6099;p235"/>
            <p:cNvGrpSpPr/>
            <p:nvPr/>
          </p:nvGrpSpPr>
          <p:grpSpPr>
            <a:xfrm>
              <a:off x="1217660" y="401082"/>
              <a:ext cx="1179926" cy="1025446"/>
              <a:chOff x="-1" y="-1"/>
              <a:chExt cx="2057413" cy="1877074"/>
            </a:xfrm>
          </p:grpSpPr>
          <p:sp>
            <p:nvSpPr>
              <p:cNvPr id="6100" name="Google Shape;6100;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01" name="Google Shape;6101;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02" name="Google Shape;6102;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03" name="Google Shape;6103;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04" name="Google Shape;6104;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05" name="Google Shape;6105;p235"/>
            <p:cNvGrpSpPr/>
            <p:nvPr/>
          </p:nvGrpSpPr>
          <p:grpSpPr>
            <a:xfrm>
              <a:off x="2564385" y="401082"/>
              <a:ext cx="1179926" cy="1025446"/>
              <a:chOff x="-1" y="-1"/>
              <a:chExt cx="2057413" cy="1877074"/>
            </a:xfrm>
          </p:grpSpPr>
          <p:sp>
            <p:nvSpPr>
              <p:cNvPr id="6106" name="Google Shape;6106;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07" name="Google Shape;6107;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08" name="Google Shape;6108;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09" name="Google Shape;6109;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10" name="Google Shape;6110;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11" name="Google Shape;6111;p235"/>
            <p:cNvGrpSpPr/>
            <p:nvPr/>
          </p:nvGrpSpPr>
          <p:grpSpPr>
            <a:xfrm>
              <a:off x="3987310" y="401082"/>
              <a:ext cx="1179926" cy="1025446"/>
              <a:chOff x="-1" y="-1"/>
              <a:chExt cx="2057413" cy="1877074"/>
            </a:xfrm>
          </p:grpSpPr>
          <p:sp>
            <p:nvSpPr>
              <p:cNvPr id="6112" name="Google Shape;6112;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13" name="Google Shape;6113;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14" name="Google Shape;6114;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15" name="Google Shape;6115;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16" name="Google Shape;6116;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17" name="Google Shape;6117;p235"/>
            <p:cNvGrpSpPr/>
            <p:nvPr/>
          </p:nvGrpSpPr>
          <p:grpSpPr>
            <a:xfrm>
              <a:off x="5334035" y="401082"/>
              <a:ext cx="1179926" cy="1025446"/>
              <a:chOff x="-1" y="-1"/>
              <a:chExt cx="2057413" cy="1877074"/>
            </a:xfrm>
          </p:grpSpPr>
          <p:sp>
            <p:nvSpPr>
              <p:cNvPr id="6118" name="Google Shape;6118;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19" name="Google Shape;6119;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20" name="Google Shape;6120;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21" name="Google Shape;6121;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22" name="Google Shape;6122;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23" name="Google Shape;6123;p235"/>
            <p:cNvGrpSpPr/>
            <p:nvPr/>
          </p:nvGrpSpPr>
          <p:grpSpPr>
            <a:xfrm>
              <a:off x="6756960" y="401082"/>
              <a:ext cx="1179926" cy="1025446"/>
              <a:chOff x="-1" y="-1"/>
              <a:chExt cx="2057413" cy="1877074"/>
            </a:xfrm>
          </p:grpSpPr>
          <p:sp>
            <p:nvSpPr>
              <p:cNvPr id="6124" name="Google Shape;6124;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25" name="Google Shape;6125;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26" name="Google Shape;6126;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27" name="Google Shape;6127;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28" name="Google Shape;6128;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29" name="Google Shape;6129;p235"/>
            <p:cNvGrpSpPr/>
            <p:nvPr/>
          </p:nvGrpSpPr>
          <p:grpSpPr>
            <a:xfrm>
              <a:off x="1217660" y="1727057"/>
              <a:ext cx="1179926" cy="1025446"/>
              <a:chOff x="-1" y="-1"/>
              <a:chExt cx="2057413" cy="1877074"/>
            </a:xfrm>
          </p:grpSpPr>
          <p:sp>
            <p:nvSpPr>
              <p:cNvPr id="6130" name="Google Shape;6130;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31" name="Google Shape;6131;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32" name="Google Shape;6132;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33" name="Google Shape;6133;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34" name="Google Shape;6134;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35" name="Google Shape;6135;p235"/>
            <p:cNvGrpSpPr/>
            <p:nvPr/>
          </p:nvGrpSpPr>
          <p:grpSpPr>
            <a:xfrm>
              <a:off x="2564385" y="1727057"/>
              <a:ext cx="1179926" cy="1025446"/>
              <a:chOff x="-1" y="-1"/>
              <a:chExt cx="2057413" cy="1877074"/>
            </a:xfrm>
          </p:grpSpPr>
          <p:sp>
            <p:nvSpPr>
              <p:cNvPr id="6136" name="Google Shape;6136;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37" name="Google Shape;6137;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38" name="Google Shape;6138;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39" name="Google Shape;6139;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40" name="Google Shape;6140;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41" name="Google Shape;6141;p235"/>
            <p:cNvGrpSpPr/>
            <p:nvPr/>
          </p:nvGrpSpPr>
          <p:grpSpPr>
            <a:xfrm>
              <a:off x="3911110" y="1727057"/>
              <a:ext cx="1179926" cy="1025446"/>
              <a:chOff x="-1" y="-1"/>
              <a:chExt cx="2057413" cy="1877074"/>
            </a:xfrm>
          </p:grpSpPr>
          <p:sp>
            <p:nvSpPr>
              <p:cNvPr id="6142" name="Google Shape;6142;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43" name="Google Shape;6143;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44" name="Google Shape;6144;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45" name="Google Shape;6145;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46" name="Google Shape;6146;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47" name="Google Shape;6147;p235"/>
            <p:cNvGrpSpPr/>
            <p:nvPr/>
          </p:nvGrpSpPr>
          <p:grpSpPr>
            <a:xfrm>
              <a:off x="5334035" y="1727057"/>
              <a:ext cx="1179926" cy="1025446"/>
              <a:chOff x="-1" y="-1"/>
              <a:chExt cx="2057413" cy="1877074"/>
            </a:xfrm>
          </p:grpSpPr>
          <p:sp>
            <p:nvSpPr>
              <p:cNvPr id="6148" name="Google Shape;6148;p235"/>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49" name="Google Shape;6149;p23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50" name="Google Shape;6150;p23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51" name="Google Shape;6151;p235"/>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52" name="Google Shape;6152;p23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74"/>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 groups of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9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groups of 5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6" name="Shape 6156"/>
        <p:cNvGrpSpPr/>
        <p:nvPr/>
      </p:nvGrpSpPr>
      <p:grpSpPr>
        <a:xfrm>
          <a:off x="0" y="0"/>
          <a:ext cx="0" cy="0"/>
          <a:chOff x="0" y="0"/>
          <a:chExt cx="0" cy="0"/>
        </a:xfrm>
      </p:grpSpPr>
      <p:grpSp>
        <p:nvGrpSpPr>
          <p:cNvPr id="6157" name="Google Shape;6157;p236"/>
          <p:cNvGrpSpPr/>
          <p:nvPr/>
        </p:nvGrpSpPr>
        <p:grpSpPr>
          <a:xfrm>
            <a:off x="1073911" y="264877"/>
            <a:ext cx="6934021" cy="2628764"/>
            <a:chOff x="1073911" y="264877"/>
            <a:chExt cx="6934021" cy="2628764"/>
          </a:xfrm>
        </p:grpSpPr>
        <p:grpSp>
          <p:nvGrpSpPr>
            <p:cNvPr id="6158" name="Google Shape;6158;p236"/>
            <p:cNvGrpSpPr/>
            <p:nvPr/>
          </p:nvGrpSpPr>
          <p:grpSpPr>
            <a:xfrm>
              <a:off x="1073911" y="264877"/>
              <a:ext cx="6934021" cy="2628764"/>
              <a:chOff x="-38" y="0"/>
              <a:chExt cx="4410113" cy="2628764"/>
            </a:xfrm>
          </p:grpSpPr>
          <p:sp>
            <p:nvSpPr>
              <p:cNvPr id="6159" name="Google Shape;6159;p236"/>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160" name="Google Shape;6160;p236"/>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161" name="Google Shape;6161;p236"/>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162" name="Google Shape;6162;p236"/>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163" name="Google Shape;6163;p236"/>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164" name="Google Shape;6164;p236"/>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165" name="Google Shape;6165;p236"/>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166" name="Google Shape;6166;p236"/>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167" name="Google Shape;6167;p236"/>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168" name="Google Shape;6168;p236"/>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169" name="Google Shape;6169;p236"/>
            <p:cNvGrpSpPr/>
            <p:nvPr/>
          </p:nvGrpSpPr>
          <p:grpSpPr>
            <a:xfrm>
              <a:off x="1217660" y="401082"/>
              <a:ext cx="1179926" cy="1022670"/>
              <a:chOff x="-1" y="-1"/>
              <a:chExt cx="2057413" cy="1871994"/>
            </a:xfrm>
          </p:grpSpPr>
          <p:sp>
            <p:nvSpPr>
              <p:cNvPr id="6170" name="Google Shape;6170;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71" name="Google Shape;6171;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72" name="Google Shape;6172;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73" name="Google Shape;6173;p236"/>
            <p:cNvGrpSpPr/>
            <p:nvPr/>
          </p:nvGrpSpPr>
          <p:grpSpPr>
            <a:xfrm>
              <a:off x="2564385" y="401082"/>
              <a:ext cx="1179926" cy="1022670"/>
              <a:chOff x="-1" y="-1"/>
              <a:chExt cx="2057413" cy="1871994"/>
            </a:xfrm>
          </p:grpSpPr>
          <p:sp>
            <p:nvSpPr>
              <p:cNvPr id="6174" name="Google Shape;6174;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75" name="Google Shape;6175;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76" name="Google Shape;6176;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77" name="Google Shape;6177;p236"/>
            <p:cNvGrpSpPr/>
            <p:nvPr/>
          </p:nvGrpSpPr>
          <p:grpSpPr>
            <a:xfrm>
              <a:off x="3987310" y="401082"/>
              <a:ext cx="1179926" cy="1022670"/>
              <a:chOff x="-1" y="-1"/>
              <a:chExt cx="2057413" cy="1871994"/>
            </a:xfrm>
          </p:grpSpPr>
          <p:sp>
            <p:nvSpPr>
              <p:cNvPr id="6178" name="Google Shape;6178;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79" name="Google Shape;6179;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80" name="Google Shape;6180;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81" name="Google Shape;6181;p236"/>
            <p:cNvGrpSpPr/>
            <p:nvPr/>
          </p:nvGrpSpPr>
          <p:grpSpPr>
            <a:xfrm>
              <a:off x="5334035" y="401082"/>
              <a:ext cx="1179926" cy="1022670"/>
              <a:chOff x="-1" y="-1"/>
              <a:chExt cx="2057413" cy="1871994"/>
            </a:xfrm>
          </p:grpSpPr>
          <p:sp>
            <p:nvSpPr>
              <p:cNvPr id="6182" name="Google Shape;6182;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83" name="Google Shape;6183;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84" name="Google Shape;6184;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85" name="Google Shape;6185;p236"/>
            <p:cNvGrpSpPr/>
            <p:nvPr/>
          </p:nvGrpSpPr>
          <p:grpSpPr>
            <a:xfrm>
              <a:off x="6756960" y="401082"/>
              <a:ext cx="1179926" cy="1022670"/>
              <a:chOff x="-1" y="-1"/>
              <a:chExt cx="2057413" cy="1871994"/>
            </a:xfrm>
          </p:grpSpPr>
          <p:sp>
            <p:nvSpPr>
              <p:cNvPr id="6186" name="Google Shape;6186;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87" name="Google Shape;6187;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88" name="Google Shape;6188;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89" name="Google Shape;6189;p236"/>
            <p:cNvGrpSpPr/>
            <p:nvPr/>
          </p:nvGrpSpPr>
          <p:grpSpPr>
            <a:xfrm>
              <a:off x="1217660" y="1727057"/>
              <a:ext cx="1179926" cy="1022670"/>
              <a:chOff x="-1" y="-1"/>
              <a:chExt cx="2057413" cy="1871994"/>
            </a:xfrm>
          </p:grpSpPr>
          <p:sp>
            <p:nvSpPr>
              <p:cNvPr id="6190" name="Google Shape;6190;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91" name="Google Shape;6191;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92" name="Google Shape;6192;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93" name="Google Shape;6193;p236"/>
            <p:cNvGrpSpPr/>
            <p:nvPr/>
          </p:nvGrpSpPr>
          <p:grpSpPr>
            <a:xfrm>
              <a:off x="2564385" y="1727057"/>
              <a:ext cx="1179926" cy="1022670"/>
              <a:chOff x="-1" y="-1"/>
              <a:chExt cx="2057413" cy="1871994"/>
            </a:xfrm>
          </p:grpSpPr>
          <p:sp>
            <p:nvSpPr>
              <p:cNvPr id="6194" name="Google Shape;6194;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95" name="Google Shape;6195;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96" name="Google Shape;6196;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197" name="Google Shape;6197;p236"/>
            <p:cNvGrpSpPr/>
            <p:nvPr/>
          </p:nvGrpSpPr>
          <p:grpSpPr>
            <a:xfrm>
              <a:off x="3911110" y="1727057"/>
              <a:ext cx="1179926" cy="1022670"/>
              <a:chOff x="-1" y="-1"/>
              <a:chExt cx="2057413" cy="1871994"/>
            </a:xfrm>
          </p:grpSpPr>
          <p:sp>
            <p:nvSpPr>
              <p:cNvPr id="6198" name="Google Shape;6198;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199" name="Google Shape;6199;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00" name="Google Shape;6200;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201" name="Google Shape;6201;p236"/>
            <p:cNvGrpSpPr/>
            <p:nvPr/>
          </p:nvGrpSpPr>
          <p:grpSpPr>
            <a:xfrm>
              <a:off x="5334035" y="1727057"/>
              <a:ext cx="1179926" cy="1022670"/>
              <a:chOff x="-1" y="-1"/>
              <a:chExt cx="2057413" cy="1871994"/>
            </a:xfrm>
          </p:grpSpPr>
          <p:sp>
            <p:nvSpPr>
              <p:cNvPr id="6202" name="Google Shape;6202;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03" name="Google Shape;6203;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04" name="Google Shape;6204;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205" name="Google Shape;6205;p236"/>
            <p:cNvGrpSpPr/>
            <p:nvPr/>
          </p:nvGrpSpPr>
          <p:grpSpPr>
            <a:xfrm>
              <a:off x="6756960" y="1727057"/>
              <a:ext cx="1179926" cy="1022670"/>
              <a:chOff x="-1" y="-1"/>
              <a:chExt cx="2057413" cy="1871994"/>
            </a:xfrm>
          </p:grpSpPr>
          <p:sp>
            <p:nvSpPr>
              <p:cNvPr id="6206" name="Google Shape;6206;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07" name="Google Shape;6207;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08" name="Google Shape;6208;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6209" name="Google Shape;6209;p236"/>
          <p:cNvGrpSpPr/>
          <p:nvPr/>
        </p:nvGrpSpPr>
        <p:grpSpPr>
          <a:xfrm>
            <a:off x="1073911" y="4829602"/>
            <a:ext cx="6934021" cy="2628764"/>
            <a:chOff x="1073911" y="264877"/>
            <a:chExt cx="6934021" cy="2628764"/>
          </a:xfrm>
        </p:grpSpPr>
        <p:grpSp>
          <p:nvGrpSpPr>
            <p:cNvPr id="6210" name="Google Shape;6210;p236"/>
            <p:cNvGrpSpPr/>
            <p:nvPr/>
          </p:nvGrpSpPr>
          <p:grpSpPr>
            <a:xfrm>
              <a:off x="1073911" y="264877"/>
              <a:ext cx="6934021" cy="2628764"/>
              <a:chOff x="-38" y="0"/>
              <a:chExt cx="4410113" cy="2628764"/>
            </a:xfrm>
          </p:grpSpPr>
          <p:sp>
            <p:nvSpPr>
              <p:cNvPr id="6211" name="Google Shape;6211;p236"/>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212" name="Google Shape;6212;p236"/>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213" name="Google Shape;6213;p236"/>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214" name="Google Shape;6214;p236"/>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215" name="Google Shape;6215;p236"/>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216" name="Google Shape;6216;p236"/>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217" name="Google Shape;6217;p236"/>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218" name="Google Shape;6218;p236"/>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219" name="Google Shape;6219;p236"/>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220" name="Google Shape;6220;p236"/>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221" name="Google Shape;6221;p236"/>
            <p:cNvGrpSpPr/>
            <p:nvPr/>
          </p:nvGrpSpPr>
          <p:grpSpPr>
            <a:xfrm>
              <a:off x="1217660" y="401082"/>
              <a:ext cx="1179926" cy="1022670"/>
              <a:chOff x="-1" y="-1"/>
              <a:chExt cx="2057413" cy="1871994"/>
            </a:xfrm>
          </p:grpSpPr>
          <p:sp>
            <p:nvSpPr>
              <p:cNvPr id="6222" name="Google Shape;6222;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23" name="Google Shape;6223;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24" name="Google Shape;6224;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225" name="Google Shape;6225;p236"/>
            <p:cNvGrpSpPr/>
            <p:nvPr/>
          </p:nvGrpSpPr>
          <p:grpSpPr>
            <a:xfrm>
              <a:off x="2564385" y="401082"/>
              <a:ext cx="1179926" cy="1022670"/>
              <a:chOff x="-1" y="-1"/>
              <a:chExt cx="2057413" cy="1871994"/>
            </a:xfrm>
          </p:grpSpPr>
          <p:sp>
            <p:nvSpPr>
              <p:cNvPr id="6226" name="Google Shape;6226;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27" name="Google Shape;6227;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28" name="Google Shape;6228;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229" name="Google Shape;6229;p236"/>
            <p:cNvGrpSpPr/>
            <p:nvPr/>
          </p:nvGrpSpPr>
          <p:grpSpPr>
            <a:xfrm>
              <a:off x="3987310" y="401082"/>
              <a:ext cx="1179926" cy="1022670"/>
              <a:chOff x="-1" y="-1"/>
              <a:chExt cx="2057413" cy="1871994"/>
            </a:xfrm>
          </p:grpSpPr>
          <p:sp>
            <p:nvSpPr>
              <p:cNvPr id="6230" name="Google Shape;6230;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31" name="Google Shape;6231;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32" name="Google Shape;6232;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233" name="Google Shape;6233;p236"/>
            <p:cNvGrpSpPr/>
            <p:nvPr/>
          </p:nvGrpSpPr>
          <p:grpSpPr>
            <a:xfrm>
              <a:off x="5334035" y="401082"/>
              <a:ext cx="1179926" cy="1022670"/>
              <a:chOff x="-1" y="-1"/>
              <a:chExt cx="2057413" cy="1871994"/>
            </a:xfrm>
          </p:grpSpPr>
          <p:sp>
            <p:nvSpPr>
              <p:cNvPr id="6234" name="Google Shape;6234;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35" name="Google Shape;6235;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36" name="Google Shape;6236;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237" name="Google Shape;6237;p236"/>
            <p:cNvGrpSpPr/>
            <p:nvPr/>
          </p:nvGrpSpPr>
          <p:grpSpPr>
            <a:xfrm>
              <a:off x="6756960" y="401082"/>
              <a:ext cx="1179926" cy="1022670"/>
              <a:chOff x="-1" y="-1"/>
              <a:chExt cx="2057413" cy="1871994"/>
            </a:xfrm>
          </p:grpSpPr>
          <p:sp>
            <p:nvSpPr>
              <p:cNvPr id="6238" name="Google Shape;6238;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39" name="Google Shape;6239;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40" name="Google Shape;6240;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241" name="Google Shape;6241;p236"/>
            <p:cNvGrpSpPr/>
            <p:nvPr/>
          </p:nvGrpSpPr>
          <p:grpSpPr>
            <a:xfrm>
              <a:off x="1217660" y="1727057"/>
              <a:ext cx="1179926" cy="1022670"/>
              <a:chOff x="-1" y="-1"/>
              <a:chExt cx="2057413" cy="1871994"/>
            </a:xfrm>
          </p:grpSpPr>
          <p:sp>
            <p:nvSpPr>
              <p:cNvPr id="6242" name="Google Shape;6242;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43" name="Google Shape;6243;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44" name="Google Shape;6244;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245" name="Google Shape;6245;p236"/>
            <p:cNvGrpSpPr/>
            <p:nvPr/>
          </p:nvGrpSpPr>
          <p:grpSpPr>
            <a:xfrm>
              <a:off x="2564385" y="1727057"/>
              <a:ext cx="1179926" cy="1022670"/>
              <a:chOff x="-1" y="-1"/>
              <a:chExt cx="2057413" cy="1871994"/>
            </a:xfrm>
          </p:grpSpPr>
          <p:sp>
            <p:nvSpPr>
              <p:cNvPr id="6246" name="Google Shape;6246;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47" name="Google Shape;6247;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48" name="Google Shape;6248;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249" name="Google Shape;6249;p236"/>
            <p:cNvGrpSpPr/>
            <p:nvPr/>
          </p:nvGrpSpPr>
          <p:grpSpPr>
            <a:xfrm>
              <a:off x="3911110" y="1727057"/>
              <a:ext cx="1179926" cy="1022670"/>
              <a:chOff x="-1" y="-1"/>
              <a:chExt cx="2057413" cy="1871994"/>
            </a:xfrm>
          </p:grpSpPr>
          <p:sp>
            <p:nvSpPr>
              <p:cNvPr id="6250" name="Google Shape;6250;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51" name="Google Shape;6251;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52" name="Google Shape;6252;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253" name="Google Shape;6253;p236"/>
            <p:cNvGrpSpPr/>
            <p:nvPr/>
          </p:nvGrpSpPr>
          <p:grpSpPr>
            <a:xfrm>
              <a:off x="5334035" y="1727057"/>
              <a:ext cx="1179926" cy="1022670"/>
              <a:chOff x="-1" y="-1"/>
              <a:chExt cx="2057413" cy="1871994"/>
            </a:xfrm>
          </p:grpSpPr>
          <p:sp>
            <p:nvSpPr>
              <p:cNvPr id="6254" name="Google Shape;6254;p236"/>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55" name="Google Shape;6255;p236"/>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256" name="Google Shape;6256;p236"/>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0" name="Shape 6260"/>
        <p:cNvGrpSpPr/>
        <p:nvPr/>
      </p:nvGrpSpPr>
      <p:grpSpPr>
        <a:xfrm>
          <a:off x="0" y="0"/>
          <a:ext cx="0" cy="0"/>
          <a:chOff x="0" y="0"/>
          <a:chExt cx="0" cy="0"/>
        </a:xfrm>
      </p:grpSpPr>
      <p:sp>
        <p:nvSpPr>
          <p:cNvPr id="6261" name="Google Shape;6261;p237"/>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23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10 - 5</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40 - 5</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20 - 5</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80 - 5</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2">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6" name="Shape 6266"/>
        <p:cNvGrpSpPr/>
        <p:nvPr/>
      </p:nvGrpSpPr>
      <p:grpSpPr>
        <a:xfrm>
          <a:off x="0" y="0"/>
          <a:ext cx="0" cy="0"/>
          <a:chOff x="0" y="0"/>
          <a:chExt cx="0" cy="0"/>
        </a:xfrm>
      </p:grpSpPr>
      <p:sp>
        <p:nvSpPr>
          <p:cNvPr id="6267" name="Google Shape;6267;p238"/>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238"/>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10 - 7</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30 - 7</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50 - 7</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90 - 7</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2" name="Shape 6272"/>
        <p:cNvGrpSpPr/>
        <p:nvPr/>
      </p:nvGrpSpPr>
      <p:grpSpPr>
        <a:xfrm>
          <a:off x="0" y="0"/>
          <a:ext cx="0" cy="0"/>
          <a:chOff x="0" y="0"/>
          <a:chExt cx="0" cy="0"/>
        </a:xfrm>
      </p:grpSpPr>
      <p:sp>
        <p:nvSpPr>
          <p:cNvPr id="6273" name="Google Shape;6273;p239"/>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239"/>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10 - 8</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80 - 8</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50 - 8</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20 - 8</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8" name="Shape 6278"/>
        <p:cNvGrpSpPr/>
        <p:nvPr/>
      </p:nvGrpSpPr>
      <p:grpSpPr>
        <a:xfrm>
          <a:off x="0" y="0"/>
          <a:ext cx="0" cy="0"/>
          <a:chOff x="0" y="0"/>
          <a:chExt cx="0" cy="0"/>
        </a:xfrm>
      </p:grpSpPr>
      <p:sp>
        <p:nvSpPr>
          <p:cNvPr id="6279" name="Google Shape;6279;p240"/>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240"/>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60 - 5</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60 - 7</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60 - 8</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60 - 6</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60 - 4</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0">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4" name="Shape 6284"/>
        <p:cNvGrpSpPr/>
        <p:nvPr/>
      </p:nvGrpSpPr>
      <p:grpSpPr>
        <a:xfrm>
          <a:off x="0" y="0"/>
          <a:ext cx="0" cy="0"/>
          <a:chOff x="0" y="0"/>
          <a:chExt cx="0" cy="0"/>
        </a:xfrm>
      </p:grpSpPr>
      <p:sp>
        <p:nvSpPr>
          <p:cNvPr id="6285" name="Google Shape;6285;p241"/>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9 groups of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9 groups of 8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9" name="Shape 6289"/>
        <p:cNvGrpSpPr/>
        <p:nvPr/>
      </p:nvGrpSpPr>
      <p:grpSpPr>
        <a:xfrm>
          <a:off x="0" y="0"/>
          <a:ext cx="0" cy="0"/>
          <a:chOff x="0" y="0"/>
          <a:chExt cx="0" cy="0"/>
        </a:xfrm>
      </p:grpSpPr>
      <p:sp>
        <p:nvSpPr>
          <p:cNvPr id="6290" name="Google Shape;6290;p24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7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9 groups of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9 groups of 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4" name="Shape 6294"/>
        <p:cNvGrpSpPr/>
        <p:nvPr/>
      </p:nvGrpSpPr>
      <p:grpSpPr>
        <a:xfrm>
          <a:off x="0" y="0"/>
          <a:ext cx="0" cy="0"/>
          <a:chOff x="0" y="0"/>
          <a:chExt cx="0" cy="0"/>
        </a:xfrm>
      </p:grpSpPr>
      <p:sp>
        <p:nvSpPr>
          <p:cNvPr id="6295" name="Google Shape;6295;p24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9 groups of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9 groups of 5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9" name="Shape 6299"/>
        <p:cNvGrpSpPr/>
        <p:nvPr/>
      </p:nvGrpSpPr>
      <p:grpSpPr>
        <a:xfrm>
          <a:off x="0" y="0"/>
          <a:ext cx="0" cy="0"/>
          <a:chOff x="0" y="0"/>
          <a:chExt cx="0" cy="0"/>
        </a:xfrm>
      </p:grpSpPr>
      <p:sp>
        <p:nvSpPr>
          <p:cNvPr id="6300" name="Google Shape;6300;p244"/>
          <p:cNvSpPr/>
          <p:nvPr/>
        </p:nvSpPr>
        <p:spPr>
          <a:xfrm>
            <a:off x="1639025" y="806075"/>
            <a:ext cx="8132400" cy="89475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4800">
                <a:latin typeface="Helvetica Neue"/>
                <a:ea typeface="Helvetica Neue"/>
                <a:cs typeface="Helvetica Neue"/>
                <a:sym typeface="Helvetica Neue"/>
              </a:rPr>
              <a:t>10 x 5 =</a:t>
            </a:r>
            <a:endParaRPr b="1" i="0" sz="48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  9 x 5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10 x 8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  9 x 8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rPr b="1" lang="en-US" sz="4800">
                <a:solidFill>
                  <a:schemeClr val="dk1"/>
                </a:solidFill>
                <a:latin typeface="Helvetica Neue"/>
                <a:ea typeface="Helvetica Neue"/>
                <a:cs typeface="Helvetica Neue"/>
                <a:sym typeface="Helvetica Neue"/>
              </a:rPr>
              <a:t>10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  9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10 x 4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  9 x 4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0">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4" name="Shape 6304"/>
        <p:cNvGrpSpPr/>
        <p:nvPr/>
      </p:nvGrpSpPr>
      <p:grpSpPr>
        <a:xfrm>
          <a:off x="0" y="0"/>
          <a:ext cx="0" cy="0"/>
          <a:chOff x="0" y="0"/>
          <a:chExt cx="0" cy="0"/>
        </a:xfrm>
      </p:grpSpPr>
      <p:sp>
        <p:nvSpPr>
          <p:cNvPr id="6305" name="Google Shape;6305;p245"/>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9 x 6</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9 x 3</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grpSp>
        <p:nvGrpSpPr>
          <p:cNvPr id="836" name="Google Shape;836;p75"/>
          <p:cNvGrpSpPr/>
          <p:nvPr/>
        </p:nvGrpSpPr>
        <p:grpSpPr>
          <a:xfrm>
            <a:off x="327876" y="829538"/>
            <a:ext cx="4767825" cy="2246325"/>
            <a:chOff x="930251" y="3241925"/>
            <a:chExt cx="4767825" cy="2246325"/>
          </a:xfrm>
        </p:grpSpPr>
        <p:sp>
          <p:nvSpPr>
            <p:cNvPr id="837" name="Google Shape;837;p75"/>
            <p:cNvSpPr/>
            <p:nvPr/>
          </p:nvSpPr>
          <p:spPr>
            <a:xfrm>
              <a:off x="930251" y="324192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 name="Google Shape;838;p75"/>
            <p:cNvGrpSpPr/>
            <p:nvPr/>
          </p:nvGrpSpPr>
          <p:grpSpPr>
            <a:xfrm>
              <a:off x="1584312" y="3896453"/>
              <a:ext cx="882785" cy="881849"/>
              <a:chOff x="66787" y="6292098"/>
              <a:chExt cx="1107774" cy="1202412"/>
            </a:xfrm>
          </p:grpSpPr>
          <p:sp>
            <p:nvSpPr>
              <p:cNvPr id="839" name="Google Shape;839;p75"/>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40" name="Google Shape;840;p75"/>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41" name="Google Shape;841;p75"/>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842" name="Google Shape;842;p75"/>
            <p:cNvSpPr/>
            <p:nvPr/>
          </p:nvSpPr>
          <p:spPr>
            <a:xfrm>
              <a:off x="3507176" y="329735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3" name="Google Shape;843;p75"/>
            <p:cNvGrpSpPr/>
            <p:nvPr/>
          </p:nvGrpSpPr>
          <p:grpSpPr>
            <a:xfrm>
              <a:off x="4161237" y="3951878"/>
              <a:ext cx="882785" cy="881849"/>
              <a:chOff x="66787" y="6292098"/>
              <a:chExt cx="1107774" cy="1202412"/>
            </a:xfrm>
          </p:grpSpPr>
          <p:sp>
            <p:nvSpPr>
              <p:cNvPr id="844" name="Google Shape;844;p75"/>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45" name="Google Shape;845;p75"/>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46" name="Google Shape;846;p75"/>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
        <p:nvSpPr>
          <p:cNvPr id="847" name="Google Shape;847;p75"/>
          <p:cNvSpPr/>
          <p:nvPr/>
        </p:nvSpPr>
        <p:spPr>
          <a:xfrm>
            <a:off x="2694950" y="67425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
        <p:nvSpPr>
          <p:cNvPr id="848" name="Google Shape;848;p75"/>
          <p:cNvSpPr txBox="1"/>
          <p:nvPr/>
        </p:nvSpPr>
        <p:spPr>
          <a:xfrm>
            <a:off x="5700050" y="1306800"/>
            <a:ext cx="59520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0"/>
              <a:t>= 2 groups of 3 </a:t>
            </a:r>
            <a:r>
              <a:rPr lang="en-US" sz="6000"/>
              <a:t>= </a:t>
            </a:r>
            <a:endParaRPr sz="6000"/>
          </a:p>
        </p:txBody>
      </p:sp>
      <p:grpSp>
        <p:nvGrpSpPr>
          <p:cNvPr id="849" name="Google Shape;849;p75"/>
          <p:cNvGrpSpPr/>
          <p:nvPr/>
        </p:nvGrpSpPr>
        <p:grpSpPr>
          <a:xfrm>
            <a:off x="327863" y="5540650"/>
            <a:ext cx="11315662" cy="2190900"/>
            <a:chOff x="327863" y="5540650"/>
            <a:chExt cx="11315662" cy="2190900"/>
          </a:xfrm>
        </p:grpSpPr>
        <p:grpSp>
          <p:nvGrpSpPr>
            <p:cNvPr id="850" name="Google Shape;850;p75"/>
            <p:cNvGrpSpPr/>
            <p:nvPr/>
          </p:nvGrpSpPr>
          <p:grpSpPr>
            <a:xfrm>
              <a:off x="327863" y="5540650"/>
              <a:ext cx="4684700" cy="2190900"/>
              <a:chOff x="8028788" y="7441775"/>
              <a:chExt cx="4684700" cy="2190900"/>
            </a:xfrm>
          </p:grpSpPr>
          <p:grpSp>
            <p:nvGrpSpPr>
              <p:cNvPr id="851" name="Google Shape;851;p75"/>
              <p:cNvGrpSpPr/>
              <p:nvPr/>
            </p:nvGrpSpPr>
            <p:grpSpPr>
              <a:xfrm>
                <a:off x="8028788" y="7441775"/>
                <a:ext cx="2190900" cy="2190900"/>
                <a:chOff x="3143151" y="5611075"/>
                <a:chExt cx="2190900" cy="2190900"/>
              </a:xfrm>
            </p:grpSpPr>
            <p:sp>
              <p:nvSpPr>
                <p:cNvPr id="852" name="Google Shape;852;p75"/>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3" name="Google Shape;853;p75"/>
                <p:cNvGrpSpPr/>
                <p:nvPr/>
              </p:nvGrpSpPr>
              <p:grpSpPr>
                <a:xfrm>
                  <a:off x="3873424" y="6265603"/>
                  <a:ext cx="730385" cy="881849"/>
                  <a:chOff x="163569" y="6255249"/>
                  <a:chExt cx="916533" cy="1202412"/>
                </a:xfrm>
              </p:grpSpPr>
              <p:sp>
                <p:nvSpPr>
                  <p:cNvPr id="854" name="Google Shape;854;p75"/>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55" name="Google Shape;855;p75"/>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56" name="Google Shape;856;p75"/>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57" name="Google Shape;857;p75"/>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858" name="Google Shape;858;p75"/>
              <p:cNvGrpSpPr/>
              <p:nvPr/>
            </p:nvGrpSpPr>
            <p:grpSpPr>
              <a:xfrm>
                <a:off x="10522588" y="7441775"/>
                <a:ext cx="2190900" cy="2190900"/>
                <a:chOff x="3143151" y="5611075"/>
                <a:chExt cx="2190900" cy="2190900"/>
              </a:xfrm>
            </p:grpSpPr>
            <p:sp>
              <p:nvSpPr>
                <p:cNvPr id="859" name="Google Shape;859;p75"/>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0" name="Google Shape;860;p75"/>
                <p:cNvGrpSpPr/>
                <p:nvPr/>
              </p:nvGrpSpPr>
              <p:grpSpPr>
                <a:xfrm>
                  <a:off x="3873424" y="6265603"/>
                  <a:ext cx="730385" cy="881849"/>
                  <a:chOff x="163569" y="6255249"/>
                  <a:chExt cx="916533" cy="1202412"/>
                </a:xfrm>
              </p:grpSpPr>
              <p:sp>
                <p:nvSpPr>
                  <p:cNvPr id="861" name="Google Shape;861;p75"/>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62" name="Google Shape;862;p75"/>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63" name="Google Shape;863;p75"/>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64" name="Google Shape;864;p75"/>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
          <p:nvSpPr>
            <p:cNvPr id="865" name="Google Shape;865;p75"/>
            <p:cNvSpPr txBox="1"/>
            <p:nvPr/>
          </p:nvSpPr>
          <p:spPr>
            <a:xfrm>
              <a:off x="5691525" y="5990200"/>
              <a:ext cx="59520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0"/>
                <a:t>= 2 groups of 4 = </a:t>
              </a:r>
              <a:endParaRPr sz="6000"/>
            </a:p>
          </p:txBody>
        </p:sp>
      </p:grpSp>
      <p:sp>
        <p:nvSpPr>
          <p:cNvPr id="866" name="Google Shape;866;p75"/>
          <p:cNvSpPr/>
          <p:nvPr/>
        </p:nvSpPr>
        <p:spPr>
          <a:xfrm>
            <a:off x="2686413" y="535765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8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10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1"/>
                                        <p:tgtEl>
                                          <p:spTgt spid="8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86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9" name="Shape 6309"/>
        <p:cNvGrpSpPr/>
        <p:nvPr/>
      </p:nvGrpSpPr>
      <p:grpSpPr>
        <a:xfrm>
          <a:off x="0" y="0"/>
          <a:ext cx="0" cy="0"/>
          <a:chOff x="0" y="0"/>
          <a:chExt cx="0" cy="0"/>
        </a:xfrm>
      </p:grpSpPr>
      <p:sp>
        <p:nvSpPr>
          <p:cNvPr id="6310" name="Google Shape;6310;p246"/>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x 11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9 x 11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x 14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9 x 14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4" name="Shape 6314"/>
        <p:cNvGrpSpPr/>
        <p:nvPr/>
      </p:nvGrpSpPr>
      <p:grpSpPr>
        <a:xfrm>
          <a:off x="0" y="0"/>
          <a:ext cx="0" cy="0"/>
          <a:chOff x="0" y="0"/>
          <a:chExt cx="0" cy="0"/>
        </a:xfrm>
      </p:grpSpPr>
      <p:sp>
        <p:nvSpPr>
          <p:cNvPr id="6315" name="Google Shape;6315;p24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x 18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9 x 18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x 16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9 x 16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9" name="Shape 6319"/>
        <p:cNvGrpSpPr/>
        <p:nvPr/>
      </p:nvGrpSpPr>
      <p:grpSpPr>
        <a:xfrm>
          <a:off x="0" y="0"/>
          <a:ext cx="0" cy="0"/>
          <a:chOff x="0" y="0"/>
          <a:chExt cx="0" cy="0"/>
        </a:xfrm>
      </p:grpSpPr>
      <p:sp>
        <p:nvSpPr>
          <p:cNvPr id="6320" name="Google Shape;6320;p248"/>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9 x 6</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9 x 3</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9 x 5</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4" name="Shape 6324"/>
        <p:cNvGrpSpPr/>
        <p:nvPr/>
      </p:nvGrpSpPr>
      <p:grpSpPr>
        <a:xfrm>
          <a:off x="0" y="0"/>
          <a:ext cx="0" cy="0"/>
          <a:chOff x="0" y="0"/>
          <a:chExt cx="0" cy="0"/>
        </a:xfrm>
      </p:grpSpPr>
      <p:sp>
        <p:nvSpPr>
          <p:cNvPr id="6325" name="Google Shape;6325;p249"/>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9 x 8</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9 x 4</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9 x 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9" name="Shape 6329"/>
        <p:cNvGrpSpPr/>
        <p:nvPr/>
      </p:nvGrpSpPr>
      <p:grpSpPr>
        <a:xfrm>
          <a:off x="0" y="0"/>
          <a:ext cx="0" cy="0"/>
          <a:chOff x="0" y="0"/>
          <a:chExt cx="0" cy="0"/>
        </a:xfrm>
      </p:grpSpPr>
      <p:sp>
        <p:nvSpPr>
          <p:cNvPr id="6330" name="Google Shape;6330;p250"/>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9 x 12</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9 x 14</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9 x 17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A7AE"/>
        </a:solidFill>
      </p:bgPr>
    </p:bg>
    <p:spTree>
      <p:nvGrpSpPr>
        <p:cNvPr id="6334" name="Shape 6334"/>
        <p:cNvGrpSpPr/>
        <p:nvPr/>
      </p:nvGrpSpPr>
      <p:grpSpPr>
        <a:xfrm>
          <a:off x="0" y="0"/>
          <a:ext cx="0" cy="0"/>
          <a:chOff x="0" y="0"/>
          <a:chExt cx="0" cy="0"/>
        </a:xfrm>
      </p:grpSpPr>
      <p:pic>
        <p:nvPicPr>
          <p:cNvPr id="6335" name="Google Shape;6335;p251"/>
          <p:cNvPicPr preferRelativeResize="0"/>
          <p:nvPr/>
        </p:nvPicPr>
        <p:blipFill rotWithShape="1">
          <a:blip r:embed="rId3">
            <a:alphaModFix/>
          </a:blip>
          <a:srcRect b="0" l="0" r="0" t="0"/>
          <a:stretch/>
        </p:blipFill>
        <p:spPr>
          <a:xfrm>
            <a:off x="5425" y="-6525"/>
            <a:ext cx="13004800" cy="9753601"/>
          </a:xfrm>
          <a:prstGeom prst="rect">
            <a:avLst/>
          </a:prstGeom>
          <a:noFill/>
          <a:ln>
            <a:noFill/>
          </a:ln>
        </p:spPr>
      </p:pic>
      <p:sp>
        <p:nvSpPr>
          <p:cNvPr id="6336" name="Google Shape;6336;p251"/>
          <p:cNvSpPr txBox="1"/>
          <p:nvPr>
            <p:ph type="title"/>
          </p:nvPr>
        </p:nvSpPr>
        <p:spPr>
          <a:xfrm>
            <a:off x="1269950" y="3677700"/>
            <a:ext cx="10464900" cy="23982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US"/>
              <a:t>Building a Strategy for </a:t>
            </a:r>
            <a:r>
              <a:rPr lang="en-US" sz="9600">
                <a:solidFill>
                  <a:srgbClr val="FFCE5B"/>
                </a:solidFill>
              </a:rPr>
              <a:t>x8</a:t>
            </a:r>
            <a:endParaRPr sz="9600">
              <a:solidFill>
                <a:srgbClr val="FFCE5B"/>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0" name="Shape 6340"/>
        <p:cNvGrpSpPr/>
        <p:nvPr/>
      </p:nvGrpSpPr>
      <p:grpSpPr>
        <a:xfrm>
          <a:off x="0" y="0"/>
          <a:ext cx="0" cy="0"/>
          <a:chOff x="0" y="0"/>
          <a:chExt cx="0" cy="0"/>
        </a:xfrm>
      </p:grpSpPr>
      <p:grpSp>
        <p:nvGrpSpPr>
          <p:cNvPr id="6341" name="Google Shape;6341;p252"/>
          <p:cNvGrpSpPr/>
          <p:nvPr/>
        </p:nvGrpSpPr>
        <p:grpSpPr>
          <a:xfrm>
            <a:off x="1073899" y="680090"/>
            <a:ext cx="6934021" cy="2628764"/>
            <a:chOff x="1773374" y="354302"/>
            <a:chExt cx="6934021" cy="2628764"/>
          </a:xfrm>
        </p:grpSpPr>
        <p:grpSp>
          <p:nvGrpSpPr>
            <p:cNvPr id="6342" name="Google Shape;6342;p252"/>
            <p:cNvGrpSpPr/>
            <p:nvPr/>
          </p:nvGrpSpPr>
          <p:grpSpPr>
            <a:xfrm>
              <a:off x="1773374" y="354302"/>
              <a:ext cx="6934021" cy="2628764"/>
              <a:chOff x="-38" y="0"/>
              <a:chExt cx="4410113" cy="2628764"/>
            </a:xfrm>
          </p:grpSpPr>
          <p:sp>
            <p:nvSpPr>
              <p:cNvPr id="6343" name="Google Shape;6343;p25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344" name="Google Shape;6344;p25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345" name="Google Shape;6345;p25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346" name="Google Shape;6346;p25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347" name="Google Shape;6347;p25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348" name="Google Shape;6348;p25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349" name="Google Shape;6349;p25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350" name="Google Shape;6350;p25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351" name="Google Shape;6351;p25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352" name="Google Shape;6352;p25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353" name="Google Shape;6353;p252"/>
            <p:cNvGrpSpPr/>
            <p:nvPr/>
          </p:nvGrpSpPr>
          <p:grpSpPr>
            <a:xfrm>
              <a:off x="1887184" y="506167"/>
              <a:ext cx="6722505" cy="2360268"/>
              <a:chOff x="1887184" y="506167"/>
              <a:chExt cx="6722505" cy="2360268"/>
            </a:xfrm>
          </p:grpSpPr>
          <p:grpSp>
            <p:nvGrpSpPr>
              <p:cNvPr id="6354" name="Google Shape;6354;p252"/>
              <p:cNvGrpSpPr/>
              <p:nvPr/>
            </p:nvGrpSpPr>
            <p:grpSpPr>
              <a:xfrm>
                <a:off x="1963384" y="506167"/>
                <a:ext cx="1108205" cy="1078918"/>
                <a:chOff x="1211113" y="3274014"/>
                <a:chExt cx="1489723" cy="1450353"/>
              </a:xfrm>
            </p:grpSpPr>
            <p:sp>
              <p:nvSpPr>
                <p:cNvPr id="6355" name="Google Shape;6355;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56" name="Google Shape;6356;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57" name="Google Shape;6357;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58" name="Google Shape;6358;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359" name="Google Shape;6359;p252"/>
              <p:cNvGrpSpPr/>
              <p:nvPr/>
            </p:nvGrpSpPr>
            <p:grpSpPr>
              <a:xfrm>
                <a:off x="3290759" y="506167"/>
                <a:ext cx="1108205" cy="1078918"/>
                <a:chOff x="1211113" y="3274014"/>
                <a:chExt cx="1489723" cy="1450353"/>
              </a:xfrm>
            </p:grpSpPr>
            <p:sp>
              <p:nvSpPr>
                <p:cNvPr id="6360" name="Google Shape;6360;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61" name="Google Shape;6361;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62" name="Google Shape;6362;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63" name="Google Shape;6363;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364" name="Google Shape;6364;p252"/>
              <p:cNvGrpSpPr/>
              <p:nvPr/>
            </p:nvGrpSpPr>
            <p:grpSpPr>
              <a:xfrm>
                <a:off x="4618134" y="506167"/>
                <a:ext cx="1108205" cy="1078918"/>
                <a:chOff x="1211113" y="3274014"/>
                <a:chExt cx="1489723" cy="1450353"/>
              </a:xfrm>
            </p:grpSpPr>
            <p:sp>
              <p:nvSpPr>
                <p:cNvPr id="6365" name="Google Shape;6365;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66" name="Google Shape;6366;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67" name="Google Shape;6367;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68" name="Google Shape;6368;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369" name="Google Shape;6369;p252"/>
              <p:cNvGrpSpPr/>
              <p:nvPr/>
            </p:nvGrpSpPr>
            <p:grpSpPr>
              <a:xfrm>
                <a:off x="6064059" y="506167"/>
                <a:ext cx="1108205" cy="1078918"/>
                <a:chOff x="1211113" y="3274014"/>
                <a:chExt cx="1489723" cy="1450353"/>
              </a:xfrm>
            </p:grpSpPr>
            <p:sp>
              <p:nvSpPr>
                <p:cNvPr id="6370" name="Google Shape;6370;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71" name="Google Shape;6371;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72" name="Google Shape;6372;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73" name="Google Shape;6373;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374" name="Google Shape;6374;p252"/>
              <p:cNvGrpSpPr/>
              <p:nvPr/>
            </p:nvGrpSpPr>
            <p:grpSpPr>
              <a:xfrm>
                <a:off x="7433784" y="506167"/>
                <a:ext cx="1108205" cy="1078918"/>
                <a:chOff x="1211113" y="3274014"/>
                <a:chExt cx="1489723" cy="1450353"/>
              </a:xfrm>
            </p:grpSpPr>
            <p:sp>
              <p:nvSpPr>
                <p:cNvPr id="6375" name="Google Shape;6375;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76" name="Google Shape;6376;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77" name="Google Shape;6377;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78" name="Google Shape;6378;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379" name="Google Shape;6379;p252"/>
              <p:cNvGrpSpPr/>
              <p:nvPr/>
            </p:nvGrpSpPr>
            <p:grpSpPr>
              <a:xfrm>
                <a:off x="1887184" y="1787517"/>
                <a:ext cx="1108205" cy="1078918"/>
                <a:chOff x="1211113" y="3274014"/>
                <a:chExt cx="1489723" cy="1450353"/>
              </a:xfrm>
            </p:grpSpPr>
            <p:sp>
              <p:nvSpPr>
                <p:cNvPr id="6380" name="Google Shape;6380;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81" name="Google Shape;6381;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82" name="Google Shape;6382;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83" name="Google Shape;6383;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384" name="Google Shape;6384;p252"/>
              <p:cNvGrpSpPr/>
              <p:nvPr/>
            </p:nvGrpSpPr>
            <p:grpSpPr>
              <a:xfrm>
                <a:off x="3290759" y="1787517"/>
                <a:ext cx="1108205" cy="1078918"/>
                <a:chOff x="1211113" y="3274014"/>
                <a:chExt cx="1489723" cy="1450353"/>
              </a:xfrm>
            </p:grpSpPr>
            <p:sp>
              <p:nvSpPr>
                <p:cNvPr id="6385" name="Google Shape;6385;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86" name="Google Shape;6386;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87" name="Google Shape;6387;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88" name="Google Shape;6388;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389" name="Google Shape;6389;p252"/>
              <p:cNvGrpSpPr/>
              <p:nvPr/>
            </p:nvGrpSpPr>
            <p:grpSpPr>
              <a:xfrm>
                <a:off x="4694334" y="1787517"/>
                <a:ext cx="1108205" cy="1078918"/>
                <a:chOff x="1211113" y="3274014"/>
                <a:chExt cx="1489723" cy="1450353"/>
              </a:xfrm>
            </p:grpSpPr>
            <p:sp>
              <p:nvSpPr>
                <p:cNvPr id="6390" name="Google Shape;6390;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91" name="Google Shape;6391;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92" name="Google Shape;6392;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93" name="Google Shape;6393;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394" name="Google Shape;6394;p252"/>
              <p:cNvGrpSpPr/>
              <p:nvPr/>
            </p:nvGrpSpPr>
            <p:grpSpPr>
              <a:xfrm>
                <a:off x="6097909" y="1787517"/>
                <a:ext cx="1108205" cy="1078918"/>
                <a:chOff x="1211113" y="3274014"/>
                <a:chExt cx="1489723" cy="1450353"/>
              </a:xfrm>
            </p:grpSpPr>
            <p:sp>
              <p:nvSpPr>
                <p:cNvPr id="6395" name="Google Shape;6395;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96" name="Google Shape;6396;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97" name="Google Shape;6397;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398" name="Google Shape;6398;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399" name="Google Shape;6399;p252"/>
              <p:cNvGrpSpPr/>
              <p:nvPr/>
            </p:nvGrpSpPr>
            <p:grpSpPr>
              <a:xfrm>
                <a:off x="7501484" y="1787517"/>
                <a:ext cx="1108205" cy="1078918"/>
                <a:chOff x="1211113" y="3274014"/>
                <a:chExt cx="1489723" cy="1450353"/>
              </a:xfrm>
            </p:grpSpPr>
            <p:sp>
              <p:nvSpPr>
                <p:cNvPr id="6400" name="Google Shape;6400;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01" name="Google Shape;6401;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02" name="Google Shape;6402;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03" name="Google Shape;6403;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grpSp>
        <p:nvGrpSpPr>
          <p:cNvPr id="6404" name="Google Shape;6404;p252"/>
          <p:cNvGrpSpPr/>
          <p:nvPr/>
        </p:nvGrpSpPr>
        <p:grpSpPr>
          <a:xfrm>
            <a:off x="1073899" y="5178465"/>
            <a:ext cx="6934021" cy="2628764"/>
            <a:chOff x="1773374" y="354302"/>
            <a:chExt cx="6934021" cy="2628764"/>
          </a:xfrm>
        </p:grpSpPr>
        <p:grpSp>
          <p:nvGrpSpPr>
            <p:cNvPr id="6405" name="Google Shape;6405;p252"/>
            <p:cNvGrpSpPr/>
            <p:nvPr/>
          </p:nvGrpSpPr>
          <p:grpSpPr>
            <a:xfrm>
              <a:off x="1773374" y="354302"/>
              <a:ext cx="6934021" cy="2628764"/>
              <a:chOff x="-38" y="0"/>
              <a:chExt cx="4410113" cy="2628764"/>
            </a:xfrm>
          </p:grpSpPr>
          <p:sp>
            <p:nvSpPr>
              <p:cNvPr id="6406" name="Google Shape;6406;p25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07" name="Google Shape;6407;p25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08" name="Google Shape;6408;p25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09" name="Google Shape;6409;p25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10" name="Google Shape;6410;p25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11" name="Google Shape;6411;p25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12" name="Google Shape;6412;p25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13" name="Google Shape;6413;p25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14" name="Google Shape;6414;p25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15" name="Google Shape;6415;p25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416" name="Google Shape;6416;p252"/>
            <p:cNvGrpSpPr/>
            <p:nvPr/>
          </p:nvGrpSpPr>
          <p:grpSpPr>
            <a:xfrm>
              <a:off x="1887184" y="506167"/>
              <a:ext cx="6654805" cy="2360268"/>
              <a:chOff x="1887184" y="506167"/>
              <a:chExt cx="6654805" cy="2360268"/>
            </a:xfrm>
          </p:grpSpPr>
          <p:grpSp>
            <p:nvGrpSpPr>
              <p:cNvPr id="6417" name="Google Shape;6417;p252"/>
              <p:cNvGrpSpPr/>
              <p:nvPr/>
            </p:nvGrpSpPr>
            <p:grpSpPr>
              <a:xfrm>
                <a:off x="1963384" y="506167"/>
                <a:ext cx="1108205" cy="1078918"/>
                <a:chOff x="1211113" y="3274014"/>
                <a:chExt cx="1489723" cy="1450353"/>
              </a:xfrm>
            </p:grpSpPr>
            <p:sp>
              <p:nvSpPr>
                <p:cNvPr id="6418" name="Google Shape;6418;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19" name="Google Shape;6419;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20" name="Google Shape;6420;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21" name="Google Shape;6421;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422" name="Google Shape;6422;p252"/>
              <p:cNvGrpSpPr/>
              <p:nvPr/>
            </p:nvGrpSpPr>
            <p:grpSpPr>
              <a:xfrm>
                <a:off x="3290759" y="506167"/>
                <a:ext cx="1108205" cy="1078918"/>
                <a:chOff x="1211113" y="3274014"/>
                <a:chExt cx="1489723" cy="1450353"/>
              </a:xfrm>
            </p:grpSpPr>
            <p:sp>
              <p:nvSpPr>
                <p:cNvPr id="6423" name="Google Shape;6423;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24" name="Google Shape;6424;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25" name="Google Shape;6425;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26" name="Google Shape;6426;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427" name="Google Shape;6427;p252"/>
              <p:cNvGrpSpPr/>
              <p:nvPr/>
            </p:nvGrpSpPr>
            <p:grpSpPr>
              <a:xfrm>
                <a:off x="4618134" y="506167"/>
                <a:ext cx="1108205" cy="1078918"/>
                <a:chOff x="1211113" y="3274014"/>
                <a:chExt cx="1489723" cy="1450353"/>
              </a:xfrm>
            </p:grpSpPr>
            <p:sp>
              <p:nvSpPr>
                <p:cNvPr id="6428" name="Google Shape;6428;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29" name="Google Shape;6429;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30" name="Google Shape;6430;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31" name="Google Shape;6431;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432" name="Google Shape;6432;p252"/>
              <p:cNvGrpSpPr/>
              <p:nvPr/>
            </p:nvGrpSpPr>
            <p:grpSpPr>
              <a:xfrm>
                <a:off x="6064059" y="506167"/>
                <a:ext cx="1108205" cy="1078918"/>
                <a:chOff x="1211113" y="3274014"/>
                <a:chExt cx="1489723" cy="1450353"/>
              </a:xfrm>
            </p:grpSpPr>
            <p:sp>
              <p:nvSpPr>
                <p:cNvPr id="6433" name="Google Shape;6433;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34" name="Google Shape;6434;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35" name="Google Shape;6435;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36" name="Google Shape;6436;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437" name="Google Shape;6437;p252"/>
              <p:cNvGrpSpPr/>
              <p:nvPr/>
            </p:nvGrpSpPr>
            <p:grpSpPr>
              <a:xfrm>
                <a:off x="7433784" y="506167"/>
                <a:ext cx="1108205" cy="1078918"/>
                <a:chOff x="1211113" y="3274014"/>
                <a:chExt cx="1489723" cy="1450353"/>
              </a:xfrm>
            </p:grpSpPr>
            <p:sp>
              <p:nvSpPr>
                <p:cNvPr id="6438" name="Google Shape;6438;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39" name="Google Shape;6439;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40" name="Google Shape;6440;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41" name="Google Shape;6441;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442" name="Google Shape;6442;p252"/>
              <p:cNvGrpSpPr/>
              <p:nvPr/>
            </p:nvGrpSpPr>
            <p:grpSpPr>
              <a:xfrm>
                <a:off x="1887184" y="1787517"/>
                <a:ext cx="1108205" cy="1078918"/>
                <a:chOff x="1211113" y="3274014"/>
                <a:chExt cx="1489723" cy="1450353"/>
              </a:xfrm>
            </p:grpSpPr>
            <p:sp>
              <p:nvSpPr>
                <p:cNvPr id="6443" name="Google Shape;6443;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44" name="Google Shape;6444;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45" name="Google Shape;6445;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46" name="Google Shape;6446;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447" name="Google Shape;6447;p252"/>
              <p:cNvGrpSpPr/>
              <p:nvPr/>
            </p:nvGrpSpPr>
            <p:grpSpPr>
              <a:xfrm>
                <a:off x="3290759" y="1787517"/>
                <a:ext cx="1108205" cy="1078918"/>
                <a:chOff x="1211113" y="3274014"/>
                <a:chExt cx="1489723" cy="1450353"/>
              </a:xfrm>
            </p:grpSpPr>
            <p:sp>
              <p:nvSpPr>
                <p:cNvPr id="6448" name="Google Shape;6448;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49" name="Google Shape;6449;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50" name="Google Shape;6450;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51" name="Google Shape;6451;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452" name="Google Shape;6452;p252"/>
              <p:cNvGrpSpPr/>
              <p:nvPr/>
            </p:nvGrpSpPr>
            <p:grpSpPr>
              <a:xfrm>
                <a:off x="4694334" y="1787517"/>
                <a:ext cx="1108205" cy="1078918"/>
                <a:chOff x="1211113" y="3274014"/>
                <a:chExt cx="1489723" cy="1450353"/>
              </a:xfrm>
            </p:grpSpPr>
            <p:sp>
              <p:nvSpPr>
                <p:cNvPr id="6453" name="Google Shape;6453;p252"/>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54" name="Google Shape;6454;p252"/>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55" name="Google Shape;6455;p252"/>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456" name="Google Shape;6456;p252"/>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0" name="Shape 6460"/>
        <p:cNvGrpSpPr/>
        <p:nvPr/>
      </p:nvGrpSpPr>
      <p:grpSpPr>
        <a:xfrm>
          <a:off x="0" y="0"/>
          <a:ext cx="0" cy="0"/>
          <a:chOff x="0" y="0"/>
          <a:chExt cx="0" cy="0"/>
        </a:xfrm>
      </p:grpSpPr>
      <p:grpSp>
        <p:nvGrpSpPr>
          <p:cNvPr id="6461" name="Google Shape;6461;p253"/>
          <p:cNvGrpSpPr/>
          <p:nvPr/>
        </p:nvGrpSpPr>
        <p:grpSpPr>
          <a:xfrm>
            <a:off x="1016378" y="184868"/>
            <a:ext cx="6934021" cy="2743115"/>
            <a:chOff x="1073903" y="6421843"/>
            <a:chExt cx="6934021" cy="2743115"/>
          </a:xfrm>
        </p:grpSpPr>
        <p:grpSp>
          <p:nvGrpSpPr>
            <p:cNvPr id="6462" name="Google Shape;6462;p253"/>
            <p:cNvGrpSpPr/>
            <p:nvPr/>
          </p:nvGrpSpPr>
          <p:grpSpPr>
            <a:xfrm>
              <a:off x="1073903" y="6421843"/>
              <a:ext cx="6934021" cy="2743115"/>
              <a:chOff x="-38" y="0"/>
              <a:chExt cx="4410113" cy="2628764"/>
            </a:xfrm>
          </p:grpSpPr>
          <p:sp>
            <p:nvSpPr>
              <p:cNvPr id="6463" name="Google Shape;6463;p25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64" name="Google Shape;6464;p25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65" name="Google Shape;6465;p25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66" name="Google Shape;6466;p25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67" name="Google Shape;6467;p25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68" name="Google Shape;6468;p25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69" name="Google Shape;6469;p25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70" name="Google Shape;6470;p25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71" name="Google Shape;6471;p25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72" name="Google Shape;6472;p25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473" name="Google Shape;6473;p253"/>
            <p:cNvGrpSpPr/>
            <p:nvPr/>
          </p:nvGrpSpPr>
          <p:grpSpPr>
            <a:xfrm>
              <a:off x="1294619" y="6459909"/>
              <a:ext cx="832931" cy="1202314"/>
              <a:chOff x="-1" y="-1"/>
              <a:chExt cx="1460513" cy="2108213"/>
            </a:xfrm>
          </p:grpSpPr>
          <p:sp>
            <p:nvSpPr>
              <p:cNvPr id="6474" name="Google Shape;6474;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75" name="Google Shape;6475;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76" name="Google Shape;6476;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77" name="Google Shape;6477;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78" name="Google Shape;6478;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79" name="Google Shape;6479;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480" name="Google Shape;6480;p253"/>
            <p:cNvGrpSpPr/>
            <p:nvPr/>
          </p:nvGrpSpPr>
          <p:grpSpPr>
            <a:xfrm>
              <a:off x="2763619" y="6459909"/>
              <a:ext cx="832931" cy="1202314"/>
              <a:chOff x="-1" y="-1"/>
              <a:chExt cx="1460513" cy="2108213"/>
            </a:xfrm>
          </p:grpSpPr>
          <p:sp>
            <p:nvSpPr>
              <p:cNvPr id="6481" name="Google Shape;6481;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82" name="Google Shape;6482;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83" name="Google Shape;6483;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84" name="Google Shape;6484;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85" name="Google Shape;6485;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86" name="Google Shape;6486;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487" name="Google Shape;6487;p253"/>
            <p:cNvGrpSpPr/>
            <p:nvPr/>
          </p:nvGrpSpPr>
          <p:grpSpPr>
            <a:xfrm>
              <a:off x="4124444" y="6459909"/>
              <a:ext cx="832931" cy="1202314"/>
              <a:chOff x="-1" y="-1"/>
              <a:chExt cx="1460513" cy="2108213"/>
            </a:xfrm>
          </p:grpSpPr>
          <p:sp>
            <p:nvSpPr>
              <p:cNvPr id="6488" name="Google Shape;6488;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89" name="Google Shape;6489;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90" name="Google Shape;6490;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91" name="Google Shape;6491;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92" name="Google Shape;6492;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93" name="Google Shape;6493;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494" name="Google Shape;6494;p253"/>
            <p:cNvGrpSpPr/>
            <p:nvPr/>
          </p:nvGrpSpPr>
          <p:grpSpPr>
            <a:xfrm>
              <a:off x="5485269" y="6459909"/>
              <a:ext cx="832931" cy="1202314"/>
              <a:chOff x="-1" y="-1"/>
              <a:chExt cx="1460513" cy="2108213"/>
            </a:xfrm>
          </p:grpSpPr>
          <p:sp>
            <p:nvSpPr>
              <p:cNvPr id="6495" name="Google Shape;6495;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96" name="Google Shape;6496;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97" name="Google Shape;6497;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98" name="Google Shape;6498;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499" name="Google Shape;6499;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00" name="Google Shape;6500;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01" name="Google Shape;6501;p253"/>
            <p:cNvGrpSpPr/>
            <p:nvPr/>
          </p:nvGrpSpPr>
          <p:grpSpPr>
            <a:xfrm>
              <a:off x="6922294" y="6459909"/>
              <a:ext cx="832931" cy="1202314"/>
              <a:chOff x="-1" y="-1"/>
              <a:chExt cx="1460513" cy="2108213"/>
            </a:xfrm>
          </p:grpSpPr>
          <p:sp>
            <p:nvSpPr>
              <p:cNvPr id="6502" name="Google Shape;6502;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03" name="Google Shape;6503;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04" name="Google Shape;6504;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05" name="Google Shape;6505;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06" name="Google Shape;6506;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07" name="Google Shape;6507;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08" name="Google Shape;6508;p253"/>
            <p:cNvGrpSpPr/>
            <p:nvPr/>
          </p:nvGrpSpPr>
          <p:grpSpPr>
            <a:xfrm>
              <a:off x="1294619" y="7886334"/>
              <a:ext cx="832931" cy="1202314"/>
              <a:chOff x="-1" y="-1"/>
              <a:chExt cx="1460513" cy="2108213"/>
            </a:xfrm>
          </p:grpSpPr>
          <p:sp>
            <p:nvSpPr>
              <p:cNvPr id="6509" name="Google Shape;6509;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10" name="Google Shape;6510;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11" name="Google Shape;6511;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12" name="Google Shape;6512;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13" name="Google Shape;6513;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14" name="Google Shape;6514;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15" name="Google Shape;6515;p253"/>
            <p:cNvGrpSpPr/>
            <p:nvPr/>
          </p:nvGrpSpPr>
          <p:grpSpPr>
            <a:xfrm>
              <a:off x="2763619" y="7886334"/>
              <a:ext cx="832931" cy="1202314"/>
              <a:chOff x="-1" y="-1"/>
              <a:chExt cx="1460513" cy="2108213"/>
            </a:xfrm>
          </p:grpSpPr>
          <p:sp>
            <p:nvSpPr>
              <p:cNvPr id="6516" name="Google Shape;6516;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17" name="Google Shape;6517;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18" name="Google Shape;6518;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19" name="Google Shape;6519;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20" name="Google Shape;6520;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21" name="Google Shape;6521;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22" name="Google Shape;6522;p253"/>
            <p:cNvGrpSpPr/>
            <p:nvPr/>
          </p:nvGrpSpPr>
          <p:grpSpPr>
            <a:xfrm>
              <a:off x="4124444" y="7890834"/>
              <a:ext cx="832931" cy="1202314"/>
              <a:chOff x="-1" y="-1"/>
              <a:chExt cx="1460513" cy="2108213"/>
            </a:xfrm>
          </p:grpSpPr>
          <p:sp>
            <p:nvSpPr>
              <p:cNvPr id="6523" name="Google Shape;6523;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24" name="Google Shape;6524;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25" name="Google Shape;6525;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26" name="Google Shape;6526;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27" name="Google Shape;6527;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28" name="Google Shape;6528;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29" name="Google Shape;6529;p253"/>
            <p:cNvGrpSpPr/>
            <p:nvPr/>
          </p:nvGrpSpPr>
          <p:grpSpPr>
            <a:xfrm>
              <a:off x="5485269" y="7890834"/>
              <a:ext cx="832931" cy="1202314"/>
              <a:chOff x="-1" y="-1"/>
              <a:chExt cx="1460513" cy="2108213"/>
            </a:xfrm>
          </p:grpSpPr>
          <p:sp>
            <p:nvSpPr>
              <p:cNvPr id="6530" name="Google Shape;6530;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31" name="Google Shape;6531;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32" name="Google Shape;6532;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33" name="Google Shape;6533;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34" name="Google Shape;6534;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35" name="Google Shape;6535;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36" name="Google Shape;6536;p253"/>
            <p:cNvGrpSpPr/>
            <p:nvPr/>
          </p:nvGrpSpPr>
          <p:grpSpPr>
            <a:xfrm>
              <a:off x="6922294" y="7886334"/>
              <a:ext cx="832931" cy="1202314"/>
              <a:chOff x="-1" y="-1"/>
              <a:chExt cx="1460513" cy="2108213"/>
            </a:xfrm>
          </p:grpSpPr>
          <p:sp>
            <p:nvSpPr>
              <p:cNvPr id="6537" name="Google Shape;6537;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38" name="Google Shape;6538;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39" name="Google Shape;6539;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40" name="Google Shape;6540;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41" name="Google Shape;6541;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42" name="Google Shape;6542;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grpSp>
        <p:nvGrpSpPr>
          <p:cNvPr id="6543" name="Google Shape;6543;p253"/>
          <p:cNvGrpSpPr/>
          <p:nvPr/>
        </p:nvGrpSpPr>
        <p:grpSpPr>
          <a:xfrm>
            <a:off x="1016378" y="4716443"/>
            <a:ext cx="6934021" cy="2743115"/>
            <a:chOff x="1073903" y="6421843"/>
            <a:chExt cx="6934021" cy="2743115"/>
          </a:xfrm>
        </p:grpSpPr>
        <p:grpSp>
          <p:nvGrpSpPr>
            <p:cNvPr id="6544" name="Google Shape;6544;p253"/>
            <p:cNvGrpSpPr/>
            <p:nvPr/>
          </p:nvGrpSpPr>
          <p:grpSpPr>
            <a:xfrm>
              <a:off x="1073903" y="6421843"/>
              <a:ext cx="6934021" cy="2743115"/>
              <a:chOff x="-38" y="0"/>
              <a:chExt cx="4410113" cy="2628764"/>
            </a:xfrm>
          </p:grpSpPr>
          <p:sp>
            <p:nvSpPr>
              <p:cNvPr id="6545" name="Google Shape;6545;p253"/>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46" name="Google Shape;6546;p253"/>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47" name="Google Shape;6547;p253"/>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48" name="Google Shape;6548;p253"/>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49" name="Google Shape;6549;p253"/>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50" name="Google Shape;6550;p253"/>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51" name="Google Shape;6551;p253"/>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52" name="Google Shape;6552;p253"/>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53" name="Google Shape;6553;p253"/>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54" name="Google Shape;6554;p253"/>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55" name="Google Shape;6555;p253"/>
            <p:cNvGrpSpPr/>
            <p:nvPr/>
          </p:nvGrpSpPr>
          <p:grpSpPr>
            <a:xfrm>
              <a:off x="1294619" y="6459909"/>
              <a:ext cx="832931" cy="1202314"/>
              <a:chOff x="-1" y="-1"/>
              <a:chExt cx="1460513" cy="2108213"/>
            </a:xfrm>
          </p:grpSpPr>
          <p:sp>
            <p:nvSpPr>
              <p:cNvPr id="6556" name="Google Shape;6556;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57" name="Google Shape;6557;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58" name="Google Shape;6558;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59" name="Google Shape;6559;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60" name="Google Shape;6560;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61" name="Google Shape;6561;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62" name="Google Shape;6562;p253"/>
            <p:cNvGrpSpPr/>
            <p:nvPr/>
          </p:nvGrpSpPr>
          <p:grpSpPr>
            <a:xfrm>
              <a:off x="2763619" y="6459909"/>
              <a:ext cx="832931" cy="1202314"/>
              <a:chOff x="-1" y="-1"/>
              <a:chExt cx="1460513" cy="2108213"/>
            </a:xfrm>
          </p:grpSpPr>
          <p:sp>
            <p:nvSpPr>
              <p:cNvPr id="6563" name="Google Shape;6563;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64" name="Google Shape;6564;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65" name="Google Shape;6565;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66" name="Google Shape;6566;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67" name="Google Shape;6567;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68" name="Google Shape;6568;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69" name="Google Shape;6569;p253"/>
            <p:cNvGrpSpPr/>
            <p:nvPr/>
          </p:nvGrpSpPr>
          <p:grpSpPr>
            <a:xfrm>
              <a:off x="4124444" y="6459909"/>
              <a:ext cx="832931" cy="1202314"/>
              <a:chOff x="-1" y="-1"/>
              <a:chExt cx="1460513" cy="2108213"/>
            </a:xfrm>
          </p:grpSpPr>
          <p:sp>
            <p:nvSpPr>
              <p:cNvPr id="6570" name="Google Shape;6570;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71" name="Google Shape;6571;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72" name="Google Shape;6572;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73" name="Google Shape;6573;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74" name="Google Shape;6574;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75" name="Google Shape;6575;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76" name="Google Shape;6576;p253"/>
            <p:cNvGrpSpPr/>
            <p:nvPr/>
          </p:nvGrpSpPr>
          <p:grpSpPr>
            <a:xfrm>
              <a:off x="5485269" y="6459909"/>
              <a:ext cx="832931" cy="1202314"/>
              <a:chOff x="-1" y="-1"/>
              <a:chExt cx="1460513" cy="2108213"/>
            </a:xfrm>
          </p:grpSpPr>
          <p:sp>
            <p:nvSpPr>
              <p:cNvPr id="6577" name="Google Shape;6577;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78" name="Google Shape;6578;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79" name="Google Shape;6579;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80" name="Google Shape;6580;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81" name="Google Shape;6581;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82" name="Google Shape;6582;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83" name="Google Shape;6583;p253"/>
            <p:cNvGrpSpPr/>
            <p:nvPr/>
          </p:nvGrpSpPr>
          <p:grpSpPr>
            <a:xfrm>
              <a:off x="6922294" y="6459909"/>
              <a:ext cx="832931" cy="1202314"/>
              <a:chOff x="-1" y="-1"/>
              <a:chExt cx="1460513" cy="2108213"/>
            </a:xfrm>
          </p:grpSpPr>
          <p:sp>
            <p:nvSpPr>
              <p:cNvPr id="6584" name="Google Shape;6584;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85" name="Google Shape;6585;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86" name="Google Shape;6586;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87" name="Google Shape;6587;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88" name="Google Shape;6588;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89" name="Google Shape;6589;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90" name="Google Shape;6590;p253"/>
            <p:cNvGrpSpPr/>
            <p:nvPr/>
          </p:nvGrpSpPr>
          <p:grpSpPr>
            <a:xfrm>
              <a:off x="1294619" y="7886334"/>
              <a:ext cx="832931" cy="1202314"/>
              <a:chOff x="-1" y="-1"/>
              <a:chExt cx="1460513" cy="2108213"/>
            </a:xfrm>
          </p:grpSpPr>
          <p:sp>
            <p:nvSpPr>
              <p:cNvPr id="6591" name="Google Shape;6591;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92" name="Google Shape;6592;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93" name="Google Shape;6593;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94" name="Google Shape;6594;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95" name="Google Shape;6595;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96" name="Google Shape;6596;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597" name="Google Shape;6597;p253"/>
            <p:cNvGrpSpPr/>
            <p:nvPr/>
          </p:nvGrpSpPr>
          <p:grpSpPr>
            <a:xfrm>
              <a:off x="2763619" y="7886334"/>
              <a:ext cx="832931" cy="1202314"/>
              <a:chOff x="-1" y="-1"/>
              <a:chExt cx="1460513" cy="2108213"/>
            </a:xfrm>
          </p:grpSpPr>
          <p:sp>
            <p:nvSpPr>
              <p:cNvPr id="6598" name="Google Shape;6598;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599" name="Google Shape;6599;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00" name="Google Shape;6600;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01" name="Google Shape;6601;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02" name="Google Shape;6602;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03" name="Google Shape;6603;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604" name="Google Shape;6604;p253"/>
            <p:cNvGrpSpPr/>
            <p:nvPr/>
          </p:nvGrpSpPr>
          <p:grpSpPr>
            <a:xfrm>
              <a:off x="4124444" y="7890834"/>
              <a:ext cx="832931" cy="1202314"/>
              <a:chOff x="-1" y="-1"/>
              <a:chExt cx="1460513" cy="2108213"/>
            </a:xfrm>
          </p:grpSpPr>
          <p:sp>
            <p:nvSpPr>
              <p:cNvPr id="6605" name="Google Shape;6605;p253"/>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06" name="Google Shape;6606;p253"/>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07" name="Google Shape;6607;p253"/>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08" name="Google Shape;6608;p253"/>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09" name="Google Shape;6609;p253"/>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10" name="Google Shape;6610;p253"/>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4" name="Shape 6614"/>
        <p:cNvGrpSpPr/>
        <p:nvPr/>
      </p:nvGrpSpPr>
      <p:grpSpPr>
        <a:xfrm>
          <a:off x="0" y="0"/>
          <a:ext cx="0" cy="0"/>
          <a:chOff x="0" y="0"/>
          <a:chExt cx="0" cy="0"/>
        </a:xfrm>
      </p:grpSpPr>
      <p:grpSp>
        <p:nvGrpSpPr>
          <p:cNvPr id="6615" name="Google Shape;6615;p254"/>
          <p:cNvGrpSpPr/>
          <p:nvPr/>
        </p:nvGrpSpPr>
        <p:grpSpPr>
          <a:xfrm>
            <a:off x="1073911" y="264877"/>
            <a:ext cx="6934021" cy="2628764"/>
            <a:chOff x="1073911" y="264877"/>
            <a:chExt cx="6934021" cy="2628764"/>
          </a:xfrm>
        </p:grpSpPr>
        <p:grpSp>
          <p:nvGrpSpPr>
            <p:cNvPr id="6616" name="Google Shape;6616;p254"/>
            <p:cNvGrpSpPr/>
            <p:nvPr/>
          </p:nvGrpSpPr>
          <p:grpSpPr>
            <a:xfrm>
              <a:off x="1073911" y="264877"/>
              <a:ext cx="6934021" cy="2628764"/>
              <a:chOff x="-38" y="0"/>
              <a:chExt cx="4410113" cy="2628764"/>
            </a:xfrm>
          </p:grpSpPr>
          <p:sp>
            <p:nvSpPr>
              <p:cNvPr id="6617" name="Google Shape;6617;p254"/>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18" name="Google Shape;6618;p254"/>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19" name="Google Shape;6619;p254"/>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20" name="Google Shape;6620;p254"/>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21" name="Google Shape;6621;p254"/>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22" name="Google Shape;6622;p254"/>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23" name="Google Shape;6623;p254"/>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24" name="Google Shape;6624;p254"/>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25" name="Google Shape;6625;p254"/>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26" name="Google Shape;6626;p254"/>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627" name="Google Shape;6627;p254"/>
            <p:cNvGrpSpPr/>
            <p:nvPr/>
          </p:nvGrpSpPr>
          <p:grpSpPr>
            <a:xfrm>
              <a:off x="1217660" y="401082"/>
              <a:ext cx="1179926" cy="1025446"/>
              <a:chOff x="-1" y="-1"/>
              <a:chExt cx="2057413" cy="1877074"/>
            </a:xfrm>
          </p:grpSpPr>
          <p:sp>
            <p:nvSpPr>
              <p:cNvPr id="6628" name="Google Shape;6628;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29" name="Google Shape;6629;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30" name="Google Shape;6630;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31" name="Google Shape;6631;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32" name="Google Shape;6632;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633" name="Google Shape;6633;p254"/>
            <p:cNvGrpSpPr/>
            <p:nvPr/>
          </p:nvGrpSpPr>
          <p:grpSpPr>
            <a:xfrm>
              <a:off x="2564385" y="401082"/>
              <a:ext cx="1179926" cy="1025446"/>
              <a:chOff x="-1" y="-1"/>
              <a:chExt cx="2057413" cy="1877074"/>
            </a:xfrm>
          </p:grpSpPr>
          <p:sp>
            <p:nvSpPr>
              <p:cNvPr id="6634" name="Google Shape;6634;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35" name="Google Shape;6635;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36" name="Google Shape;6636;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37" name="Google Shape;6637;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38" name="Google Shape;6638;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639" name="Google Shape;6639;p254"/>
            <p:cNvGrpSpPr/>
            <p:nvPr/>
          </p:nvGrpSpPr>
          <p:grpSpPr>
            <a:xfrm>
              <a:off x="3987310" y="401082"/>
              <a:ext cx="1179926" cy="1025446"/>
              <a:chOff x="-1" y="-1"/>
              <a:chExt cx="2057413" cy="1877074"/>
            </a:xfrm>
          </p:grpSpPr>
          <p:sp>
            <p:nvSpPr>
              <p:cNvPr id="6640" name="Google Shape;6640;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41" name="Google Shape;6641;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42" name="Google Shape;6642;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43" name="Google Shape;6643;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44" name="Google Shape;6644;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645" name="Google Shape;6645;p254"/>
            <p:cNvGrpSpPr/>
            <p:nvPr/>
          </p:nvGrpSpPr>
          <p:grpSpPr>
            <a:xfrm>
              <a:off x="5334035" y="401082"/>
              <a:ext cx="1179926" cy="1025446"/>
              <a:chOff x="-1" y="-1"/>
              <a:chExt cx="2057413" cy="1877074"/>
            </a:xfrm>
          </p:grpSpPr>
          <p:sp>
            <p:nvSpPr>
              <p:cNvPr id="6646" name="Google Shape;6646;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47" name="Google Shape;6647;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48" name="Google Shape;6648;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49" name="Google Shape;6649;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50" name="Google Shape;6650;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651" name="Google Shape;6651;p254"/>
            <p:cNvGrpSpPr/>
            <p:nvPr/>
          </p:nvGrpSpPr>
          <p:grpSpPr>
            <a:xfrm>
              <a:off x="6756960" y="401082"/>
              <a:ext cx="1179926" cy="1025446"/>
              <a:chOff x="-1" y="-1"/>
              <a:chExt cx="2057413" cy="1877074"/>
            </a:xfrm>
          </p:grpSpPr>
          <p:sp>
            <p:nvSpPr>
              <p:cNvPr id="6652" name="Google Shape;6652;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53" name="Google Shape;6653;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54" name="Google Shape;6654;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55" name="Google Shape;6655;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56" name="Google Shape;6656;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657" name="Google Shape;6657;p254"/>
            <p:cNvGrpSpPr/>
            <p:nvPr/>
          </p:nvGrpSpPr>
          <p:grpSpPr>
            <a:xfrm>
              <a:off x="1217660" y="1727057"/>
              <a:ext cx="1179926" cy="1025446"/>
              <a:chOff x="-1" y="-1"/>
              <a:chExt cx="2057413" cy="1877074"/>
            </a:xfrm>
          </p:grpSpPr>
          <p:sp>
            <p:nvSpPr>
              <p:cNvPr id="6658" name="Google Shape;6658;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59" name="Google Shape;6659;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60" name="Google Shape;6660;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61" name="Google Shape;6661;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62" name="Google Shape;6662;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663" name="Google Shape;6663;p254"/>
            <p:cNvGrpSpPr/>
            <p:nvPr/>
          </p:nvGrpSpPr>
          <p:grpSpPr>
            <a:xfrm>
              <a:off x="2564385" y="1727057"/>
              <a:ext cx="1179926" cy="1025446"/>
              <a:chOff x="-1" y="-1"/>
              <a:chExt cx="2057413" cy="1877074"/>
            </a:xfrm>
          </p:grpSpPr>
          <p:sp>
            <p:nvSpPr>
              <p:cNvPr id="6664" name="Google Shape;6664;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65" name="Google Shape;6665;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66" name="Google Shape;6666;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67" name="Google Shape;6667;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68" name="Google Shape;6668;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669" name="Google Shape;6669;p254"/>
            <p:cNvGrpSpPr/>
            <p:nvPr/>
          </p:nvGrpSpPr>
          <p:grpSpPr>
            <a:xfrm>
              <a:off x="3911110" y="1727057"/>
              <a:ext cx="1179926" cy="1025446"/>
              <a:chOff x="-1" y="-1"/>
              <a:chExt cx="2057413" cy="1877074"/>
            </a:xfrm>
          </p:grpSpPr>
          <p:sp>
            <p:nvSpPr>
              <p:cNvPr id="6670" name="Google Shape;6670;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71" name="Google Shape;6671;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72" name="Google Shape;6672;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73" name="Google Shape;6673;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74" name="Google Shape;6674;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675" name="Google Shape;6675;p254"/>
            <p:cNvGrpSpPr/>
            <p:nvPr/>
          </p:nvGrpSpPr>
          <p:grpSpPr>
            <a:xfrm>
              <a:off x="5334035" y="1727057"/>
              <a:ext cx="1179926" cy="1025446"/>
              <a:chOff x="-1" y="-1"/>
              <a:chExt cx="2057413" cy="1877074"/>
            </a:xfrm>
          </p:grpSpPr>
          <p:sp>
            <p:nvSpPr>
              <p:cNvPr id="6676" name="Google Shape;6676;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77" name="Google Shape;6677;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78" name="Google Shape;6678;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79" name="Google Shape;6679;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80" name="Google Shape;6680;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681" name="Google Shape;6681;p254"/>
            <p:cNvGrpSpPr/>
            <p:nvPr/>
          </p:nvGrpSpPr>
          <p:grpSpPr>
            <a:xfrm>
              <a:off x="6756960" y="1727057"/>
              <a:ext cx="1179926" cy="1025446"/>
              <a:chOff x="-1" y="-1"/>
              <a:chExt cx="2057413" cy="1877074"/>
            </a:xfrm>
          </p:grpSpPr>
          <p:sp>
            <p:nvSpPr>
              <p:cNvPr id="6682" name="Google Shape;6682;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83" name="Google Shape;6683;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84" name="Google Shape;6684;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85" name="Google Shape;6685;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686" name="Google Shape;6686;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6687" name="Google Shape;6687;p254"/>
          <p:cNvGrpSpPr/>
          <p:nvPr/>
        </p:nvGrpSpPr>
        <p:grpSpPr>
          <a:xfrm>
            <a:off x="1073911" y="4730102"/>
            <a:ext cx="6934021" cy="2628764"/>
            <a:chOff x="1073911" y="264877"/>
            <a:chExt cx="6934021" cy="2628764"/>
          </a:xfrm>
        </p:grpSpPr>
        <p:grpSp>
          <p:nvGrpSpPr>
            <p:cNvPr id="6688" name="Google Shape;6688;p254"/>
            <p:cNvGrpSpPr/>
            <p:nvPr/>
          </p:nvGrpSpPr>
          <p:grpSpPr>
            <a:xfrm>
              <a:off x="1073911" y="264877"/>
              <a:ext cx="6934021" cy="2628764"/>
              <a:chOff x="-38" y="0"/>
              <a:chExt cx="4410113" cy="2628764"/>
            </a:xfrm>
          </p:grpSpPr>
          <p:sp>
            <p:nvSpPr>
              <p:cNvPr id="6689" name="Google Shape;6689;p254"/>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90" name="Google Shape;6690;p254"/>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91" name="Google Shape;6691;p254"/>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92" name="Google Shape;6692;p254"/>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93" name="Google Shape;6693;p254"/>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94" name="Google Shape;6694;p254"/>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95" name="Google Shape;6695;p254"/>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96" name="Google Shape;6696;p254"/>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97" name="Google Shape;6697;p254"/>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698" name="Google Shape;6698;p254"/>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699" name="Google Shape;6699;p254"/>
            <p:cNvGrpSpPr/>
            <p:nvPr/>
          </p:nvGrpSpPr>
          <p:grpSpPr>
            <a:xfrm>
              <a:off x="1217660" y="401082"/>
              <a:ext cx="1179926" cy="1025446"/>
              <a:chOff x="-1" y="-1"/>
              <a:chExt cx="2057413" cy="1877074"/>
            </a:xfrm>
          </p:grpSpPr>
          <p:sp>
            <p:nvSpPr>
              <p:cNvPr id="6700" name="Google Shape;6700;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01" name="Google Shape;6701;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02" name="Google Shape;6702;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03" name="Google Shape;6703;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04" name="Google Shape;6704;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05" name="Google Shape;6705;p254"/>
            <p:cNvGrpSpPr/>
            <p:nvPr/>
          </p:nvGrpSpPr>
          <p:grpSpPr>
            <a:xfrm>
              <a:off x="2564385" y="401082"/>
              <a:ext cx="1179926" cy="1025446"/>
              <a:chOff x="-1" y="-1"/>
              <a:chExt cx="2057413" cy="1877074"/>
            </a:xfrm>
          </p:grpSpPr>
          <p:sp>
            <p:nvSpPr>
              <p:cNvPr id="6706" name="Google Shape;6706;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07" name="Google Shape;6707;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08" name="Google Shape;6708;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09" name="Google Shape;6709;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10" name="Google Shape;6710;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11" name="Google Shape;6711;p254"/>
            <p:cNvGrpSpPr/>
            <p:nvPr/>
          </p:nvGrpSpPr>
          <p:grpSpPr>
            <a:xfrm>
              <a:off x="3987310" y="401082"/>
              <a:ext cx="1179926" cy="1025446"/>
              <a:chOff x="-1" y="-1"/>
              <a:chExt cx="2057413" cy="1877074"/>
            </a:xfrm>
          </p:grpSpPr>
          <p:sp>
            <p:nvSpPr>
              <p:cNvPr id="6712" name="Google Shape;6712;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13" name="Google Shape;6713;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14" name="Google Shape;6714;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15" name="Google Shape;6715;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16" name="Google Shape;6716;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17" name="Google Shape;6717;p254"/>
            <p:cNvGrpSpPr/>
            <p:nvPr/>
          </p:nvGrpSpPr>
          <p:grpSpPr>
            <a:xfrm>
              <a:off x="5334035" y="401082"/>
              <a:ext cx="1179926" cy="1025446"/>
              <a:chOff x="-1" y="-1"/>
              <a:chExt cx="2057413" cy="1877074"/>
            </a:xfrm>
          </p:grpSpPr>
          <p:sp>
            <p:nvSpPr>
              <p:cNvPr id="6718" name="Google Shape;6718;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19" name="Google Shape;6719;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20" name="Google Shape;6720;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21" name="Google Shape;6721;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22" name="Google Shape;6722;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23" name="Google Shape;6723;p254"/>
            <p:cNvGrpSpPr/>
            <p:nvPr/>
          </p:nvGrpSpPr>
          <p:grpSpPr>
            <a:xfrm>
              <a:off x="6756960" y="401082"/>
              <a:ext cx="1179926" cy="1025446"/>
              <a:chOff x="-1" y="-1"/>
              <a:chExt cx="2057413" cy="1877074"/>
            </a:xfrm>
          </p:grpSpPr>
          <p:sp>
            <p:nvSpPr>
              <p:cNvPr id="6724" name="Google Shape;6724;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25" name="Google Shape;6725;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26" name="Google Shape;6726;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27" name="Google Shape;6727;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28" name="Google Shape;6728;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29" name="Google Shape;6729;p254"/>
            <p:cNvGrpSpPr/>
            <p:nvPr/>
          </p:nvGrpSpPr>
          <p:grpSpPr>
            <a:xfrm>
              <a:off x="1217660" y="1727057"/>
              <a:ext cx="1179926" cy="1025446"/>
              <a:chOff x="-1" y="-1"/>
              <a:chExt cx="2057413" cy="1877074"/>
            </a:xfrm>
          </p:grpSpPr>
          <p:sp>
            <p:nvSpPr>
              <p:cNvPr id="6730" name="Google Shape;6730;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31" name="Google Shape;6731;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32" name="Google Shape;6732;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33" name="Google Shape;6733;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34" name="Google Shape;6734;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35" name="Google Shape;6735;p254"/>
            <p:cNvGrpSpPr/>
            <p:nvPr/>
          </p:nvGrpSpPr>
          <p:grpSpPr>
            <a:xfrm>
              <a:off x="2564385" y="1727057"/>
              <a:ext cx="1179926" cy="1025446"/>
              <a:chOff x="-1" y="-1"/>
              <a:chExt cx="2057413" cy="1877074"/>
            </a:xfrm>
          </p:grpSpPr>
          <p:sp>
            <p:nvSpPr>
              <p:cNvPr id="6736" name="Google Shape;6736;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37" name="Google Shape;6737;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38" name="Google Shape;6738;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39" name="Google Shape;6739;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40" name="Google Shape;6740;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41" name="Google Shape;6741;p254"/>
            <p:cNvGrpSpPr/>
            <p:nvPr/>
          </p:nvGrpSpPr>
          <p:grpSpPr>
            <a:xfrm>
              <a:off x="3911110" y="1727057"/>
              <a:ext cx="1179926" cy="1025446"/>
              <a:chOff x="-1" y="-1"/>
              <a:chExt cx="2057413" cy="1877074"/>
            </a:xfrm>
          </p:grpSpPr>
          <p:sp>
            <p:nvSpPr>
              <p:cNvPr id="6742" name="Google Shape;6742;p254"/>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43" name="Google Shape;6743;p254"/>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44" name="Google Shape;6744;p254"/>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45" name="Google Shape;6745;p254"/>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46" name="Google Shape;6746;p254"/>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0" name="Shape 6750"/>
        <p:cNvGrpSpPr/>
        <p:nvPr/>
      </p:nvGrpSpPr>
      <p:grpSpPr>
        <a:xfrm>
          <a:off x="0" y="0"/>
          <a:ext cx="0" cy="0"/>
          <a:chOff x="0" y="0"/>
          <a:chExt cx="0" cy="0"/>
        </a:xfrm>
      </p:grpSpPr>
      <p:grpSp>
        <p:nvGrpSpPr>
          <p:cNvPr id="6751" name="Google Shape;6751;p255"/>
          <p:cNvGrpSpPr/>
          <p:nvPr/>
        </p:nvGrpSpPr>
        <p:grpSpPr>
          <a:xfrm>
            <a:off x="1073911" y="264877"/>
            <a:ext cx="6934021" cy="2628764"/>
            <a:chOff x="1073911" y="264877"/>
            <a:chExt cx="6934021" cy="2628764"/>
          </a:xfrm>
        </p:grpSpPr>
        <p:grpSp>
          <p:nvGrpSpPr>
            <p:cNvPr id="6752" name="Google Shape;6752;p255"/>
            <p:cNvGrpSpPr/>
            <p:nvPr/>
          </p:nvGrpSpPr>
          <p:grpSpPr>
            <a:xfrm>
              <a:off x="1073911" y="264877"/>
              <a:ext cx="6934021" cy="2628764"/>
              <a:chOff x="-38" y="0"/>
              <a:chExt cx="4410113" cy="2628764"/>
            </a:xfrm>
          </p:grpSpPr>
          <p:sp>
            <p:nvSpPr>
              <p:cNvPr id="6753" name="Google Shape;6753;p255"/>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54" name="Google Shape;6754;p255"/>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55" name="Google Shape;6755;p255"/>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56" name="Google Shape;6756;p255"/>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57" name="Google Shape;6757;p255"/>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58" name="Google Shape;6758;p255"/>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59" name="Google Shape;6759;p255"/>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60" name="Google Shape;6760;p255"/>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61" name="Google Shape;6761;p255"/>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762" name="Google Shape;6762;p255"/>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763" name="Google Shape;6763;p255"/>
            <p:cNvGrpSpPr/>
            <p:nvPr/>
          </p:nvGrpSpPr>
          <p:grpSpPr>
            <a:xfrm>
              <a:off x="1217660" y="401082"/>
              <a:ext cx="1179926" cy="1022670"/>
              <a:chOff x="-1" y="-1"/>
              <a:chExt cx="2057413" cy="1871994"/>
            </a:xfrm>
          </p:grpSpPr>
          <p:sp>
            <p:nvSpPr>
              <p:cNvPr id="6764" name="Google Shape;6764;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65" name="Google Shape;6765;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66" name="Google Shape;6766;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67" name="Google Shape;6767;p255"/>
            <p:cNvGrpSpPr/>
            <p:nvPr/>
          </p:nvGrpSpPr>
          <p:grpSpPr>
            <a:xfrm>
              <a:off x="2564385" y="401082"/>
              <a:ext cx="1179926" cy="1022670"/>
              <a:chOff x="-1" y="-1"/>
              <a:chExt cx="2057413" cy="1871994"/>
            </a:xfrm>
          </p:grpSpPr>
          <p:sp>
            <p:nvSpPr>
              <p:cNvPr id="6768" name="Google Shape;6768;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69" name="Google Shape;6769;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70" name="Google Shape;6770;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71" name="Google Shape;6771;p255"/>
            <p:cNvGrpSpPr/>
            <p:nvPr/>
          </p:nvGrpSpPr>
          <p:grpSpPr>
            <a:xfrm>
              <a:off x="3987310" y="401082"/>
              <a:ext cx="1179926" cy="1022670"/>
              <a:chOff x="-1" y="-1"/>
              <a:chExt cx="2057413" cy="1871994"/>
            </a:xfrm>
          </p:grpSpPr>
          <p:sp>
            <p:nvSpPr>
              <p:cNvPr id="6772" name="Google Shape;6772;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73" name="Google Shape;6773;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74" name="Google Shape;6774;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75" name="Google Shape;6775;p255"/>
            <p:cNvGrpSpPr/>
            <p:nvPr/>
          </p:nvGrpSpPr>
          <p:grpSpPr>
            <a:xfrm>
              <a:off x="5334035" y="401082"/>
              <a:ext cx="1179926" cy="1022670"/>
              <a:chOff x="-1" y="-1"/>
              <a:chExt cx="2057413" cy="1871994"/>
            </a:xfrm>
          </p:grpSpPr>
          <p:sp>
            <p:nvSpPr>
              <p:cNvPr id="6776" name="Google Shape;6776;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77" name="Google Shape;6777;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78" name="Google Shape;6778;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79" name="Google Shape;6779;p255"/>
            <p:cNvGrpSpPr/>
            <p:nvPr/>
          </p:nvGrpSpPr>
          <p:grpSpPr>
            <a:xfrm>
              <a:off x="6756960" y="401082"/>
              <a:ext cx="1179926" cy="1022670"/>
              <a:chOff x="-1" y="-1"/>
              <a:chExt cx="2057413" cy="1871994"/>
            </a:xfrm>
          </p:grpSpPr>
          <p:sp>
            <p:nvSpPr>
              <p:cNvPr id="6780" name="Google Shape;6780;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81" name="Google Shape;6781;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82" name="Google Shape;6782;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83" name="Google Shape;6783;p255"/>
            <p:cNvGrpSpPr/>
            <p:nvPr/>
          </p:nvGrpSpPr>
          <p:grpSpPr>
            <a:xfrm>
              <a:off x="1217660" y="1727057"/>
              <a:ext cx="1179926" cy="1022670"/>
              <a:chOff x="-1" y="-1"/>
              <a:chExt cx="2057413" cy="1871994"/>
            </a:xfrm>
          </p:grpSpPr>
          <p:sp>
            <p:nvSpPr>
              <p:cNvPr id="6784" name="Google Shape;6784;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85" name="Google Shape;6785;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86" name="Google Shape;6786;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87" name="Google Shape;6787;p255"/>
            <p:cNvGrpSpPr/>
            <p:nvPr/>
          </p:nvGrpSpPr>
          <p:grpSpPr>
            <a:xfrm>
              <a:off x="2564385" y="1727057"/>
              <a:ext cx="1179926" cy="1022670"/>
              <a:chOff x="-1" y="-1"/>
              <a:chExt cx="2057413" cy="1871994"/>
            </a:xfrm>
          </p:grpSpPr>
          <p:sp>
            <p:nvSpPr>
              <p:cNvPr id="6788" name="Google Shape;6788;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89" name="Google Shape;6789;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90" name="Google Shape;6790;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91" name="Google Shape;6791;p255"/>
            <p:cNvGrpSpPr/>
            <p:nvPr/>
          </p:nvGrpSpPr>
          <p:grpSpPr>
            <a:xfrm>
              <a:off x="3911110" y="1727057"/>
              <a:ext cx="1179926" cy="1022670"/>
              <a:chOff x="-1" y="-1"/>
              <a:chExt cx="2057413" cy="1871994"/>
            </a:xfrm>
          </p:grpSpPr>
          <p:sp>
            <p:nvSpPr>
              <p:cNvPr id="6792" name="Google Shape;6792;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93" name="Google Shape;6793;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94" name="Google Shape;6794;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95" name="Google Shape;6795;p255"/>
            <p:cNvGrpSpPr/>
            <p:nvPr/>
          </p:nvGrpSpPr>
          <p:grpSpPr>
            <a:xfrm>
              <a:off x="5334035" y="1727057"/>
              <a:ext cx="1179926" cy="1022670"/>
              <a:chOff x="-1" y="-1"/>
              <a:chExt cx="2057413" cy="1871994"/>
            </a:xfrm>
          </p:grpSpPr>
          <p:sp>
            <p:nvSpPr>
              <p:cNvPr id="6796" name="Google Shape;6796;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97" name="Google Shape;6797;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798" name="Google Shape;6798;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799" name="Google Shape;6799;p255"/>
            <p:cNvGrpSpPr/>
            <p:nvPr/>
          </p:nvGrpSpPr>
          <p:grpSpPr>
            <a:xfrm>
              <a:off x="6756960" y="1727057"/>
              <a:ext cx="1179926" cy="1022670"/>
              <a:chOff x="-1" y="-1"/>
              <a:chExt cx="2057413" cy="1871994"/>
            </a:xfrm>
          </p:grpSpPr>
          <p:sp>
            <p:nvSpPr>
              <p:cNvPr id="6800" name="Google Shape;6800;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01" name="Google Shape;6801;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02" name="Google Shape;6802;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6803" name="Google Shape;6803;p255"/>
          <p:cNvGrpSpPr/>
          <p:nvPr/>
        </p:nvGrpSpPr>
        <p:grpSpPr>
          <a:xfrm>
            <a:off x="1073911" y="4829602"/>
            <a:ext cx="6934021" cy="2628764"/>
            <a:chOff x="1073911" y="264877"/>
            <a:chExt cx="6934021" cy="2628764"/>
          </a:xfrm>
        </p:grpSpPr>
        <p:grpSp>
          <p:nvGrpSpPr>
            <p:cNvPr id="6804" name="Google Shape;6804;p255"/>
            <p:cNvGrpSpPr/>
            <p:nvPr/>
          </p:nvGrpSpPr>
          <p:grpSpPr>
            <a:xfrm>
              <a:off x="1073911" y="264877"/>
              <a:ext cx="6934021" cy="2628764"/>
              <a:chOff x="-38" y="0"/>
              <a:chExt cx="4410113" cy="2628764"/>
            </a:xfrm>
          </p:grpSpPr>
          <p:sp>
            <p:nvSpPr>
              <p:cNvPr id="6805" name="Google Shape;6805;p255"/>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06" name="Google Shape;6806;p255"/>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07" name="Google Shape;6807;p255"/>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08" name="Google Shape;6808;p255"/>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09" name="Google Shape;6809;p255"/>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10" name="Google Shape;6810;p255"/>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11" name="Google Shape;6811;p255"/>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12" name="Google Shape;6812;p255"/>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13" name="Google Shape;6813;p255"/>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6814" name="Google Shape;6814;p255"/>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6815" name="Google Shape;6815;p255"/>
            <p:cNvGrpSpPr/>
            <p:nvPr/>
          </p:nvGrpSpPr>
          <p:grpSpPr>
            <a:xfrm>
              <a:off x="1217660" y="401082"/>
              <a:ext cx="1179926" cy="1022670"/>
              <a:chOff x="-1" y="-1"/>
              <a:chExt cx="2057413" cy="1871994"/>
            </a:xfrm>
          </p:grpSpPr>
          <p:sp>
            <p:nvSpPr>
              <p:cNvPr id="6816" name="Google Shape;6816;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17" name="Google Shape;6817;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18" name="Google Shape;6818;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819" name="Google Shape;6819;p255"/>
            <p:cNvGrpSpPr/>
            <p:nvPr/>
          </p:nvGrpSpPr>
          <p:grpSpPr>
            <a:xfrm>
              <a:off x="2564385" y="401082"/>
              <a:ext cx="1179926" cy="1022670"/>
              <a:chOff x="-1" y="-1"/>
              <a:chExt cx="2057413" cy="1871994"/>
            </a:xfrm>
          </p:grpSpPr>
          <p:sp>
            <p:nvSpPr>
              <p:cNvPr id="6820" name="Google Shape;6820;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21" name="Google Shape;6821;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22" name="Google Shape;6822;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823" name="Google Shape;6823;p255"/>
            <p:cNvGrpSpPr/>
            <p:nvPr/>
          </p:nvGrpSpPr>
          <p:grpSpPr>
            <a:xfrm>
              <a:off x="3987310" y="401082"/>
              <a:ext cx="1179926" cy="1022670"/>
              <a:chOff x="-1" y="-1"/>
              <a:chExt cx="2057413" cy="1871994"/>
            </a:xfrm>
          </p:grpSpPr>
          <p:sp>
            <p:nvSpPr>
              <p:cNvPr id="6824" name="Google Shape;6824;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25" name="Google Shape;6825;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26" name="Google Shape;6826;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827" name="Google Shape;6827;p255"/>
            <p:cNvGrpSpPr/>
            <p:nvPr/>
          </p:nvGrpSpPr>
          <p:grpSpPr>
            <a:xfrm>
              <a:off x="5334035" y="401082"/>
              <a:ext cx="1179926" cy="1022670"/>
              <a:chOff x="-1" y="-1"/>
              <a:chExt cx="2057413" cy="1871994"/>
            </a:xfrm>
          </p:grpSpPr>
          <p:sp>
            <p:nvSpPr>
              <p:cNvPr id="6828" name="Google Shape;6828;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29" name="Google Shape;6829;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30" name="Google Shape;6830;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831" name="Google Shape;6831;p255"/>
            <p:cNvGrpSpPr/>
            <p:nvPr/>
          </p:nvGrpSpPr>
          <p:grpSpPr>
            <a:xfrm>
              <a:off x="6756960" y="401082"/>
              <a:ext cx="1179926" cy="1022670"/>
              <a:chOff x="-1" y="-1"/>
              <a:chExt cx="2057413" cy="1871994"/>
            </a:xfrm>
          </p:grpSpPr>
          <p:sp>
            <p:nvSpPr>
              <p:cNvPr id="6832" name="Google Shape;6832;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33" name="Google Shape;6833;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34" name="Google Shape;6834;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835" name="Google Shape;6835;p255"/>
            <p:cNvGrpSpPr/>
            <p:nvPr/>
          </p:nvGrpSpPr>
          <p:grpSpPr>
            <a:xfrm>
              <a:off x="1217660" y="1727057"/>
              <a:ext cx="1179926" cy="1022670"/>
              <a:chOff x="-1" y="-1"/>
              <a:chExt cx="2057413" cy="1871994"/>
            </a:xfrm>
          </p:grpSpPr>
          <p:sp>
            <p:nvSpPr>
              <p:cNvPr id="6836" name="Google Shape;6836;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37" name="Google Shape;6837;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38" name="Google Shape;6838;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839" name="Google Shape;6839;p255"/>
            <p:cNvGrpSpPr/>
            <p:nvPr/>
          </p:nvGrpSpPr>
          <p:grpSpPr>
            <a:xfrm>
              <a:off x="2564385" y="1727057"/>
              <a:ext cx="1179926" cy="1022670"/>
              <a:chOff x="-1" y="-1"/>
              <a:chExt cx="2057413" cy="1871994"/>
            </a:xfrm>
          </p:grpSpPr>
          <p:sp>
            <p:nvSpPr>
              <p:cNvPr id="6840" name="Google Shape;6840;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41" name="Google Shape;6841;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42" name="Google Shape;6842;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6843" name="Google Shape;6843;p255"/>
            <p:cNvGrpSpPr/>
            <p:nvPr/>
          </p:nvGrpSpPr>
          <p:grpSpPr>
            <a:xfrm>
              <a:off x="3911110" y="1727057"/>
              <a:ext cx="1179926" cy="1022670"/>
              <a:chOff x="-1" y="-1"/>
              <a:chExt cx="2057413" cy="1871994"/>
            </a:xfrm>
          </p:grpSpPr>
          <p:sp>
            <p:nvSpPr>
              <p:cNvPr id="6844" name="Google Shape;6844;p255"/>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45" name="Google Shape;6845;p255"/>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6846" name="Google Shape;6846;p255"/>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8"/>
          <p:cNvSpPr/>
          <p:nvPr/>
        </p:nvSpPr>
        <p:spPr>
          <a:xfrm>
            <a:off x="0" y="9394125"/>
            <a:ext cx="13004700" cy="359700"/>
          </a:xfrm>
          <a:prstGeom prst="rect">
            <a:avLst/>
          </a:prstGeom>
          <a:solidFill>
            <a:srgbClr val="FFCE5B"/>
          </a:solidFill>
          <a:ln cap="flat" cmpd="sng" w="9525">
            <a:solidFill>
              <a:srgbClr val="FFCE5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www.BuildMathMinds.com</a:t>
            </a:r>
            <a:endParaRPr sz="2400"/>
          </a:p>
        </p:txBody>
      </p:sp>
      <p:sp>
        <p:nvSpPr>
          <p:cNvPr id="174" name="Google Shape;174;p58"/>
          <p:cNvSpPr txBox="1"/>
          <p:nvPr>
            <p:ph idx="1" type="body"/>
          </p:nvPr>
        </p:nvSpPr>
        <p:spPr>
          <a:xfrm>
            <a:off x="443300" y="2041650"/>
            <a:ext cx="7033500" cy="72567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Teaching math isn’t easy and for a lot of teachers, it isn’t fun…like AT ALL!! Especially in this era of education, there is a lot of unknowns about what and how we should be teaching. You are NOT alone.  </a:t>
            </a:r>
            <a:endParaRPr sz="1800">
              <a:latin typeface="Times New Roman"/>
              <a:ea typeface="Times New Roman"/>
              <a:cs typeface="Times New Roman"/>
              <a:sym typeface="Times New Roman"/>
            </a:endParaRPr>
          </a:p>
          <a:p>
            <a:pPr indent="0" lvl="0" marL="0" rtl="0" algn="l">
              <a:spcBef>
                <a:spcPts val="2500"/>
              </a:spcBef>
              <a:spcAft>
                <a:spcPts val="0"/>
              </a:spcAft>
              <a:buNone/>
            </a:pPr>
            <a:r>
              <a:rPr lang="en-US" sz="1800">
                <a:latin typeface="Times New Roman"/>
                <a:ea typeface="Times New Roman"/>
                <a:cs typeface="Times New Roman"/>
                <a:sym typeface="Times New Roman"/>
              </a:rPr>
              <a:t>With the implementation of new standards, assessments, and (for some) new curriculum, teachers are feeling bogged down and yet left out on their own to make sense of it all.  I’m here to help with that.</a:t>
            </a:r>
            <a:endParaRPr sz="1800">
              <a:latin typeface="Times New Roman"/>
              <a:ea typeface="Times New Roman"/>
              <a:cs typeface="Times New Roman"/>
              <a:sym typeface="Times New Roman"/>
            </a:endParaRPr>
          </a:p>
          <a:p>
            <a:pPr indent="0" lvl="0" marL="0" rtl="0" algn="l">
              <a:spcBef>
                <a:spcPts val="2500"/>
              </a:spcBef>
              <a:spcAft>
                <a:spcPts val="0"/>
              </a:spcAft>
              <a:buNone/>
            </a:pPr>
            <a:r>
              <a:rPr lang="en-US" sz="1800">
                <a:latin typeface="Times New Roman"/>
                <a:ea typeface="Times New Roman"/>
                <a:cs typeface="Times New Roman"/>
                <a:sym typeface="Times New Roman"/>
              </a:rPr>
              <a:t>I am a former middle school math teacher who learned, and taught, math the traditional way. That was until I realized that many of my students did not learn math the same way I did. So, I embarked on a journey to increase my understanding of mathematics in order to teach it to my students. Now I am a Recovering Traditionalist and a teacher educator who gets the pleasure of helping other teachers learn what I learned about how children think about mathematics.</a:t>
            </a:r>
            <a:endParaRPr sz="1800">
              <a:latin typeface="Times New Roman"/>
              <a:ea typeface="Times New Roman"/>
              <a:cs typeface="Times New Roman"/>
              <a:sym typeface="Times New Roman"/>
            </a:endParaRPr>
          </a:p>
          <a:p>
            <a:pPr indent="0" lvl="0" marL="0" rtl="0" algn="l">
              <a:spcBef>
                <a:spcPts val="2500"/>
              </a:spcBef>
              <a:spcAft>
                <a:spcPts val="2500"/>
              </a:spcAft>
              <a:buNone/>
            </a:pPr>
            <a:r>
              <a:rPr lang="en-US" sz="1800">
                <a:latin typeface="Times New Roman"/>
                <a:ea typeface="Times New Roman"/>
                <a:cs typeface="Times New Roman"/>
                <a:sym typeface="Times New Roman"/>
              </a:rPr>
              <a:t>I work with schools and districts to help teachers focus on the math content that is THE MOST IMPORTANT and how to weave that into instruction if it isn’t already in their curriculum (which most of the time it isn’t). </a:t>
            </a:r>
            <a:r>
              <a:rPr b="1" lang="en-US" sz="1800">
                <a:latin typeface="Times New Roman"/>
                <a:ea typeface="Times New Roman"/>
                <a:cs typeface="Times New Roman"/>
                <a:sym typeface="Times New Roman"/>
              </a:rPr>
              <a:t>These Number Talk/Strings were purchased along with the full Flexibility Formula 3-5 course  and are licensed to be used by the teacher who purchased it.</a:t>
            </a:r>
            <a:endParaRPr sz="1800">
              <a:latin typeface="Times New Roman"/>
              <a:ea typeface="Times New Roman"/>
              <a:cs typeface="Times New Roman"/>
              <a:sym typeface="Times New Roman"/>
            </a:endParaRPr>
          </a:p>
        </p:txBody>
      </p:sp>
      <p:sp>
        <p:nvSpPr>
          <p:cNvPr id="175" name="Google Shape;175;p58"/>
          <p:cNvSpPr/>
          <p:nvPr/>
        </p:nvSpPr>
        <p:spPr>
          <a:xfrm>
            <a:off x="0" y="-23975"/>
            <a:ext cx="13004700" cy="790800"/>
          </a:xfrm>
          <a:prstGeom prst="rect">
            <a:avLst/>
          </a:prstGeom>
          <a:solidFill>
            <a:srgbClr val="81CFD1"/>
          </a:solidFill>
          <a:ln cap="flat" cmpd="sng" w="9525">
            <a:solidFill>
              <a:srgbClr val="81CFD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solidFill>
                  <a:srgbClr val="FFFFFF"/>
                </a:solidFill>
              </a:rPr>
              <a:t>Meet Christina</a:t>
            </a:r>
            <a:endParaRPr sz="3000">
              <a:solidFill>
                <a:srgbClr val="FFFFFF"/>
              </a:solidFill>
            </a:endParaRPr>
          </a:p>
        </p:txBody>
      </p:sp>
      <p:pic>
        <p:nvPicPr>
          <p:cNvPr id="176" name="Google Shape;176;p58"/>
          <p:cNvPicPr preferRelativeResize="0"/>
          <p:nvPr/>
        </p:nvPicPr>
        <p:blipFill>
          <a:blip r:embed="rId3">
            <a:alphaModFix/>
          </a:blip>
          <a:stretch>
            <a:fillRect/>
          </a:stretch>
        </p:blipFill>
        <p:spPr>
          <a:xfrm>
            <a:off x="7934337" y="2185425"/>
            <a:ext cx="4263639" cy="6478499"/>
          </a:xfrm>
          <a:prstGeom prst="rect">
            <a:avLst/>
          </a:prstGeom>
          <a:noFill/>
          <a:ln>
            <a:noFill/>
          </a:ln>
        </p:spPr>
      </p:pic>
      <p:sp>
        <p:nvSpPr>
          <p:cNvPr id="177" name="Google Shape;177;p58"/>
          <p:cNvSpPr txBox="1"/>
          <p:nvPr/>
        </p:nvSpPr>
        <p:spPr>
          <a:xfrm>
            <a:off x="1461800" y="766825"/>
            <a:ext cx="6015000" cy="10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0"/>
              <a:t>Hi! I'm Christina</a:t>
            </a:r>
            <a:endParaRPr sz="6000"/>
          </a:p>
        </p:txBody>
      </p:sp>
      <p:sp>
        <p:nvSpPr>
          <p:cNvPr id="178" name="Google Shape;178;p58"/>
          <p:cNvSpPr txBox="1"/>
          <p:nvPr/>
        </p:nvSpPr>
        <p:spPr>
          <a:xfrm>
            <a:off x="7069575" y="958525"/>
            <a:ext cx="4385400" cy="6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t>IT’S MY PASSION TO HELP TEACHERS AND CHILDREN LEARN TO LOVE MATH</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grpSp>
        <p:nvGrpSpPr>
          <p:cNvPr id="871" name="Google Shape;871;p76"/>
          <p:cNvGrpSpPr/>
          <p:nvPr/>
        </p:nvGrpSpPr>
        <p:grpSpPr>
          <a:xfrm>
            <a:off x="937338" y="483100"/>
            <a:ext cx="4670850" cy="2190900"/>
            <a:chOff x="413838" y="2604650"/>
            <a:chExt cx="4670850" cy="2190900"/>
          </a:xfrm>
        </p:grpSpPr>
        <p:grpSp>
          <p:nvGrpSpPr>
            <p:cNvPr id="872" name="Google Shape;872;p76"/>
            <p:cNvGrpSpPr/>
            <p:nvPr/>
          </p:nvGrpSpPr>
          <p:grpSpPr>
            <a:xfrm>
              <a:off x="413838" y="2604650"/>
              <a:ext cx="2190900" cy="2190900"/>
              <a:chOff x="3143151" y="5611075"/>
              <a:chExt cx="2190900" cy="2190900"/>
            </a:xfrm>
          </p:grpSpPr>
          <p:sp>
            <p:nvSpPr>
              <p:cNvPr id="873" name="Google Shape;873;p76"/>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grpSp>
            <p:nvGrpSpPr>
              <p:cNvPr id="874" name="Google Shape;874;p76"/>
              <p:cNvGrpSpPr/>
              <p:nvPr/>
            </p:nvGrpSpPr>
            <p:grpSpPr>
              <a:xfrm>
                <a:off x="3797224" y="6265603"/>
                <a:ext cx="882785" cy="881849"/>
                <a:chOff x="1337116" y="6255249"/>
                <a:chExt cx="1107774" cy="1202412"/>
              </a:xfrm>
            </p:grpSpPr>
            <p:sp>
              <p:nvSpPr>
                <p:cNvPr id="875" name="Google Shape;875;p76"/>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876" name="Google Shape;876;p76"/>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877" name="Google Shape;877;p76"/>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878" name="Google Shape;878;p76"/>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879" name="Google Shape;879;p76"/>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grpSp>
        </p:grpSp>
        <p:grpSp>
          <p:nvGrpSpPr>
            <p:cNvPr id="880" name="Google Shape;880;p76"/>
            <p:cNvGrpSpPr/>
            <p:nvPr/>
          </p:nvGrpSpPr>
          <p:grpSpPr>
            <a:xfrm>
              <a:off x="2893788" y="2604650"/>
              <a:ext cx="2190900" cy="2190900"/>
              <a:chOff x="3143151" y="5611075"/>
              <a:chExt cx="2190900" cy="2190900"/>
            </a:xfrm>
          </p:grpSpPr>
          <p:sp>
            <p:nvSpPr>
              <p:cNvPr id="881" name="Google Shape;881;p76"/>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grpSp>
            <p:nvGrpSpPr>
              <p:cNvPr id="882" name="Google Shape;882;p76"/>
              <p:cNvGrpSpPr/>
              <p:nvPr/>
            </p:nvGrpSpPr>
            <p:grpSpPr>
              <a:xfrm>
                <a:off x="3797224" y="6265603"/>
                <a:ext cx="882785" cy="881849"/>
                <a:chOff x="1337116" y="6255249"/>
                <a:chExt cx="1107774" cy="1202412"/>
              </a:xfrm>
            </p:grpSpPr>
            <p:sp>
              <p:nvSpPr>
                <p:cNvPr id="883" name="Google Shape;883;p76"/>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884" name="Google Shape;884;p76"/>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885" name="Google Shape;885;p76"/>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886" name="Google Shape;886;p76"/>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sp>
              <p:nvSpPr>
                <p:cNvPr id="887" name="Google Shape;887;p76"/>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Helvetica Neue"/>
                    <a:ea typeface="Helvetica Neue"/>
                    <a:cs typeface="Helvetica Neue"/>
                    <a:sym typeface="Helvetica Neue"/>
                  </a:endParaRPr>
                </a:p>
              </p:txBody>
            </p:sp>
          </p:grpSp>
        </p:grpSp>
      </p:grpSp>
      <p:grpSp>
        <p:nvGrpSpPr>
          <p:cNvPr id="888" name="Google Shape;888;p76"/>
          <p:cNvGrpSpPr/>
          <p:nvPr/>
        </p:nvGrpSpPr>
        <p:grpSpPr>
          <a:xfrm>
            <a:off x="149450" y="300100"/>
            <a:ext cx="6131475" cy="2556900"/>
            <a:chOff x="149450" y="300100"/>
            <a:chExt cx="6131475" cy="2556900"/>
          </a:xfrm>
        </p:grpSpPr>
        <p:sp>
          <p:nvSpPr>
            <p:cNvPr id="889" name="Google Shape;889;p76"/>
            <p:cNvSpPr/>
            <p:nvPr/>
          </p:nvSpPr>
          <p:spPr>
            <a:xfrm>
              <a:off x="3275825" y="30010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
          <p:nvSpPr>
            <p:cNvPr id="890" name="Google Shape;890;p76"/>
            <p:cNvSpPr/>
            <p:nvPr/>
          </p:nvSpPr>
          <p:spPr>
            <a:xfrm>
              <a:off x="149450" y="30010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grpSp>
      <p:sp>
        <p:nvSpPr>
          <p:cNvPr id="891" name="Google Shape;891;p76"/>
          <p:cNvSpPr txBox="1"/>
          <p:nvPr/>
        </p:nvSpPr>
        <p:spPr>
          <a:xfrm>
            <a:off x="6253350" y="1306800"/>
            <a:ext cx="65298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 2 groups of __ = 10</a:t>
            </a:r>
            <a:endParaRPr sz="4800"/>
          </a:p>
        </p:txBody>
      </p:sp>
      <p:grpSp>
        <p:nvGrpSpPr>
          <p:cNvPr id="892" name="Google Shape;892;p76"/>
          <p:cNvGrpSpPr/>
          <p:nvPr/>
        </p:nvGrpSpPr>
        <p:grpSpPr>
          <a:xfrm>
            <a:off x="691138" y="6118000"/>
            <a:ext cx="12313662" cy="2190900"/>
            <a:chOff x="1084913" y="6118000"/>
            <a:chExt cx="12313662" cy="2190900"/>
          </a:xfrm>
        </p:grpSpPr>
        <p:grpSp>
          <p:nvGrpSpPr>
            <p:cNvPr id="893" name="Google Shape;893;p76"/>
            <p:cNvGrpSpPr/>
            <p:nvPr/>
          </p:nvGrpSpPr>
          <p:grpSpPr>
            <a:xfrm>
              <a:off x="1084913" y="6118000"/>
              <a:ext cx="2190900" cy="2190900"/>
              <a:chOff x="427651" y="5611075"/>
              <a:chExt cx="2190900" cy="2190900"/>
            </a:xfrm>
          </p:grpSpPr>
          <p:sp>
            <p:nvSpPr>
              <p:cNvPr id="894" name="Google Shape;894;p76"/>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5" name="Google Shape;895;p76"/>
              <p:cNvGrpSpPr/>
              <p:nvPr/>
            </p:nvGrpSpPr>
            <p:grpSpPr>
              <a:xfrm>
                <a:off x="701396" y="6292615"/>
                <a:ext cx="1755578" cy="881849"/>
                <a:chOff x="701396" y="6292615"/>
                <a:chExt cx="1755578" cy="881849"/>
              </a:xfrm>
            </p:grpSpPr>
            <p:grpSp>
              <p:nvGrpSpPr>
                <p:cNvPr id="896" name="Google Shape;896;p76"/>
                <p:cNvGrpSpPr/>
                <p:nvPr/>
              </p:nvGrpSpPr>
              <p:grpSpPr>
                <a:xfrm>
                  <a:off x="701396" y="6292615"/>
                  <a:ext cx="882785" cy="881849"/>
                  <a:chOff x="701371" y="6292098"/>
                  <a:chExt cx="1107774" cy="1202412"/>
                </a:xfrm>
              </p:grpSpPr>
              <p:sp>
                <p:nvSpPr>
                  <p:cNvPr id="897" name="Google Shape;897;p76"/>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98" name="Google Shape;898;p76"/>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899" name="Google Shape;899;p76"/>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00" name="Google Shape;900;p76"/>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01" name="Google Shape;901;p76"/>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902" name="Google Shape;902;p76"/>
                <p:cNvGrpSpPr/>
                <p:nvPr/>
              </p:nvGrpSpPr>
              <p:grpSpPr>
                <a:xfrm>
                  <a:off x="1833523" y="6513844"/>
                  <a:ext cx="623452" cy="573708"/>
                  <a:chOff x="1833523" y="6513844"/>
                  <a:chExt cx="623452" cy="573708"/>
                </a:xfrm>
              </p:grpSpPr>
              <p:sp>
                <p:nvSpPr>
                  <p:cNvPr id="903" name="Google Shape;903;p76"/>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04" name="Google Shape;904;p76"/>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905" name="Google Shape;905;p76"/>
            <p:cNvGrpSpPr/>
            <p:nvPr/>
          </p:nvGrpSpPr>
          <p:grpSpPr>
            <a:xfrm>
              <a:off x="4449263" y="6118000"/>
              <a:ext cx="2190900" cy="2190900"/>
              <a:chOff x="427651" y="5611075"/>
              <a:chExt cx="2190900" cy="2190900"/>
            </a:xfrm>
          </p:grpSpPr>
          <p:sp>
            <p:nvSpPr>
              <p:cNvPr id="906" name="Google Shape;906;p76"/>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7" name="Google Shape;907;p76"/>
              <p:cNvGrpSpPr/>
              <p:nvPr/>
            </p:nvGrpSpPr>
            <p:grpSpPr>
              <a:xfrm>
                <a:off x="701396" y="6292615"/>
                <a:ext cx="1755578" cy="881849"/>
                <a:chOff x="701396" y="6292615"/>
                <a:chExt cx="1755578" cy="881849"/>
              </a:xfrm>
            </p:grpSpPr>
            <p:grpSp>
              <p:nvGrpSpPr>
                <p:cNvPr id="908" name="Google Shape;908;p76"/>
                <p:cNvGrpSpPr/>
                <p:nvPr/>
              </p:nvGrpSpPr>
              <p:grpSpPr>
                <a:xfrm>
                  <a:off x="701396" y="6292615"/>
                  <a:ext cx="882785" cy="881849"/>
                  <a:chOff x="701371" y="6292098"/>
                  <a:chExt cx="1107774" cy="1202412"/>
                </a:xfrm>
              </p:grpSpPr>
              <p:sp>
                <p:nvSpPr>
                  <p:cNvPr id="909" name="Google Shape;909;p76"/>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10" name="Google Shape;910;p76"/>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11" name="Google Shape;911;p76"/>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12" name="Google Shape;912;p76"/>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13" name="Google Shape;913;p76"/>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914" name="Google Shape;914;p76"/>
                <p:cNvGrpSpPr/>
                <p:nvPr/>
              </p:nvGrpSpPr>
              <p:grpSpPr>
                <a:xfrm>
                  <a:off x="1833523" y="6513844"/>
                  <a:ext cx="623452" cy="573708"/>
                  <a:chOff x="1833523" y="6513844"/>
                  <a:chExt cx="623452" cy="573708"/>
                </a:xfrm>
              </p:grpSpPr>
              <p:sp>
                <p:nvSpPr>
                  <p:cNvPr id="915" name="Google Shape;915;p76"/>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16" name="Google Shape;916;p76"/>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
          <p:nvSpPr>
            <p:cNvPr id="917" name="Google Shape;917;p76"/>
            <p:cNvSpPr txBox="1"/>
            <p:nvPr/>
          </p:nvSpPr>
          <p:spPr>
            <a:xfrm>
              <a:off x="6868775" y="6680825"/>
              <a:ext cx="65298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 2 groups of __ = 14</a:t>
              </a:r>
              <a:endParaRPr sz="4800"/>
            </a:p>
          </p:txBody>
        </p:sp>
      </p:grpSp>
      <p:grpSp>
        <p:nvGrpSpPr>
          <p:cNvPr id="918" name="Google Shape;918;p76"/>
          <p:cNvGrpSpPr/>
          <p:nvPr/>
        </p:nvGrpSpPr>
        <p:grpSpPr>
          <a:xfrm>
            <a:off x="149450" y="5752000"/>
            <a:ext cx="6349875" cy="2556900"/>
            <a:chOff x="149450" y="5752000"/>
            <a:chExt cx="6349875" cy="2556900"/>
          </a:xfrm>
        </p:grpSpPr>
        <p:sp>
          <p:nvSpPr>
            <p:cNvPr id="919" name="Google Shape;919;p76"/>
            <p:cNvSpPr/>
            <p:nvPr/>
          </p:nvSpPr>
          <p:spPr>
            <a:xfrm>
              <a:off x="3494225" y="575200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sp>
          <p:nvSpPr>
            <p:cNvPr id="920" name="Google Shape;920;p76"/>
            <p:cNvSpPr/>
            <p:nvPr/>
          </p:nvSpPr>
          <p:spPr>
            <a:xfrm>
              <a:off x="149450" y="5752000"/>
              <a:ext cx="3005100" cy="2556900"/>
            </a:xfrm>
            <a:prstGeom prst="roundRect">
              <a:avLst>
                <a:gd fmla="val 16667" name="adj"/>
              </a:avLst>
            </a:prstGeom>
            <a:solidFill>
              <a:srgbClr val="46A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solidFill>
                  <a:srgbClr val="FFFFFF"/>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8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1000"/>
                                        <p:tgtEl>
                                          <p:spTgt spid="892"/>
                                        </p:tgtEl>
                                      </p:cBhvr>
                                    </p:animEffect>
                                  </p:childTnLst>
                                </p:cTn>
                              </p:par>
                              <p:par>
                                <p:cTn fill="hold" nodeType="withEffect" presetClass="entr" presetID="1" presetSubtype="0">
                                  <p:stCondLst>
                                    <p:cond delay="0"/>
                                  </p:stCondLst>
                                  <p:childTnLst>
                                    <p:set>
                                      <p:cBhvr>
                                        <p:cTn dur="1" fill="hold">
                                          <p:stCondLst>
                                            <p:cond delay="0"/>
                                          </p:stCondLst>
                                        </p:cTn>
                                        <p:tgtEl>
                                          <p:spTgt spid="9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9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0" name="Shape 6850"/>
        <p:cNvGrpSpPr/>
        <p:nvPr/>
      </p:nvGrpSpPr>
      <p:grpSpPr>
        <a:xfrm>
          <a:off x="0" y="0"/>
          <a:ext cx="0" cy="0"/>
          <a:chOff x="0" y="0"/>
          <a:chExt cx="0" cy="0"/>
        </a:xfrm>
      </p:grpSpPr>
      <p:sp>
        <p:nvSpPr>
          <p:cNvPr id="6851" name="Google Shape;6851;p256"/>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2" name="Google Shape;6852;p256"/>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4</a:t>
            </a:r>
            <a:r>
              <a:rPr b="1" lang="en-US" sz="5500">
                <a:latin typeface="Helvetica Neue"/>
                <a:ea typeface="Helvetica Neue"/>
                <a:cs typeface="Helvetica Neue"/>
                <a:sym typeface="Helvetica Neue"/>
              </a:rPr>
              <a:t>0 - 10 =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a:t>
            </a:r>
            <a:r>
              <a:rPr b="1" lang="en-US" sz="5500">
                <a:latin typeface="Helvetica Neue"/>
                <a:ea typeface="Helvetica Neue"/>
                <a:cs typeface="Helvetica Neue"/>
                <a:sym typeface="Helvetica Neue"/>
              </a:rPr>
              <a:t>0 - 5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40 - 15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2">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6" name="Shape 6856"/>
        <p:cNvGrpSpPr/>
        <p:nvPr/>
      </p:nvGrpSpPr>
      <p:grpSpPr>
        <a:xfrm>
          <a:off x="0" y="0"/>
          <a:ext cx="0" cy="0"/>
          <a:chOff x="0" y="0"/>
          <a:chExt cx="0" cy="0"/>
        </a:xfrm>
      </p:grpSpPr>
      <p:sp>
        <p:nvSpPr>
          <p:cNvPr id="6857" name="Google Shape;6857;p257"/>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8" name="Google Shape;6858;p25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8</a:t>
            </a:r>
            <a:r>
              <a:rPr b="1" lang="en-US" sz="5500">
                <a:latin typeface="Helvetica Neue"/>
                <a:ea typeface="Helvetica Neue"/>
                <a:cs typeface="Helvetica Neue"/>
                <a:sym typeface="Helvetica Neue"/>
              </a:rPr>
              <a:t>0 - 10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a:t>
            </a:r>
            <a:r>
              <a:rPr b="1" lang="en-US" sz="5500">
                <a:latin typeface="Helvetica Neue"/>
                <a:ea typeface="Helvetica Neue"/>
                <a:cs typeface="Helvetica Neue"/>
                <a:sym typeface="Helvetica Neue"/>
              </a:rPr>
              <a:t>0 - 6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80 - 16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2" name="Shape 6862"/>
        <p:cNvGrpSpPr/>
        <p:nvPr/>
      </p:nvGrpSpPr>
      <p:grpSpPr>
        <a:xfrm>
          <a:off x="0" y="0"/>
          <a:ext cx="0" cy="0"/>
          <a:chOff x="0" y="0"/>
          <a:chExt cx="0" cy="0"/>
        </a:xfrm>
      </p:grpSpPr>
      <p:sp>
        <p:nvSpPr>
          <p:cNvPr id="6863" name="Google Shape;6863;p258"/>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4" name="Google Shape;6864;p258"/>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6</a:t>
            </a:r>
            <a:r>
              <a:rPr b="1" lang="en-US" sz="5500">
                <a:latin typeface="Helvetica Neue"/>
                <a:ea typeface="Helvetica Neue"/>
                <a:cs typeface="Helvetica Neue"/>
                <a:sym typeface="Helvetica Neue"/>
              </a:rPr>
              <a:t>0 - 10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a:t>
            </a:r>
            <a:r>
              <a:rPr b="1" lang="en-US" sz="5500">
                <a:latin typeface="Helvetica Neue"/>
                <a:ea typeface="Helvetica Neue"/>
                <a:cs typeface="Helvetica Neue"/>
                <a:sym typeface="Helvetica Neue"/>
              </a:rPr>
              <a:t>0 - 2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60 - 12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8" name="Shape 6868"/>
        <p:cNvGrpSpPr/>
        <p:nvPr/>
      </p:nvGrpSpPr>
      <p:grpSpPr>
        <a:xfrm>
          <a:off x="0" y="0"/>
          <a:ext cx="0" cy="0"/>
          <a:chOff x="0" y="0"/>
          <a:chExt cx="0" cy="0"/>
        </a:xfrm>
      </p:grpSpPr>
      <p:sp>
        <p:nvSpPr>
          <p:cNvPr id="6869" name="Google Shape;6869;p259"/>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0" name="Google Shape;6870;p259"/>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70 - 10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60 - 4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70 - 14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4" name="Shape 6874"/>
        <p:cNvGrpSpPr/>
        <p:nvPr/>
      </p:nvGrpSpPr>
      <p:grpSpPr>
        <a:xfrm>
          <a:off x="0" y="0"/>
          <a:ext cx="0" cy="0"/>
          <a:chOff x="0" y="0"/>
          <a:chExt cx="0" cy="0"/>
        </a:xfrm>
      </p:grpSpPr>
      <p:sp>
        <p:nvSpPr>
          <p:cNvPr id="6875" name="Google Shape;6875;p260"/>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6" name="Google Shape;6876;p260"/>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8</a:t>
            </a:r>
            <a:r>
              <a:rPr b="1" lang="en-US" sz="5500">
                <a:latin typeface="Helvetica Neue"/>
                <a:ea typeface="Helvetica Neue"/>
                <a:cs typeface="Helvetica Neue"/>
                <a:sym typeface="Helvetica Neue"/>
              </a:rPr>
              <a:t>0 - 16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a:t>
            </a:r>
            <a:r>
              <a:rPr b="1" lang="en-US" sz="5500">
                <a:latin typeface="Helvetica Neue"/>
                <a:ea typeface="Helvetica Neue"/>
                <a:cs typeface="Helvetica Neue"/>
                <a:sym typeface="Helvetica Neue"/>
              </a:rPr>
              <a:t>0 - 12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70 - 14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90 - 18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0" name="Shape 6880"/>
        <p:cNvGrpSpPr/>
        <p:nvPr/>
      </p:nvGrpSpPr>
      <p:grpSpPr>
        <a:xfrm>
          <a:off x="0" y="0"/>
          <a:ext cx="0" cy="0"/>
          <a:chOff x="0" y="0"/>
          <a:chExt cx="0" cy="0"/>
        </a:xfrm>
      </p:grpSpPr>
      <p:sp>
        <p:nvSpPr>
          <p:cNvPr id="6881" name="Google Shape;6881;p261"/>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8 groups of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8 groups of 8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5" name="Shape 6885"/>
        <p:cNvGrpSpPr/>
        <p:nvPr/>
      </p:nvGrpSpPr>
      <p:grpSpPr>
        <a:xfrm>
          <a:off x="0" y="0"/>
          <a:ext cx="0" cy="0"/>
          <a:chOff x="0" y="0"/>
          <a:chExt cx="0" cy="0"/>
        </a:xfrm>
      </p:grpSpPr>
      <p:sp>
        <p:nvSpPr>
          <p:cNvPr id="6886" name="Google Shape;6886;p26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7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8 groups of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8 groups of 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0" name="Shape 6890"/>
        <p:cNvGrpSpPr/>
        <p:nvPr/>
      </p:nvGrpSpPr>
      <p:grpSpPr>
        <a:xfrm>
          <a:off x="0" y="0"/>
          <a:ext cx="0" cy="0"/>
          <a:chOff x="0" y="0"/>
          <a:chExt cx="0" cy="0"/>
        </a:xfrm>
      </p:grpSpPr>
      <p:sp>
        <p:nvSpPr>
          <p:cNvPr id="6891" name="Google Shape;6891;p26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8 groups of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8 groups of 5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5" name="Shape 6895"/>
        <p:cNvGrpSpPr/>
        <p:nvPr/>
      </p:nvGrpSpPr>
      <p:grpSpPr>
        <a:xfrm>
          <a:off x="0" y="0"/>
          <a:ext cx="0" cy="0"/>
          <a:chOff x="0" y="0"/>
          <a:chExt cx="0" cy="0"/>
        </a:xfrm>
      </p:grpSpPr>
      <p:sp>
        <p:nvSpPr>
          <p:cNvPr id="6896" name="Google Shape;6896;p264"/>
          <p:cNvSpPr/>
          <p:nvPr/>
        </p:nvSpPr>
        <p:spPr>
          <a:xfrm>
            <a:off x="1639025" y="806075"/>
            <a:ext cx="8132400" cy="89475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4800">
                <a:latin typeface="Helvetica Neue"/>
                <a:ea typeface="Helvetica Neue"/>
                <a:cs typeface="Helvetica Neue"/>
                <a:sym typeface="Helvetica Neue"/>
              </a:rPr>
              <a:t>10 x 5 =</a:t>
            </a:r>
            <a:endParaRPr b="1" i="0" sz="48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  8 x 5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10 x 8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  8 x 8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rPr b="1" lang="en-US" sz="4800">
                <a:solidFill>
                  <a:schemeClr val="dk1"/>
                </a:solidFill>
                <a:latin typeface="Helvetica Neue"/>
                <a:ea typeface="Helvetica Neue"/>
                <a:cs typeface="Helvetica Neue"/>
                <a:sym typeface="Helvetica Neue"/>
              </a:rPr>
              <a:t>10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  8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10 x 4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  8 x 4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96">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0" name="Shape 6900"/>
        <p:cNvGrpSpPr/>
        <p:nvPr/>
      </p:nvGrpSpPr>
      <p:grpSpPr>
        <a:xfrm>
          <a:off x="0" y="0"/>
          <a:ext cx="0" cy="0"/>
          <a:chOff x="0" y="0"/>
          <a:chExt cx="0" cy="0"/>
        </a:xfrm>
      </p:grpSpPr>
      <p:sp>
        <p:nvSpPr>
          <p:cNvPr id="6901" name="Google Shape;6901;p265"/>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8</a:t>
            </a:r>
            <a:r>
              <a:rPr lang="en-US" sz="9600"/>
              <a:t> x 6</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8 x 8</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7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 x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x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x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x 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5" name="Shape 6905"/>
        <p:cNvGrpSpPr/>
        <p:nvPr/>
      </p:nvGrpSpPr>
      <p:grpSpPr>
        <a:xfrm>
          <a:off x="0" y="0"/>
          <a:ext cx="0" cy="0"/>
          <a:chOff x="0" y="0"/>
          <a:chExt cx="0" cy="0"/>
        </a:xfrm>
      </p:grpSpPr>
      <p:sp>
        <p:nvSpPr>
          <p:cNvPr id="6906" name="Google Shape;6906;p266"/>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7" name="Google Shape;6907;p266"/>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x 12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8 x 12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x 14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8 x 14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0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1" name="Shape 6911"/>
        <p:cNvGrpSpPr/>
        <p:nvPr/>
      </p:nvGrpSpPr>
      <p:grpSpPr>
        <a:xfrm>
          <a:off x="0" y="0"/>
          <a:ext cx="0" cy="0"/>
          <a:chOff x="0" y="0"/>
          <a:chExt cx="0" cy="0"/>
        </a:xfrm>
      </p:grpSpPr>
      <p:sp>
        <p:nvSpPr>
          <p:cNvPr id="6912" name="Google Shape;6912;p267"/>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26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x 18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8 x 18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x 16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8 x 16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7" name="Shape 6917"/>
        <p:cNvGrpSpPr/>
        <p:nvPr/>
      </p:nvGrpSpPr>
      <p:grpSpPr>
        <a:xfrm>
          <a:off x="0" y="0"/>
          <a:ext cx="0" cy="0"/>
          <a:chOff x="0" y="0"/>
          <a:chExt cx="0" cy="0"/>
        </a:xfrm>
      </p:grpSpPr>
      <p:sp>
        <p:nvSpPr>
          <p:cNvPr id="6918" name="Google Shape;6918;p268"/>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8</a:t>
            </a:r>
            <a:r>
              <a:rPr lang="en-US" sz="9600"/>
              <a:t> x 6</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8 x 3</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8 x 5</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2" name="Shape 6922"/>
        <p:cNvGrpSpPr/>
        <p:nvPr/>
      </p:nvGrpSpPr>
      <p:grpSpPr>
        <a:xfrm>
          <a:off x="0" y="0"/>
          <a:ext cx="0" cy="0"/>
          <a:chOff x="0" y="0"/>
          <a:chExt cx="0" cy="0"/>
        </a:xfrm>
      </p:grpSpPr>
      <p:sp>
        <p:nvSpPr>
          <p:cNvPr id="6923" name="Google Shape;6923;p269"/>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8</a:t>
            </a:r>
            <a:r>
              <a:rPr lang="en-US" sz="9600"/>
              <a:t> x 8</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8 x 4</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8 x 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7" name="Shape 6927"/>
        <p:cNvGrpSpPr/>
        <p:nvPr/>
      </p:nvGrpSpPr>
      <p:grpSpPr>
        <a:xfrm>
          <a:off x="0" y="0"/>
          <a:ext cx="0" cy="0"/>
          <a:chOff x="0" y="0"/>
          <a:chExt cx="0" cy="0"/>
        </a:xfrm>
      </p:grpSpPr>
      <p:sp>
        <p:nvSpPr>
          <p:cNvPr id="6928" name="Google Shape;6928;p270"/>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8</a:t>
            </a:r>
            <a:r>
              <a:rPr lang="en-US" sz="9600"/>
              <a:t> x 12</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8 x 14</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8 x 17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78"/>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 x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x 9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x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 x 5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A7AE"/>
        </a:solidFill>
      </p:bgPr>
    </p:bg>
    <p:spTree>
      <p:nvGrpSpPr>
        <p:cNvPr id="934" name="Shape 934"/>
        <p:cNvGrpSpPr/>
        <p:nvPr/>
      </p:nvGrpSpPr>
      <p:grpSpPr>
        <a:xfrm>
          <a:off x="0" y="0"/>
          <a:ext cx="0" cy="0"/>
          <a:chOff x="0" y="0"/>
          <a:chExt cx="0" cy="0"/>
        </a:xfrm>
      </p:grpSpPr>
      <p:pic>
        <p:nvPicPr>
          <p:cNvPr id="935" name="Google Shape;935;p79"/>
          <p:cNvPicPr preferRelativeResize="0"/>
          <p:nvPr/>
        </p:nvPicPr>
        <p:blipFill rotWithShape="1">
          <a:blip r:embed="rId3">
            <a:alphaModFix/>
          </a:blip>
          <a:srcRect b="0" l="0" r="0" t="0"/>
          <a:stretch/>
        </p:blipFill>
        <p:spPr>
          <a:xfrm>
            <a:off x="5425" y="-6525"/>
            <a:ext cx="13004800" cy="9753601"/>
          </a:xfrm>
          <a:prstGeom prst="rect">
            <a:avLst/>
          </a:prstGeom>
          <a:noFill/>
          <a:ln>
            <a:noFill/>
          </a:ln>
        </p:spPr>
      </p:pic>
      <p:sp>
        <p:nvSpPr>
          <p:cNvPr id="936" name="Google Shape;936;p79"/>
          <p:cNvSpPr txBox="1"/>
          <p:nvPr>
            <p:ph type="title"/>
          </p:nvPr>
        </p:nvSpPr>
        <p:spPr>
          <a:xfrm>
            <a:off x="1269950" y="3677700"/>
            <a:ext cx="10464900" cy="23982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US">
                <a:solidFill>
                  <a:schemeClr val="dk1"/>
                </a:solidFill>
              </a:rPr>
              <a:t>Building understanding of </a:t>
            </a:r>
            <a:r>
              <a:rPr lang="en-US"/>
              <a:t> </a:t>
            </a:r>
            <a:r>
              <a:rPr lang="en-US" sz="9600">
                <a:solidFill>
                  <a:srgbClr val="FFCE5B"/>
                </a:solidFill>
              </a:rPr>
              <a:t>x10</a:t>
            </a:r>
            <a:endParaRPr sz="9600">
              <a:solidFill>
                <a:srgbClr val="FFCE5B"/>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grpSp>
        <p:nvGrpSpPr>
          <p:cNvPr id="941" name="Google Shape;941;p80"/>
          <p:cNvGrpSpPr/>
          <p:nvPr/>
        </p:nvGrpSpPr>
        <p:grpSpPr>
          <a:xfrm>
            <a:off x="514013" y="690075"/>
            <a:ext cx="2190900" cy="2190900"/>
            <a:chOff x="3143151" y="5611075"/>
            <a:chExt cx="2190900" cy="2190900"/>
          </a:xfrm>
        </p:grpSpPr>
        <p:sp>
          <p:nvSpPr>
            <p:cNvPr id="942" name="Google Shape;942;p80"/>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3" name="Google Shape;943;p80"/>
            <p:cNvGrpSpPr/>
            <p:nvPr/>
          </p:nvGrpSpPr>
          <p:grpSpPr>
            <a:xfrm>
              <a:off x="3290599" y="6292628"/>
              <a:ext cx="882785" cy="881849"/>
              <a:chOff x="701371" y="6292098"/>
              <a:chExt cx="1107774" cy="1202412"/>
            </a:xfrm>
          </p:grpSpPr>
          <p:sp>
            <p:nvSpPr>
              <p:cNvPr id="944" name="Google Shape;944;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45" name="Google Shape;945;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46" name="Google Shape;946;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47" name="Google Shape;947;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48" name="Google Shape;948;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949" name="Google Shape;949;p80"/>
            <p:cNvGrpSpPr/>
            <p:nvPr/>
          </p:nvGrpSpPr>
          <p:grpSpPr>
            <a:xfrm>
              <a:off x="4301999" y="6292628"/>
              <a:ext cx="882785" cy="881849"/>
              <a:chOff x="701371" y="6292098"/>
              <a:chExt cx="1107774" cy="1202412"/>
            </a:xfrm>
          </p:grpSpPr>
          <p:sp>
            <p:nvSpPr>
              <p:cNvPr id="950" name="Google Shape;950;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51" name="Google Shape;951;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52" name="Google Shape;952;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53" name="Google Shape;953;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54" name="Google Shape;954;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955" name="Google Shape;955;p80"/>
          <p:cNvGrpSpPr/>
          <p:nvPr/>
        </p:nvGrpSpPr>
        <p:grpSpPr>
          <a:xfrm>
            <a:off x="2925738" y="690075"/>
            <a:ext cx="2190900" cy="2190900"/>
            <a:chOff x="3143151" y="5611075"/>
            <a:chExt cx="2190900" cy="2190900"/>
          </a:xfrm>
        </p:grpSpPr>
        <p:sp>
          <p:nvSpPr>
            <p:cNvPr id="956" name="Google Shape;956;p80"/>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7" name="Google Shape;957;p80"/>
            <p:cNvGrpSpPr/>
            <p:nvPr/>
          </p:nvGrpSpPr>
          <p:grpSpPr>
            <a:xfrm>
              <a:off x="3290599" y="6292628"/>
              <a:ext cx="882785" cy="881849"/>
              <a:chOff x="701371" y="6292098"/>
              <a:chExt cx="1107774" cy="1202412"/>
            </a:xfrm>
          </p:grpSpPr>
          <p:sp>
            <p:nvSpPr>
              <p:cNvPr id="958" name="Google Shape;958;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59" name="Google Shape;959;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60" name="Google Shape;960;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61" name="Google Shape;961;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62" name="Google Shape;962;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963" name="Google Shape;963;p80"/>
            <p:cNvGrpSpPr/>
            <p:nvPr/>
          </p:nvGrpSpPr>
          <p:grpSpPr>
            <a:xfrm>
              <a:off x="4301999" y="6292628"/>
              <a:ext cx="882785" cy="881849"/>
              <a:chOff x="701371" y="6292098"/>
              <a:chExt cx="1107774" cy="1202412"/>
            </a:xfrm>
          </p:grpSpPr>
          <p:sp>
            <p:nvSpPr>
              <p:cNvPr id="964" name="Google Shape;964;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65" name="Google Shape;965;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66" name="Google Shape;966;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67" name="Google Shape;967;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68" name="Google Shape;968;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969" name="Google Shape;969;p80"/>
          <p:cNvGrpSpPr/>
          <p:nvPr/>
        </p:nvGrpSpPr>
        <p:grpSpPr>
          <a:xfrm>
            <a:off x="5406938" y="690075"/>
            <a:ext cx="2190900" cy="2190900"/>
            <a:chOff x="3143151" y="5611075"/>
            <a:chExt cx="2190900" cy="2190900"/>
          </a:xfrm>
        </p:grpSpPr>
        <p:sp>
          <p:nvSpPr>
            <p:cNvPr id="970" name="Google Shape;970;p80"/>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1" name="Google Shape;971;p80"/>
            <p:cNvGrpSpPr/>
            <p:nvPr/>
          </p:nvGrpSpPr>
          <p:grpSpPr>
            <a:xfrm>
              <a:off x="3290599" y="6292628"/>
              <a:ext cx="882785" cy="881849"/>
              <a:chOff x="701371" y="6292098"/>
              <a:chExt cx="1107774" cy="1202412"/>
            </a:xfrm>
          </p:grpSpPr>
          <p:sp>
            <p:nvSpPr>
              <p:cNvPr id="972" name="Google Shape;972;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73" name="Google Shape;973;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74" name="Google Shape;974;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75" name="Google Shape;975;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76" name="Google Shape;976;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977" name="Google Shape;977;p80"/>
            <p:cNvGrpSpPr/>
            <p:nvPr/>
          </p:nvGrpSpPr>
          <p:grpSpPr>
            <a:xfrm>
              <a:off x="4301999" y="6292628"/>
              <a:ext cx="882785" cy="881849"/>
              <a:chOff x="701371" y="6292098"/>
              <a:chExt cx="1107774" cy="1202412"/>
            </a:xfrm>
          </p:grpSpPr>
          <p:sp>
            <p:nvSpPr>
              <p:cNvPr id="978" name="Google Shape;978;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79" name="Google Shape;979;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80" name="Google Shape;980;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81" name="Google Shape;981;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82" name="Google Shape;982;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983" name="Google Shape;983;p80"/>
          <p:cNvGrpSpPr/>
          <p:nvPr/>
        </p:nvGrpSpPr>
        <p:grpSpPr>
          <a:xfrm>
            <a:off x="308213" y="5664175"/>
            <a:ext cx="11892250" cy="2190900"/>
            <a:chOff x="308213" y="5664175"/>
            <a:chExt cx="11892250" cy="2190900"/>
          </a:xfrm>
        </p:grpSpPr>
        <p:grpSp>
          <p:nvGrpSpPr>
            <p:cNvPr id="984" name="Google Shape;984;p80"/>
            <p:cNvGrpSpPr/>
            <p:nvPr/>
          </p:nvGrpSpPr>
          <p:grpSpPr>
            <a:xfrm>
              <a:off x="308213" y="5664175"/>
              <a:ext cx="2190900" cy="2190900"/>
              <a:chOff x="3143151" y="5611075"/>
              <a:chExt cx="2190900" cy="2190900"/>
            </a:xfrm>
          </p:grpSpPr>
          <p:sp>
            <p:nvSpPr>
              <p:cNvPr id="985" name="Google Shape;985;p80"/>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6" name="Google Shape;986;p80"/>
              <p:cNvGrpSpPr/>
              <p:nvPr/>
            </p:nvGrpSpPr>
            <p:grpSpPr>
              <a:xfrm>
                <a:off x="3290599" y="6292628"/>
                <a:ext cx="882785" cy="881849"/>
                <a:chOff x="701371" y="6292098"/>
                <a:chExt cx="1107774" cy="1202412"/>
              </a:xfrm>
            </p:grpSpPr>
            <p:sp>
              <p:nvSpPr>
                <p:cNvPr id="987" name="Google Shape;987;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88" name="Google Shape;988;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89" name="Google Shape;989;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90" name="Google Shape;990;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91" name="Google Shape;991;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992" name="Google Shape;992;p80"/>
              <p:cNvGrpSpPr/>
              <p:nvPr/>
            </p:nvGrpSpPr>
            <p:grpSpPr>
              <a:xfrm>
                <a:off x="4301999" y="6292628"/>
                <a:ext cx="882785" cy="881849"/>
                <a:chOff x="701371" y="6292098"/>
                <a:chExt cx="1107774" cy="1202412"/>
              </a:xfrm>
            </p:grpSpPr>
            <p:sp>
              <p:nvSpPr>
                <p:cNvPr id="993" name="Google Shape;993;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94" name="Google Shape;994;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95" name="Google Shape;995;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96" name="Google Shape;996;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997" name="Google Shape;997;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998" name="Google Shape;998;p80"/>
            <p:cNvGrpSpPr/>
            <p:nvPr/>
          </p:nvGrpSpPr>
          <p:grpSpPr>
            <a:xfrm>
              <a:off x="2719938" y="5664175"/>
              <a:ext cx="2190900" cy="2190900"/>
              <a:chOff x="3143151" y="5611075"/>
              <a:chExt cx="2190900" cy="2190900"/>
            </a:xfrm>
          </p:grpSpPr>
          <p:sp>
            <p:nvSpPr>
              <p:cNvPr id="999" name="Google Shape;999;p80"/>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0" name="Google Shape;1000;p80"/>
              <p:cNvGrpSpPr/>
              <p:nvPr/>
            </p:nvGrpSpPr>
            <p:grpSpPr>
              <a:xfrm>
                <a:off x="3290599" y="6292628"/>
                <a:ext cx="882785" cy="881849"/>
                <a:chOff x="701371" y="6292098"/>
                <a:chExt cx="1107774" cy="1202412"/>
              </a:xfrm>
            </p:grpSpPr>
            <p:sp>
              <p:nvSpPr>
                <p:cNvPr id="1001" name="Google Shape;1001;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02" name="Google Shape;1002;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03" name="Google Shape;1003;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04" name="Google Shape;1004;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05" name="Google Shape;1005;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006" name="Google Shape;1006;p80"/>
              <p:cNvGrpSpPr/>
              <p:nvPr/>
            </p:nvGrpSpPr>
            <p:grpSpPr>
              <a:xfrm>
                <a:off x="4301999" y="6292628"/>
                <a:ext cx="882785" cy="881849"/>
                <a:chOff x="701371" y="6292098"/>
                <a:chExt cx="1107774" cy="1202412"/>
              </a:xfrm>
            </p:grpSpPr>
            <p:sp>
              <p:nvSpPr>
                <p:cNvPr id="1007" name="Google Shape;1007;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08" name="Google Shape;1008;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09" name="Google Shape;1009;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10" name="Google Shape;1010;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11" name="Google Shape;1011;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1012" name="Google Shape;1012;p80"/>
            <p:cNvGrpSpPr/>
            <p:nvPr/>
          </p:nvGrpSpPr>
          <p:grpSpPr>
            <a:xfrm>
              <a:off x="5201138" y="5664175"/>
              <a:ext cx="2190900" cy="2190900"/>
              <a:chOff x="3143151" y="5611075"/>
              <a:chExt cx="2190900" cy="2190900"/>
            </a:xfrm>
          </p:grpSpPr>
          <p:sp>
            <p:nvSpPr>
              <p:cNvPr id="1013" name="Google Shape;1013;p80"/>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4" name="Google Shape;1014;p80"/>
              <p:cNvGrpSpPr/>
              <p:nvPr/>
            </p:nvGrpSpPr>
            <p:grpSpPr>
              <a:xfrm>
                <a:off x="3290599" y="6292628"/>
                <a:ext cx="882785" cy="881849"/>
                <a:chOff x="701371" y="6292098"/>
                <a:chExt cx="1107774" cy="1202412"/>
              </a:xfrm>
            </p:grpSpPr>
            <p:sp>
              <p:nvSpPr>
                <p:cNvPr id="1015" name="Google Shape;1015;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16" name="Google Shape;1016;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17" name="Google Shape;1017;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18" name="Google Shape;1018;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19" name="Google Shape;1019;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020" name="Google Shape;1020;p80"/>
              <p:cNvGrpSpPr/>
              <p:nvPr/>
            </p:nvGrpSpPr>
            <p:grpSpPr>
              <a:xfrm>
                <a:off x="4301999" y="6292628"/>
                <a:ext cx="882785" cy="881849"/>
                <a:chOff x="701371" y="6292098"/>
                <a:chExt cx="1107774" cy="1202412"/>
              </a:xfrm>
            </p:grpSpPr>
            <p:sp>
              <p:nvSpPr>
                <p:cNvPr id="1021" name="Google Shape;1021;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22" name="Google Shape;1022;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23" name="Google Shape;1023;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24" name="Google Shape;1024;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25" name="Google Shape;1025;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1026" name="Google Shape;1026;p80"/>
            <p:cNvGrpSpPr/>
            <p:nvPr/>
          </p:nvGrpSpPr>
          <p:grpSpPr>
            <a:xfrm>
              <a:off x="7597838" y="5664175"/>
              <a:ext cx="2190900" cy="2190900"/>
              <a:chOff x="3143151" y="5611075"/>
              <a:chExt cx="2190900" cy="2190900"/>
            </a:xfrm>
          </p:grpSpPr>
          <p:sp>
            <p:nvSpPr>
              <p:cNvPr id="1027" name="Google Shape;1027;p80"/>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8" name="Google Shape;1028;p80"/>
              <p:cNvGrpSpPr/>
              <p:nvPr/>
            </p:nvGrpSpPr>
            <p:grpSpPr>
              <a:xfrm>
                <a:off x="3290599" y="6292628"/>
                <a:ext cx="882785" cy="881849"/>
                <a:chOff x="701371" y="6292098"/>
                <a:chExt cx="1107774" cy="1202412"/>
              </a:xfrm>
            </p:grpSpPr>
            <p:sp>
              <p:nvSpPr>
                <p:cNvPr id="1029" name="Google Shape;1029;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30" name="Google Shape;1030;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31" name="Google Shape;1031;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32" name="Google Shape;1032;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33" name="Google Shape;1033;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034" name="Google Shape;1034;p80"/>
              <p:cNvGrpSpPr/>
              <p:nvPr/>
            </p:nvGrpSpPr>
            <p:grpSpPr>
              <a:xfrm>
                <a:off x="4301999" y="6292628"/>
                <a:ext cx="882785" cy="881849"/>
                <a:chOff x="701371" y="6292098"/>
                <a:chExt cx="1107774" cy="1202412"/>
              </a:xfrm>
            </p:grpSpPr>
            <p:sp>
              <p:nvSpPr>
                <p:cNvPr id="1035" name="Google Shape;1035;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36" name="Google Shape;1036;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37" name="Google Shape;1037;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38" name="Google Shape;1038;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39" name="Google Shape;1039;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1040" name="Google Shape;1040;p80"/>
            <p:cNvGrpSpPr/>
            <p:nvPr/>
          </p:nvGrpSpPr>
          <p:grpSpPr>
            <a:xfrm>
              <a:off x="10009563" y="5664175"/>
              <a:ext cx="2190900" cy="2190900"/>
              <a:chOff x="3143151" y="5611075"/>
              <a:chExt cx="2190900" cy="2190900"/>
            </a:xfrm>
          </p:grpSpPr>
          <p:sp>
            <p:nvSpPr>
              <p:cNvPr id="1041" name="Google Shape;1041;p80"/>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2" name="Google Shape;1042;p80"/>
              <p:cNvGrpSpPr/>
              <p:nvPr/>
            </p:nvGrpSpPr>
            <p:grpSpPr>
              <a:xfrm>
                <a:off x="3290599" y="6292628"/>
                <a:ext cx="882785" cy="881849"/>
                <a:chOff x="701371" y="6292098"/>
                <a:chExt cx="1107774" cy="1202412"/>
              </a:xfrm>
            </p:grpSpPr>
            <p:sp>
              <p:nvSpPr>
                <p:cNvPr id="1043" name="Google Shape;1043;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44" name="Google Shape;1044;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45" name="Google Shape;1045;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46" name="Google Shape;1046;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47" name="Google Shape;1047;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048" name="Google Shape;1048;p80"/>
              <p:cNvGrpSpPr/>
              <p:nvPr/>
            </p:nvGrpSpPr>
            <p:grpSpPr>
              <a:xfrm>
                <a:off x="4301999" y="6292628"/>
                <a:ext cx="882785" cy="881849"/>
                <a:chOff x="701371" y="6292098"/>
                <a:chExt cx="1107774" cy="1202412"/>
              </a:xfrm>
            </p:grpSpPr>
            <p:sp>
              <p:nvSpPr>
                <p:cNvPr id="1049" name="Google Shape;1049;p80"/>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50" name="Google Shape;1050;p80"/>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51" name="Google Shape;1051;p80"/>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52" name="Google Shape;1052;p80"/>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053" name="Google Shape;1053;p80"/>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grpSp>
        <p:nvGrpSpPr>
          <p:cNvPr id="1058" name="Google Shape;1058;p81"/>
          <p:cNvGrpSpPr/>
          <p:nvPr/>
        </p:nvGrpSpPr>
        <p:grpSpPr>
          <a:xfrm>
            <a:off x="514013" y="690075"/>
            <a:ext cx="2190900" cy="2190900"/>
            <a:chOff x="514013" y="690075"/>
            <a:chExt cx="2190900" cy="2190900"/>
          </a:xfrm>
        </p:grpSpPr>
        <p:sp>
          <p:nvSpPr>
            <p:cNvPr id="1059" name="Google Shape;1059;p81"/>
            <p:cNvSpPr/>
            <p:nvPr/>
          </p:nvSpPr>
          <p:spPr>
            <a:xfrm>
              <a:off x="514013" y="690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0" name="Google Shape;1060;p81"/>
            <p:cNvGrpSpPr/>
            <p:nvPr/>
          </p:nvGrpSpPr>
          <p:grpSpPr>
            <a:xfrm>
              <a:off x="853375" y="1161525"/>
              <a:ext cx="720600" cy="1248000"/>
              <a:chOff x="4021900" y="1019450"/>
              <a:chExt cx="720600" cy="1248000"/>
            </a:xfrm>
          </p:grpSpPr>
          <p:cxnSp>
            <p:nvCxnSpPr>
              <p:cNvPr id="1061" name="Google Shape;1061;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62" name="Google Shape;1062;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63" name="Google Shape;1063;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64" name="Google Shape;1064;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65" name="Google Shape;1065;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nvGrpSpPr>
            <p:cNvPr id="1066" name="Google Shape;1066;p81"/>
            <p:cNvGrpSpPr/>
            <p:nvPr/>
          </p:nvGrpSpPr>
          <p:grpSpPr>
            <a:xfrm>
              <a:off x="1694550" y="1161525"/>
              <a:ext cx="720600" cy="1248000"/>
              <a:chOff x="4021900" y="1019450"/>
              <a:chExt cx="720600" cy="1248000"/>
            </a:xfrm>
          </p:grpSpPr>
          <p:cxnSp>
            <p:nvCxnSpPr>
              <p:cNvPr id="1067" name="Google Shape;1067;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68" name="Google Shape;1068;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69" name="Google Shape;1069;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70" name="Google Shape;1070;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71" name="Google Shape;1071;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grpSp>
        <p:nvGrpSpPr>
          <p:cNvPr id="1072" name="Google Shape;1072;p81"/>
          <p:cNvGrpSpPr/>
          <p:nvPr/>
        </p:nvGrpSpPr>
        <p:grpSpPr>
          <a:xfrm>
            <a:off x="2953288" y="690075"/>
            <a:ext cx="2190900" cy="2190900"/>
            <a:chOff x="514013" y="690075"/>
            <a:chExt cx="2190900" cy="2190900"/>
          </a:xfrm>
        </p:grpSpPr>
        <p:sp>
          <p:nvSpPr>
            <p:cNvPr id="1073" name="Google Shape;1073;p81"/>
            <p:cNvSpPr/>
            <p:nvPr/>
          </p:nvSpPr>
          <p:spPr>
            <a:xfrm>
              <a:off x="514013" y="690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4" name="Google Shape;1074;p81"/>
            <p:cNvGrpSpPr/>
            <p:nvPr/>
          </p:nvGrpSpPr>
          <p:grpSpPr>
            <a:xfrm>
              <a:off x="853375" y="1161525"/>
              <a:ext cx="720600" cy="1248000"/>
              <a:chOff x="4021900" y="1019450"/>
              <a:chExt cx="720600" cy="1248000"/>
            </a:xfrm>
          </p:grpSpPr>
          <p:cxnSp>
            <p:nvCxnSpPr>
              <p:cNvPr id="1075" name="Google Shape;1075;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76" name="Google Shape;1076;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77" name="Google Shape;1077;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78" name="Google Shape;1078;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79" name="Google Shape;1079;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nvGrpSpPr>
            <p:cNvPr id="1080" name="Google Shape;1080;p81"/>
            <p:cNvGrpSpPr/>
            <p:nvPr/>
          </p:nvGrpSpPr>
          <p:grpSpPr>
            <a:xfrm>
              <a:off x="1694550" y="1161525"/>
              <a:ext cx="720600" cy="1248000"/>
              <a:chOff x="4021900" y="1019450"/>
              <a:chExt cx="720600" cy="1248000"/>
            </a:xfrm>
          </p:grpSpPr>
          <p:cxnSp>
            <p:nvCxnSpPr>
              <p:cNvPr id="1081" name="Google Shape;1081;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82" name="Google Shape;1082;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83" name="Google Shape;1083;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84" name="Google Shape;1084;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85" name="Google Shape;1085;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grpSp>
        <p:nvGrpSpPr>
          <p:cNvPr id="1086" name="Google Shape;1086;p81"/>
          <p:cNvGrpSpPr/>
          <p:nvPr/>
        </p:nvGrpSpPr>
        <p:grpSpPr>
          <a:xfrm>
            <a:off x="5392563" y="690075"/>
            <a:ext cx="2190900" cy="2190900"/>
            <a:chOff x="514013" y="690075"/>
            <a:chExt cx="2190900" cy="2190900"/>
          </a:xfrm>
        </p:grpSpPr>
        <p:sp>
          <p:nvSpPr>
            <p:cNvPr id="1087" name="Google Shape;1087;p81"/>
            <p:cNvSpPr/>
            <p:nvPr/>
          </p:nvSpPr>
          <p:spPr>
            <a:xfrm>
              <a:off x="514013" y="690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8" name="Google Shape;1088;p81"/>
            <p:cNvGrpSpPr/>
            <p:nvPr/>
          </p:nvGrpSpPr>
          <p:grpSpPr>
            <a:xfrm>
              <a:off x="853375" y="1161525"/>
              <a:ext cx="720600" cy="1248000"/>
              <a:chOff x="4021900" y="1019450"/>
              <a:chExt cx="720600" cy="1248000"/>
            </a:xfrm>
          </p:grpSpPr>
          <p:cxnSp>
            <p:nvCxnSpPr>
              <p:cNvPr id="1089" name="Google Shape;1089;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90" name="Google Shape;1090;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91" name="Google Shape;1091;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92" name="Google Shape;1092;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93" name="Google Shape;1093;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nvGrpSpPr>
            <p:cNvPr id="1094" name="Google Shape;1094;p81"/>
            <p:cNvGrpSpPr/>
            <p:nvPr/>
          </p:nvGrpSpPr>
          <p:grpSpPr>
            <a:xfrm>
              <a:off x="1694550" y="1161525"/>
              <a:ext cx="720600" cy="1248000"/>
              <a:chOff x="4021900" y="1019450"/>
              <a:chExt cx="720600" cy="1248000"/>
            </a:xfrm>
          </p:grpSpPr>
          <p:cxnSp>
            <p:nvCxnSpPr>
              <p:cNvPr id="1095" name="Google Shape;1095;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96" name="Google Shape;1096;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97" name="Google Shape;1097;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98" name="Google Shape;1098;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099" name="Google Shape;1099;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grpSp>
        <p:nvGrpSpPr>
          <p:cNvPr id="1100" name="Google Shape;1100;p81"/>
          <p:cNvGrpSpPr/>
          <p:nvPr/>
        </p:nvGrpSpPr>
        <p:grpSpPr>
          <a:xfrm>
            <a:off x="7831838" y="690075"/>
            <a:ext cx="2190900" cy="2190900"/>
            <a:chOff x="514013" y="690075"/>
            <a:chExt cx="2190900" cy="2190900"/>
          </a:xfrm>
        </p:grpSpPr>
        <p:sp>
          <p:nvSpPr>
            <p:cNvPr id="1101" name="Google Shape;1101;p81"/>
            <p:cNvSpPr/>
            <p:nvPr/>
          </p:nvSpPr>
          <p:spPr>
            <a:xfrm>
              <a:off x="514013" y="690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2" name="Google Shape;1102;p81"/>
            <p:cNvGrpSpPr/>
            <p:nvPr/>
          </p:nvGrpSpPr>
          <p:grpSpPr>
            <a:xfrm>
              <a:off x="853375" y="1161525"/>
              <a:ext cx="720600" cy="1248000"/>
              <a:chOff x="4021900" y="1019450"/>
              <a:chExt cx="720600" cy="1248000"/>
            </a:xfrm>
          </p:grpSpPr>
          <p:cxnSp>
            <p:nvCxnSpPr>
              <p:cNvPr id="1103" name="Google Shape;1103;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04" name="Google Shape;1104;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05" name="Google Shape;1105;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06" name="Google Shape;1106;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07" name="Google Shape;1107;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nvGrpSpPr>
            <p:cNvPr id="1108" name="Google Shape;1108;p81"/>
            <p:cNvGrpSpPr/>
            <p:nvPr/>
          </p:nvGrpSpPr>
          <p:grpSpPr>
            <a:xfrm>
              <a:off x="1694550" y="1161525"/>
              <a:ext cx="720600" cy="1248000"/>
              <a:chOff x="4021900" y="1019450"/>
              <a:chExt cx="720600" cy="1248000"/>
            </a:xfrm>
          </p:grpSpPr>
          <p:cxnSp>
            <p:nvCxnSpPr>
              <p:cNvPr id="1109" name="Google Shape;1109;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10" name="Google Shape;1110;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11" name="Google Shape;1111;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12" name="Google Shape;1112;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13" name="Google Shape;1113;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grpSp>
        <p:nvGrpSpPr>
          <p:cNvPr id="1114" name="Google Shape;1114;p81"/>
          <p:cNvGrpSpPr/>
          <p:nvPr/>
        </p:nvGrpSpPr>
        <p:grpSpPr>
          <a:xfrm>
            <a:off x="762388" y="5005025"/>
            <a:ext cx="7038975" cy="4534200"/>
            <a:chOff x="762388" y="5005025"/>
            <a:chExt cx="7038975" cy="4534200"/>
          </a:xfrm>
        </p:grpSpPr>
        <p:grpSp>
          <p:nvGrpSpPr>
            <p:cNvPr id="1115" name="Google Shape;1115;p81"/>
            <p:cNvGrpSpPr/>
            <p:nvPr/>
          </p:nvGrpSpPr>
          <p:grpSpPr>
            <a:xfrm>
              <a:off x="762388" y="5005025"/>
              <a:ext cx="2190900" cy="2190900"/>
              <a:chOff x="514013" y="690075"/>
              <a:chExt cx="2190900" cy="2190900"/>
            </a:xfrm>
          </p:grpSpPr>
          <p:sp>
            <p:nvSpPr>
              <p:cNvPr id="1116" name="Google Shape;1116;p81"/>
              <p:cNvSpPr/>
              <p:nvPr/>
            </p:nvSpPr>
            <p:spPr>
              <a:xfrm>
                <a:off x="514013" y="690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7" name="Google Shape;1117;p81"/>
              <p:cNvGrpSpPr/>
              <p:nvPr/>
            </p:nvGrpSpPr>
            <p:grpSpPr>
              <a:xfrm>
                <a:off x="853375" y="1161525"/>
                <a:ext cx="720600" cy="1248000"/>
                <a:chOff x="4021900" y="1019450"/>
                <a:chExt cx="720600" cy="1248000"/>
              </a:xfrm>
            </p:grpSpPr>
            <p:cxnSp>
              <p:nvCxnSpPr>
                <p:cNvPr id="1118" name="Google Shape;1118;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19" name="Google Shape;1119;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20" name="Google Shape;1120;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21" name="Google Shape;1121;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22" name="Google Shape;1122;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nvGrpSpPr>
              <p:cNvPr id="1123" name="Google Shape;1123;p81"/>
              <p:cNvGrpSpPr/>
              <p:nvPr/>
            </p:nvGrpSpPr>
            <p:grpSpPr>
              <a:xfrm>
                <a:off x="1694550" y="1161525"/>
                <a:ext cx="720600" cy="1248000"/>
                <a:chOff x="4021900" y="1019450"/>
                <a:chExt cx="720600" cy="1248000"/>
              </a:xfrm>
            </p:grpSpPr>
            <p:cxnSp>
              <p:nvCxnSpPr>
                <p:cNvPr id="1124" name="Google Shape;1124;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25" name="Google Shape;1125;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26" name="Google Shape;1126;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27" name="Google Shape;1127;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28" name="Google Shape;1128;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grpSp>
          <p:nvGrpSpPr>
            <p:cNvPr id="1129" name="Google Shape;1129;p81"/>
            <p:cNvGrpSpPr/>
            <p:nvPr/>
          </p:nvGrpSpPr>
          <p:grpSpPr>
            <a:xfrm>
              <a:off x="917813" y="7348325"/>
              <a:ext cx="2190900" cy="2190900"/>
              <a:chOff x="514013" y="690075"/>
              <a:chExt cx="2190900" cy="2190900"/>
            </a:xfrm>
          </p:grpSpPr>
          <p:sp>
            <p:nvSpPr>
              <p:cNvPr id="1130" name="Google Shape;1130;p81"/>
              <p:cNvSpPr/>
              <p:nvPr/>
            </p:nvSpPr>
            <p:spPr>
              <a:xfrm>
                <a:off x="514013" y="690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1" name="Google Shape;1131;p81"/>
              <p:cNvGrpSpPr/>
              <p:nvPr/>
            </p:nvGrpSpPr>
            <p:grpSpPr>
              <a:xfrm>
                <a:off x="853375" y="1161525"/>
                <a:ext cx="720600" cy="1248000"/>
                <a:chOff x="4021900" y="1019450"/>
                <a:chExt cx="720600" cy="1248000"/>
              </a:xfrm>
            </p:grpSpPr>
            <p:cxnSp>
              <p:nvCxnSpPr>
                <p:cNvPr id="1132" name="Google Shape;1132;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33" name="Google Shape;1133;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34" name="Google Shape;1134;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35" name="Google Shape;1135;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36" name="Google Shape;1136;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nvGrpSpPr>
              <p:cNvPr id="1137" name="Google Shape;1137;p81"/>
              <p:cNvGrpSpPr/>
              <p:nvPr/>
            </p:nvGrpSpPr>
            <p:grpSpPr>
              <a:xfrm>
                <a:off x="1694550" y="1161525"/>
                <a:ext cx="720600" cy="1248000"/>
                <a:chOff x="4021900" y="1019450"/>
                <a:chExt cx="720600" cy="1248000"/>
              </a:xfrm>
            </p:grpSpPr>
            <p:cxnSp>
              <p:nvCxnSpPr>
                <p:cNvPr id="1138" name="Google Shape;1138;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39" name="Google Shape;1139;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40" name="Google Shape;1140;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41" name="Google Shape;1141;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42" name="Google Shape;1142;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grpSp>
          <p:nvGrpSpPr>
            <p:cNvPr id="1143" name="Google Shape;1143;p81"/>
            <p:cNvGrpSpPr/>
            <p:nvPr/>
          </p:nvGrpSpPr>
          <p:grpSpPr>
            <a:xfrm>
              <a:off x="3108713" y="5005025"/>
              <a:ext cx="2190900" cy="2190900"/>
              <a:chOff x="514013" y="690075"/>
              <a:chExt cx="2190900" cy="2190900"/>
            </a:xfrm>
          </p:grpSpPr>
          <p:sp>
            <p:nvSpPr>
              <p:cNvPr id="1144" name="Google Shape;1144;p81"/>
              <p:cNvSpPr/>
              <p:nvPr/>
            </p:nvSpPr>
            <p:spPr>
              <a:xfrm>
                <a:off x="514013" y="690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5" name="Google Shape;1145;p81"/>
              <p:cNvGrpSpPr/>
              <p:nvPr/>
            </p:nvGrpSpPr>
            <p:grpSpPr>
              <a:xfrm>
                <a:off x="853375" y="1161525"/>
                <a:ext cx="720600" cy="1248000"/>
                <a:chOff x="4021900" y="1019450"/>
                <a:chExt cx="720600" cy="1248000"/>
              </a:xfrm>
            </p:grpSpPr>
            <p:cxnSp>
              <p:nvCxnSpPr>
                <p:cNvPr id="1146" name="Google Shape;1146;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47" name="Google Shape;1147;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48" name="Google Shape;1148;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49" name="Google Shape;1149;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50" name="Google Shape;1150;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nvGrpSpPr>
              <p:cNvPr id="1151" name="Google Shape;1151;p81"/>
              <p:cNvGrpSpPr/>
              <p:nvPr/>
            </p:nvGrpSpPr>
            <p:grpSpPr>
              <a:xfrm>
                <a:off x="1694550" y="1161525"/>
                <a:ext cx="720600" cy="1248000"/>
                <a:chOff x="4021900" y="1019450"/>
                <a:chExt cx="720600" cy="1248000"/>
              </a:xfrm>
            </p:grpSpPr>
            <p:cxnSp>
              <p:nvCxnSpPr>
                <p:cNvPr id="1152" name="Google Shape;1152;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53" name="Google Shape;1153;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54" name="Google Shape;1154;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55" name="Google Shape;1155;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56" name="Google Shape;1156;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grpSp>
          <p:nvGrpSpPr>
            <p:cNvPr id="1157" name="Google Shape;1157;p81"/>
            <p:cNvGrpSpPr/>
            <p:nvPr/>
          </p:nvGrpSpPr>
          <p:grpSpPr>
            <a:xfrm>
              <a:off x="5455038" y="5005025"/>
              <a:ext cx="2190900" cy="2190900"/>
              <a:chOff x="514013" y="690075"/>
              <a:chExt cx="2190900" cy="2190900"/>
            </a:xfrm>
          </p:grpSpPr>
          <p:sp>
            <p:nvSpPr>
              <p:cNvPr id="1158" name="Google Shape;1158;p81"/>
              <p:cNvSpPr/>
              <p:nvPr/>
            </p:nvSpPr>
            <p:spPr>
              <a:xfrm>
                <a:off x="514013" y="690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9" name="Google Shape;1159;p81"/>
              <p:cNvGrpSpPr/>
              <p:nvPr/>
            </p:nvGrpSpPr>
            <p:grpSpPr>
              <a:xfrm>
                <a:off x="853375" y="1161525"/>
                <a:ext cx="720600" cy="1248000"/>
                <a:chOff x="4021900" y="1019450"/>
                <a:chExt cx="720600" cy="1248000"/>
              </a:xfrm>
            </p:grpSpPr>
            <p:cxnSp>
              <p:nvCxnSpPr>
                <p:cNvPr id="1160" name="Google Shape;1160;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61" name="Google Shape;1161;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62" name="Google Shape;1162;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63" name="Google Shape;1163;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64" name="Google Shape;1164;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nvGrpSpPr>
              <p:cNvPr id="1165" name="Google Shape;1165;p81"/>
              <p:cNvGrpSpPr/>
              <p:nvPr/>
            </p:nvGrpSpPr>
            <p:grpSpPr>
              <a:xfrm>
                <a:off x="1694550" y="1161525"/>
                <a:ext cx="720600" cy="1248000"/>
                <a:chOff x="4021900" y="1019450"/>
                <a:chExt cx="720600" cy="1248000"/>
              </a:xfrm>
            </p:grpSpPr>
            <p:cxnSp>
              <p:nvCxnSpPr>
                <p:cNvPr id="1166" name="Google Shape;1166;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67" name="Google Shape;1167;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68" name="Google Shape;1168;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69" name="Google Shape;1169;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70" name="Google Shape;1170;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grpSp>
          <p:nvGrpSpPr>
            <p:cNvPr id="1171" name="Google Shape;1171;p81"/>
            <p:cNvGrpSpPr/>
            <p:nvPr/>
          </p:nvGrpSpPr>
          <p:grpSpPr>
            <a:xfrm>
              <a:off x="3264138" y="7348325"/>
              <a:ext cx="2190900" cy="2190900"/>
              <a:chOff x="514013" y="690075"/>
              <a:chExt cx="2190900" cy="2190900"/>
            </a:xfrm>
          </p:grpSpPr>
          <p:sp>
            <p:nvSpPr>
              <p:cNvPr id="1172" name="Google Shape;1172;p81"/>
              <p:cNvSpPr/>
              <p:nvPr/>
            </p:nvSpPr>
            <p:spPr>
              <a:xfrm>
                <a:off x="514013" y="690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3" name="Google Shape;1173;p81"/>
              <p:cNvGrpSpPr/>
              <p:nvPr/>
            </p:nvGrpSpPr>
            <p:grpSpPr>
              <a:xfrm>
                <a:off x="853375" y="1161525"/>
                <a:ext cx="720600" cy="1248000"/>
                <a:chOff x="4021900" y="1019450"/>
                <a:chExt cx="720600" cy="1248000"/>
              </a:xfrm>
            </p:grpSpPr>
            <p:cxnSp>
              <p:nvCxnSpPr>
                <p:cNvPr id="1174" name="Google Shape;1174;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75" name="Google Shape;1175;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76" name="Google Shape;1176;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77" name="Google Shape;1177;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78" name="Google Shape;1178;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nvGrpSpPr>
              <p:cNvPr id="1179" name="Google Shape;1179;p81"/>
              <p:cNvGrpSpPr/>
              <p:nvPr/>
            </p:nvGrpSpPr>
            <p:grpSpPr>
              <a:xfrm>
                <a:off x="1694550" y="1161525"/>
                <a:ext cx="720600" cy="1248000"/>
                <a:chOff x="4021900" y="1019450"/>
                <a:chExt cx="720600" cy="1248000"/>
              </a:xfrm>
            </p:grpSpPr>
            <p:cxnSp>
              <p:nvCxnSpPr>
                <p:cNvPr id="1180" name="Google Shape;1180;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81" name="Google Shape;1181;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82" name="Google Shape;1182;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83" name="Google Shape;1183;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84" name="Google Shape;1184;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grpSp>
          <p:nvGrpSpPr>
            <p:cNvPr id="1185" name="Google Shape;1185;p81"/>
            <p:cNvGrpSpPr/>
            <p:nvPr/>
          </p:nvGrpSpPr>
          <p:grpSpPr>
            <a:xfrm>
              <a:off x="5610463" y="7348325"/>
              <a:ext cx="2190900" cy="2190900"/>
              <a:chOff x="514013" y="690075"/>
              <a:chExt cx="2190900" cy="2190900"/>
            </a:xfrm>
          </p:grpSpPr>
          <p:sp>
            <p:nvSpPr>
              <p:cNvPr id="1186" name="Google Shape;1186;p81"/>
              <p:cNvSpPr/>
              <p:nvPr/>
            </p:nvSpPr>
            <p:spPr>
              <a:xfrm>
                <a:off x="514013" y="690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7" name="Google Shape;1187;p81"/>
              <p:cNvGrpSpPr/>
              <p:nvPr/>
            </p:nvGrpSpPr>
            <p:grpSpPr>
              <a:xfrm>
                <a:off x="853375" y="1161525"/>
                <a:ext cx="720600" cy="1248000"/>
                <a:chOff x="4021900" y="1019450"/>
                <a:chExt cx="720600" cy="1248000"/>
              </a:xfrm>
            </p:grpSpPr>
            <p:cxnSp>
              <p:nvCxnSpPr>
                <p:cNvPr id="1188" name="Google Shape;1188;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89" name="Google Shape;1189;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90" name="Google Shape;1190;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91" name="Google Shape;1191;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92" name="Google Shape;1192;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nvGrpSpPr>
              <p:cNvPr id="1193" name="Google Shape;1193;p81"/>
              <p:cNvGrpSpPr/>
              <p:nvPr/>
            </p:nvGrpSpPr>
            <p:grpSpPr>
              <a:xfrm>
                <a:off x="1694550" y="1161525"/>
                <a:ext cx="720600" cy="1248000"/>
                <a:chOff x="4021900" y="1019450"/>
                <a:chExt cx="720600" cy="1248000"/>
              </a:xfrm>
            </p:grpSpPr>
            <p:cxnSp>
              <p:nvCxnSpPr>
                <p:cNvPr id="1194" name="Google Shape;1194;p81"/>
                <p:cNvCxnSpPr/>
                <p:nvPr/>
              </p:nvCxnSpPr>
              <p:spPr>
                <a:xfrm>
                  <a:off x="41053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95" name="Google Shape;1195;p81"/>
                <p:cNvCxnSpPr/>
                <p:nvPr/>
              </p:nvCxnSpPr>
              <p:spPr>
                <a:xfrm>
                  <a:off x="42577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96" name="Google Shape;1196;p81"/>
                <p:cNvCxnSpPr/>
                <p:nvPr/>
              </p:nvCxnSpPr>
              <p:spPr>
                <a:xfrm>
                  <a:off x="44101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97" name="Google Shape;1197;p81"/>
                <p:cNvCxnSpPr/>
                <p:nvPr/>
              </p:nvCxnSpPr>
              <p:spPr>
                <a:xfrm>
                  <a:off x="4562525" y="1019450"/>
                  <a:ext cx="0" cy="1157100"/>
                </a:xfrm>
                <a:prstGeom prst="straightConnector1">
                  <a:avLst/>
                </a:prstGeom>
                <a:noFill/>
                <a:ln cap="flat" cmpd="sng" w="28575">
                  <a:solidFill>
                    <a:srgbClr val="000000"/>
                  </a:solidFill>
                  <a:prstDash val="solid"/>
                  <a:round/>
                  <a:headEnd len="med" w="med" type="none"/>
                  <a:tailEnd len="med" w="med" type="none"/>
                </a:ln>
              </p:spPr>
            </p:cxnSp>
            <p:cxnSp>
              <p:nvCxnSpPr>
                <p:cNvPr id="1198" name="Google Shape;1198;p81"/>
                <p:cNvCxnSpPr/>
                <p:nvPr/>
              </p:nvCxnSpPr>
              <p:spPr>
                <a:xfrm flipH="1">
                  <a:off x="4021900" y="1019450"/>
                  <a:ext cx="720600" cy="1248000"/>
                </a:xfrm>
                <a:prstGeom prst="straightConnector1">
                  <a:avLst/>
                </a:prstGeom>
                <a:noFill/>
                <a:ln cap="flat" cmpd="sng" w="28575">
                  <a:solidFill>
                    <a:srgbClr val="000000"/>
                  </a:solidFill>
                  <a:prstDash val="solid"/>
                  <a:round/>
                  <a:headEnd len="med" w="med" type="none"/>
                  <a:tailEnd len="med" w="med" type="none"/>
                </a:ln>
              </p:spPr>
            </p:cxn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82"/>
          <p:cNvSpPr txBox="1"/>
          <p:nvPr/>
        </p:nvSpPr>
        <p:spPr>
          <a:xfrm>
            <a:off x="440850" y="9175000"/>
            <a:ext cx="12288300" cy="4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t> Images created using the Number Rack App: </a:t>
            </a:r>
            <a:r>
              <a:rPr lang="en-US" sz="1800"/>
              <a:t>https://www.mathlearningcenter.org/web-apps/number-rack/</a:t>
            </a:r>
            <a:endParaRPr sz="1800"/>
          </a:p>
        </p:txBody>
      </p:sp>
      <p:pic>
        <p:nvPicPr>
          <p:cNvPr id="1204" name="Google Shape;1204;p82"/>
          <p:cNvPicPr preferRelativeResize="0"/>
          <p:nvPr/>
        </p:nvPicPr>
        <p:blipFill>
          <a:blip r:embed="rId3">
            <a:alphaModFix/>
          </a:blip>
          <a:stretch>
            <a:fillRect/>
          </a:stretch>
        </p:blipFill>
        <p:spPr>
          <a:xfrm>
            <a:off x="781338" y="455475"/>
            <a:ext cx="4057650" cy="2371725"/>
          </a:xfrm>
          <a:prstGeom prst="rect">
            <a:avLst/>
          </a:prstGeom>
          <a:noFill/>
          <a:ln>
            <a:noFill/>
          </a:ln>
        </p:spPr>
      </p:pic>
      <p:pic>
        <p:nvPicPr>
          <p:cNvPr id="1205" name="Google Shape;1205;p82"/>
          <p:cNvPicPr preferRelativeResize="0"/>
          <p:nvPr/>
        </p:nvPicPr>
        <p:blipFill>
          <a:blip r:embed="rId4">
            <a:alphaModFix/>
          </a:blip>
          <a:stretch>
            <a:fillRect/>
          </a:stretch>
        </p:blipFill>
        <p:spPr>
          <a:xfrm>
            <a:off x="786100" y="4577650"/>
            <a:ext cx="4048125" cy="3571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pic>
        <p:nvPicPr>
          <p:cNvPr id="1210" name="Google Shape;1210;p83"/>
          <p:cNvPicPr preferRelativeResize="0"/>
          <p:nvPr/>
        </p:nvPicPr>
        <p:blipFill>
          <a:blip r:embed="rId3">
            <a:alphaModFix/>
          </a:blip>
          <a:stretch>
            <a:fillRect/>
          </a:stretch>
        </p:blipFill>
        <p:spPr>
          <a:xfrm>
            <a:off x="620800" y="648350"/>
            <a:ext cx="3716275" cy="3952925"/>
          </a:xfrm>
          <a:prstGeom prst="rect">
            <a:avLst/>
          </a:prstGeom>
          <a:noFill/>
          <a:ln>
            <a:noFill/>
          </a:ln>
        </p:spPr>
      </p:pic>
      <p:pic>
        <p:nvPicPr>
          <p:cNvPr id="1211" name="Google Shape;1211;p83"/>
          <p:cNvPicPr preferRelativeResize="0"/>
          <p:nvPr/>
        </p:nvPicPr>
        <p:blipFill>
          <a:blip r:embed="rId4">
            <a:alphaModFix/>
          </a:blip>
          <a:stretch>
            <a:fillRect/>
          </a:stretch>
        </p:blipFill>
        <p:spPr>
          <a:xfrm>
            <a:off x="7520275" y="4092425"/>
            <a:ext cx="3952875" cy="4876800"/>
          </a:xfrm>
          <a:prstGeom prst="rect">
            <a:avLst/>
          </a:prstGeom>
          <a:noFill/>
          <a:ln>
            <a:noFill/>
          </a:ln>
        </p:spPr>
      </p:pic>
      <p:sp>
        <p:nvSpPr>
          <p:cNvPr id="1212" name="Google Shape;1212;p83"/>
          <p:cNvSpPr txBox="1"/>
          <p:nvPr/>
        </p:nvSpPr>
        <p:spPr>
          <a:xfrm>
            <a:off x="440850" y="9175000"/>
            <a:ext cx="12288300" cy="4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t> Images created using the Number Rack App: https://www.mathlearningcenter.org/web-apps/number-rack/</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84"/>
          <p:cNvSpPr txBox="1"/>
          <p:nvPr/>
        </p:nvSpPr>
        <p:spPr>
          <a:xfrm>
            <a:off x="440850" y="9175000"/>
            <a:ext cx="12288300" cy="4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t> Images created using the Number Pieces App: https://www.mathlearningcenter.org/web-apps/number-pieces/</a:t>
            </a:r>
            <a:endParaRPr sz="1800"/>
          </a:p>
        </p:txBody>
      </p:sp>
      <p:pic>
        <p:nvPicPr>
          <p:cNvPr id="1218" name="Google Shape;1218;p84"/>
          <p:cNvPicPr preferRelativeResize="0"/>
          <p:nvPr/>
        </p:nvPicPr>
        <p:blipFill>
          <a:blip r:embed="rId3">
            <a:alphaModFix/>
          </a:blip>
          <a:stretch>
            <a:fillRect/>
          </a:stretch>
        </p:blipFill>
        <p:spPr>
          <a:xfrm>
            <a:off x="1116750" y="593225"/>
            <a:ext cx="2152650" cy="3038475"/>
          </a:xfrm>
          <a:prstGeom prst="rect">
            <a:avLst/>
          </a:prstGeom>
          <a:noFill/>
          <a:ln>
            <a:noFill/>
          </a:ln>
        </p:spPr>
      </p:pic>
      <p:pic>
        <p:nvPicPr>
          <p:cNvPr id="1219" name="Google Shape;1219;p84"/>
          <p:cNvPicPr preferRelativeResize="0"/>
          <p:nvPr/>
        </p:nvPicPr>
        <p:blipFill>
          <a:blip r:embed="rId4">
            <a:alphaModFix/>
          </a:blip>
          <a:stretch>
            <a:fillRect/>
          </a:stretch>
        </p:blipFill>
        <p:spPr>
          <a:xfrm>
            <a:off x="1116750" y="5084300"/>
            <a:ext cx="3467100" cy="3000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85"/>
          <p:cNvSpPr txBox="1"/>
          <p:nvPr/>
        </p:nvSpPr>
        <p:spPr>
          <a:xfrm>
            <a:off x="440850" y="9175000"/>
            <a:ext cx="12288300" cy="4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t> Images created using the Number Pieces App: https://www.mathlearningcenter.org/web-apps/number-pieces/</a:t>
            </a:r>
            <a:endParaRPr sz="1800"/>
          </a:p>
        </p:txBody>
      </p:sp>
      <p:pic>
        <p:nvPicPr>
          <p:cNvPr id="1225" name="Google Shape;1225;p85"/>
          <p:cNvPicPr preferRelativeResize="0"/>
          <p:nvPr/>
        </p:nvPicPr>
        <p:blipFill>
          <a:blip r:embed="rId3">
            <a:alphaModFix/>
          </a:blip>
          <a:stretch>
            <a:fillRect/>
          </a:stretch>
        </p:blipFill>
        <p:spPr>
          <a:xfrm>
            <a:off x="152400" y="152400"/>
            <a:ext cx="5641999" cy="3622300"/>
          </a:xfrm>
          <a:prstGeom prst="rect">
            <a:avLst/>
          </a:prstGeom>
          <a:noFill/>
          <a:ln>
            <a:noFill/>
          </a:ln>
        </p:spPr>
      </p:pic>
      <p:pic>
        <p:nvPicPr>
          <p:cNvPr id="1226" name="Google Shape;1226;p85"/>
          <p:cNvPicPr preferRelativeResize="0"/>
          <p:nvPr/>
        </p:nvPicPr>
        <p:blipFill>
          <a:blip r:embed="rId4">
            <a:alphaModFix/>
          </a:blip>
          <a:stretch>
            <a:fillRect/>
          </a:stretch>
        </p:blipFill>
        <p:spPr>
          <a:xfrm>
            <a:off x="978975" y="4663700"/>
            <a:ext cx="3554804" cy="362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9"/>
          <p:cNvSpPr txBox="1"/>
          <p:nvPr>
            <p:ph type="title"/>
          </p:nvPr>
        </p:nvSpPr>
        <p:spPr>
          <a:xfrm>
            <a:off x="443307" y="-1"/>
            <a:ext cx="12118200" cy="108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Multiplication Fact Chart - 4 Types of Facts</a:t>
            </a:r>
            <a:endParaRPr/>
          </a:p>
        </p:txBody>
      </p:sp>
      <p:pic>
        <p:nvPicPr>
          <p:cNvPr id="184" name="Google Shape;184;p59"/>
          <p:cNvPicPr preferRelativeResize="0"/>
          <p:nvPr/>
        </p:nvPicPr>
        <p:blipFill>
          <a:blip r:embed="rId3">
            <a:alphaModFix/>
          </a:blip>
          <a:stretch>
            <a:fillRect/>
          </a:stretch>
        </p:blipFill>
        <p:spPr>
          <a:xfrm>
            <a:off x="512976" y="763550"/>
            <a:ext cx="11978849" cy="853130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grpSp>
        <p:nvGrpSpPr>
          <p:cNvPr id="1231" name="Google Shape;1231;p86"/>
          <p:cNvGrpSpPr/>
          <p:nvPr/>
        </p:nvGrpSpPr>
        <p:grpSpPr>
          <a:xfrm>
            <a:off x="1073899" y="3400490"/>
            <a:ext cx="6934021" cy="2628764"/>
            <a:chOff x="1773374" y="354302"/>
            <a:chExt cx="6934021" cy="2628764"/>
          </a:xfrm>
        </p:grpSpPr>
        <p:grpSp>
          <p:nvGrpSpPr>
            <p:cNvPr id="1232" name="Google Shape;1232;p86"/>
            <p:cNvGrpSpPr/>
            <p:nvPr/>
          </p:nvGrpSpPr>
          <p:grpSpPr>
            <a:xfrm>
              <a:off x="1773374" y="354302"/>
              <a:ext cx="6934021" cy="2628764"/>
              <a:chOff x="-38" y="0"/>
              <a:chExt cx="4410113" cy="2628764"/>
            </a:xfrm>
          </p:grpSpPr>
          <p:sp>
            <p:nvSpPr>
              <p:cNvPr id="1233" name="Google Shape;1233;p86"/>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34" name="Google Shape;1234;p86"/>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35" name="Google Shape;1235;p86"/>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36" name="Google Shape;1236;p86"/>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37" name="Google Shape;1237;p86"/>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38" name="Google Shape;1238;p86"/>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39" name="Google Shape;1239;p86"/>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40" name="Google Shape;1240;p86"/>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41" name="Google Shape;1241;p86"/>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42" name="Google Shape;1242;p86"/>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243" name="Google Shape;1243;p86"/>
            <p:cNvGrpSpPr/>
            <p:nvPr/>
          </p:nvGrpSpPr>
          <p:grpSpPr>
            <a:xfrm>
              <a:off x="1887184" y="506167"/>
              <a:ext cx="6722505" cy="2360268"/>
              <a:chOff x="1887184" y="506167"/>
              <a:chExt cx="6722505" cy="2360268"/>
            </a:xfrm>
          </p:grpSpPr>
          <p:grpSp>
            <p:nvGrpSpPr>
              <p:cNvPr id="1244" name="Google Shape;1244;p86"/>
              <p:cNvGrpSpPr/>
              <p:nvPr/>
            </p:nvGrpSpPr>
            <p:grpSpPr>
              <a:xfrm>
                <a:off x="1963384" y="506167"/>
                <a:ext cx="1108205" cy="1078918"/>
                <a:chOff x="1211113" y="3274014"/>
                <a:chExt cx="1489723" cy="1450353"/>
              </a:xfrm>
            </p:grpSpPr>
            <p:sp>
              <p:nvSpPr>
                <p:cNvPr id="1245" name="Google Shape;1245;p8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46" name="Google Shape;1246;p8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47" name="Google Shape;1247;p8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48" name="Google Shape;1248;p8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249" name="Google Shape;1249;p86"/>
              <p:cNvGrpSpPr/>
              <p:nvPr/>
            </p:nvGrpSpPr>
            <p:grpSpPr>
              <a:xfrm>
                <a:off x="3290759" y="506167"/>
                <a:ext cx="1108205" cy="1078918"/>
                <a:chOff x="1211113" y="3274014"/>
                <a:chExt cx="1489723" cy="1450353"/>
              </a:xfrm>
            </p:grpSpPr>
            <p:sp>
              <p:nvSpPr>
                <p:cNvPr id="1250" name="Google Shape;1250;p8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51" name="Google Shape;1251;p8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52" name="Google Shape;1252;p8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53" name="Google Shape;1253;p8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254" name="Google Shape;1254;p86"/>
              <p:cNvGrpSpPr/>
              <p:nvPr/>
            </p:nvGrpSpPr>
            <p:grpSpPr>
              <a:xfrm>
                <a:off x="4618134" y="506167"/>
                <a:ext cx="1108205" cy="1078918"/>
                <a:chOff x="1211113" y="3274014"/>
                <a:chExt cx="1489723" cy="1450353"/>
              </a:xfrm>
            </p:grpSpPr>
            <p:sp>
              <p:nvSpPr>
                <p:cNvPr id="1255" name="Google Shape;1255;p8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56" name="Google Shape;1256;p8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57" name="Google Shape;1257;p8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58" name="Google Shape;1258;p8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259" name="Google Shape;1259;p86"/>
              <p:cNvGrpSpPr/>
              <p:nvPr/>
            </p:nvGrpSpPr>
            <p:grpSpPr>
              <a:xfrm>
                <a:off x="6064059" y="506167"/>
                <a:ext cx="1108205" cy="1078918"/>
                <a:chOff x="1211113" y="3274014"/>
                <a:chExt cx="1489723" cy="1450353"/>
              </a:xfrm>
            </p:grpSpPr>
            <p:sp>
              <p:nvSpPr>
                <p:cNvPr id="1260" name="Google Shape;1260;p8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61" name="Google Shape;1261;p8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62" name="Google Shape;1262;p8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63" name="Google Shape;1263;p8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264" name="Google Shape;1264;p86"/>
              <p:cNvGrpSpPr/>
              <p:nvPr/>
            </p:nvGrpSpPr>
            <p:grpSpPr>
              <a:xfrm>
                <a:off x="7433784" y="506167"/>
                <a:ext cx="1108205" cy="1078918"/>
                <a:chOff x="1211113" y="3274014"/>
                <a:chExt cx="1489723" cy="1450353"/>
              </a:xfrm>
            </p:grpSpPr>
            <p:sp>
              <p:nvSpPr>
                <p:cNvPr id="1265" name="Google Shape;1265;p8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66" name="Google Shape;1266;p8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67" name="Google Shape;1267;p8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68" name="Google Shape;1268;p8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269" name="Google Shape;1269;p86"/>
              <p:cNvGrpSpPr/>
              <p:nvPr/>
            </p:nvGrpSpPr>
            <p:grpSpPr>
              <a:xfrm>
                <a:off x="1887184" y="1787517"/>
                <a:ext cx="1108205" cy="1078918"/>
                <a:chOff x="1211113" y="3274014"/>
                <a:chExt cx="1489723" cy="1450353"/>
              </a:xfrm>
            </p:grpSpPr>
            <p:sp>
              <p:nvSpPr>
                <p:cNvPr id="1270" name="Google Shape;1270;p8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71" name="Google Shape;1271;p8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72" name="Google Shape;1272;p8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73" name="Google Shape;1273;p8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274" name="Google Shape;1274;p86"/>
              <p:cNvGrpSpPr/>
              <p:nvPr/>
            </p:nvGrpSpPr>
            <p:grpSpPr>
              <a:xfrm>
                <a:off x="3290759" y="1787517"/>
                <a:ext cx="1108205" cy="1078918"/>
                <a:chOff x="1211113" y="3274014"/>
                <a:chExt cx="1489723" cy="1450353"/>
              </a:xfrm>
            </p:grpSpPr>
            <p:sp>
              <p:nvSpPr>
                <p:cNvPr id="1275" name="Google Shape;1275;p8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76" name="Google Shape;1276;p8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77" name="Google Shape;1277;p8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78" name="Google Shape;1278;p8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279" name="Google Shape;1279;p86"/>
              <p:cNvGrpSpPr/>
              <p:nvPr/>
            </p:nvGrpSpPr>
            <p:grpSpPr>
              <a:xfrm>
                <a:off x="4694334" y="1787517"/>
                <a:ext cx="1108205" cy="1078918"/>
                <a:chOff x="1211113" y="3274014"/>
                <a:chExt cx="1489723" cy="1450353"/>
              </a:xfrm>
            </p:grpSpPr>
            <p:sp>
              <p:nvSpPr>
                <p:cNvPr id="1280" name="Google Shape;1280;p8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81" name="Google Shape;1281;p8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82" name="Google Shape;1282;p8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83" name="Google Shape;1283;p8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284" name="Google Shape;1284;p86"/>
              <p:cNvGrpSpPr/>
              <p:nvPr/>
            </p:nvGrpSpPr>
            <p:grpSpPr>
              <a:xfrm>
                <a:off x="6097909" y="1787517"/>
                <a:ext cx="1108205" cy="1078918"/>
                <a:chOff x="1211113" y="3274014"/>
                <a:chExt cx="1489723" cy="1450353"/>
              </a:xfrm>
            </p:grpSpPr>
            <p:sp>
              <p:nvSpPr>
                <p:cNvPr id="1285" name="Google Shape;1285;p8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86" name="Google Shape;1286;p8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87" name="Google Shape;1287;p8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88" name="Google Shape;1288;p8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289" name="Google Shape;1289;p86"/>
              <p:cNvGrpSpPr/>
              <p:nvPr/>
            </p:nvGrpSpPr>
            <p:grpSpPr>
              <a:xfrm>
                <a:off x="7501484" y="1787517"/>
                <a:ext cx="1108205" cy="1078918"/>
                <a:chOff x="1211113" y="3274014"/>
                <a:chExt cx="1489723" cy="1450353"/>
              </a:xfrm>
            </p:grpSpPr>
            <p:sp>
              <p:nvSpPr>
                <p:cNvPr id="1290" name="Google Shape;1290;p86"/>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91" name="Google Shape;1291;p86"/>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92" name="Google Shape;1292;p86"/>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93" name="Google Shape;1293;p86"/>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grpSp>
        <p:nvGrpSpPr>
          <p:cNvPr id="1294" name="Google Shape;1294;p86"/>
          <p:cNvGrpSpPr/>
          <p:nvPr/>
        </p:nvGrpSpPr>
        <p:grpSpPr>
          <a:xfrm>
            <a:off x="1073911" y="264877"/>
            <a:ext cx="6934021" cy="2628764"/>
            <a:chOff x="2006399" y="4429652"/>
            <a:chExt cx="6934021" cy="2628764"/>
          </a:xfrm>
        </p:grpSpPr>
        <p:grpSp>
          <p:nvGrpSpPr>
            <p:cNvPr id="1295" name="Google Shape;1295;p86"/>
            <p:cNvGrpSpPr/>
            <p:nvPr/>
          </p:nvGrpSpPr>
          <p:grpSpPr>
            <a:xfrm>
              <a:off x="2006399" y="4429652"/>
              <a:ext cx="6934021" cy="2628764"/>
              <a:chOff x="-38" y="0"/>
              <a:chExt cx="4410113" cy="2628764"/>
            </a:xfrm>
          </p:grpSpPr>
          <p:sp>
            <p:nvSpPr>
              <p:cNvPr id="1296" name="Google Shape;1296;p86"/>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97" name="Google Shape;1297;p86"/>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98" name="Google Shape;1298;p86"/>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299" name="Google Shape;1299;p86"/>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00" name="Google Shape;1300;p86"/>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01" name="Google Shape;1301;p86"/>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02" name="Google Shape;1302;p86"/>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03" name="Google Shape;1303;p86"/>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04" name="Google Shape;1304;p86"/>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05" name="Google Shape;1305;p86"/>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sp>
          <p:nvSpPr>
            <p:cNvPr id="1306" name="Google Shape;1306;p86"/>
            <p:cNvSpPr/>
            <p:nvPr/>
          </p:nvSpPr>
          <p:spPr>
            <a:xfrm>
              <a:off x="2207710" y="4621733"/>
              <a:ext cx="909170" cy="9091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307" name="Google Shape;1307;p86"/>
            <p:cNvSpPr/>
            <p:nvPr/>
          </p:nvSpPr>
          <p:spPr>
            <a:xfrm>
              <a:off x="3622985" y="4621733"/>
              <a:ext cx="909170" cy="9091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308" name="Google Shape;1308;p86"/>
            <p:cNvSpPr/>
            <p:nvPr/>
          </p:nvSpPr>
          <p:spPr>
            <a:xfrm>
              <a:off x="5038260" y="4621733"/>
              <a:ext cx="909170" cy="9091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309" name="Google Shape;1309;p86"/>
            <p:cNvSpPr/>
            <p:nvPr/>
          </p:nvSpPr>
          <p:spPr>
            <a:xfrm>
              <a:off x="6453535" y="4621733"/>
              <a:ext cx="909170" cy="9091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310" name="Google Shape;1310;p86"/>
            <p:cNvSpPr/>
            <p:nvPr/>
          </p:nvSpPr>
          <p:spPr>
            <a:xfrm>
              <a:off x="7868810" y="4621733"/>
              <a:ext cx="909170" cy="9091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311" name="Google Shape;1311;p86"/>
            <p:cNvSpPr/>
            <p:nvPr/>
          </p:nvSpPr>
          <p:spPr>
            <a:xfrm>
              <a:off x="2207710" y="5974858"/>
              <a:ext cx="909170" cy="9091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312" name="Google Shape;1312;p86"/>
            <p:cNvSpPr/>
            <p:nvPr/>
          </p:nvSpPr>
          <p:spPr>
            <a:xfrm>
              <a:off x="3622985" y="5974858"/>
              <a:ext cx="909170" cy="9091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313" name="Google Shape;1313;p86"/>
            <p:cNvSpPr/>
            <p:nvPr/>
          </p:nvSpPr>
          <p:spPr>
            <a:xfrm>
              <a:off x="5038260" y="5974858"/>
              <a:ext cx="909170" cy="9091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314" name="Google Shape;1314;p86"/>
            <p:cNvSpPr/>
            <p:nvPr/>
          </p:nvSpPr>
          <p:spPr>
            <a:xfrm>
              <a:off x="6453535" y="5974858"/>
              <a:ext cx="909170" cy="9091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315" name="Google Shape;1315;p86"/>
            <p:cNvSpPr/>
            <p:nvPr/>
          </p:nvSpPr>
          <p:spPr>
            <a:xfrm>
              <a:off x="7798235" y="5974858"/>
              <a:ext cx="909170" cy="909170"/>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316" name="Google Shape;1316;p86"/>
          <p:cNvGrpSpPr/>
          <p:nvPr/>
        </p:nvGrpSpPr>
        <p:grpSpPr>
          <a:xfrm>
            <a:off x="1073903" y="6421843"/>
            <a:ext cx="6934021" cy="2743115"/>
            <a:chOff x="1073903" y="6421843"/>
            <a:chExt cx="6934021" cy="2743115"/>
          </a:xfrm>
        </p:grpSpPr>
        <p:grpSp>
          <p:nvGrpSpPr>
            <p:cNvPr id="1317" name="Google Shape;1317;p86"/>
            <p:cNvGrpSpPr/>
            <p:nvPr/>
          </p:nvGrpSpPr>
          <p:grpSpPr>
            <a:xfrm>
              <a:off x="1073903" y="6421843"/>
              <a:ext cx="6934021" cy="2743115"/>
              <a:chOff x="-38" y="0"/>
              <a:chExt cx="4410113" cy="2628764"/>
            </a:xfrm>
          </p:grpSpPr>
          <p:sp>
            <p:nvSpPr>
              <p:cNvPr id="1318" name="Google Shape;1318;p86"/>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19" name="Google Shape;1319;p86"/>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20" name="Google Shape;1320;p86"/>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21" name="Google Shape;1321;p86"/>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22" name="Google Shape;1322;p86"/>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23" name="Google Shape;1323;p86"/>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24" name="Google Shape;1324;p86"/>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25" name="Google Shape;1325;p86"/>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26" name="Google Shape;1326;p86"/>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27" name="Google Shape;1327;p86"/>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328" name="Google Shape;1328;p86"/>
            <p:cNvGrpSpPr/>
            <p:nvPr/>
          </p:nvGrpSpPr>
          <p:grpSpPr>
            <a:xfrm>
              <a:off x="1294619" y="6459909"/>
              <a:ext cx="832931" cy="1202314"/>
              <a:chOff x="-1" y="-1"/>
              <a:chExt cx="1460513" cy="2108213"/>
            </a:xfrm>
          </p:grpSpPr>
          <p:sp>
            <p:nvSpPr>
              <p:cNvPr id="1329" name="Google Shape;1329;p86"/>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30" name="Google Shape;1330;p86"/>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31" name="Google Shape;1331;p86"/>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32" name="Google Shape;1332;p86"/>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33" name="Google Shape;1333;p86"/>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34" name="Google Shape;1334;p86"/>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335" name="Google Shape;1335;p86"/>
            <p:cNvGrpSpPr/>
            <p:nvPr/>
          </p:nvGrpSpPr>
          <p:grpSpPr>
            <a:xfrm>
              <a:off x="2763619" y="6459909"/>
              <a:ext cx="832931" cy="1202314"/>
              <a:chOff x="-1" y="-1"/>
              <a:chExt cx="1460513" cy="2108213"/>
            </a:xfrm>
          </p:grpSpPr>
          <p:sp>
            <p:nvSpPr>
              <p:cNvPr id="1336" name="Google Shape;1336;p86"/>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37" name="Google Shape;1337;p86"/>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38" name="Google Shape;1338;p86"/>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39" name="Google Shape;1339;p86"/>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40" name="Google Shape;1340;p86"/>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41" name="Google Shape;1341;p86"/>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342" name="Google Shape;1342;p86"/>
            <p:cNvGrpSpPr/>
            <p:nvPr/>
          </p:nvGrpSpPr>
          <p:grpSpPr>
            <a:xfrm>
              <a:off x="4124444" y="6459909"/>
              <a:ext cx="832931" cy="1202314"/>
              <a:chOff x="-1" y="-1"/>
              <a:chExt cx="1460513" cy="2108213"/>
            </a:xfrm>
          </p:grpSpPr>
          <p:sp>
            <p:nvSpPr>
              <p:cNvPr id="1343" name="Google Shape;1343;p86"/>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44" name="Google Shape;1344;p86"/>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45" name="Google Shape;1345;p86"/>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46" name="Google Shape;1346;p86"/>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47" name="Google Shape;1347;p86"/>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48" name="Google Shape;1348;p86"/>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349" name="Google Shape;1349;p86"/>
            <p:cNvGrpSpPr/>
            <p:nvPr/>
          </p:nvGrpSpPr>
          <p:grpSpPr>
            <a:xfrm>
              <a:off x="5485269" y="6459909"/>
              <a:ext cx="832931" cy="1202314"/>
              <a:chOff x="-1" y="-1"/>
              <a:chExt cx="1460513" cy="2108213"/>
            </a:xfrm>
          </p:grpSpPr>
          <p:sp>
            <p:nvSpPr>
              <p:cNvPr id="1350" name="Google Shape;1350;p86"/>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51" name="Google Shape;1351;p86"/>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52" name="Google Shape;1352;p86"/>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53" name="Google Shape;1353;p86"/>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54" name="Google Shape;1354;p86"/>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55" name="Google Shape;1355;p86"/>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356" name="Google Shape;1356;p86"/>
            <p:cNvGrpSpPr/>
            <p:nvPr/>
          </p:nvGrpSpPr>
          <p:grpSpPr>
            <a:xfrm>
              <a:off x="6922294" y="6459909"/>
              <a:ext cx="832931" cy="1202314"/>
              <a:chOff x="-1" y="-1"/>
              <a:chExt cx="1460513" cy="2108213"/>
            </a:xfrm>
          </p:grpSpPr>
          <p:sp>
            <p:nvSpPr>
              <p:cNvPr id="1357" name="Google Shape;1357;p86"/>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58" name="Google Shape;1358;p86"/>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59" name="Google Shape;1359;p86"/>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60" name="Google Shape;1360;p86"/>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61" name="Google Shape;1361;p86"/>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62" name="Google Shape;1362;p86"/>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363" name="Google Shape;1363;p86"/>
            <p:cNvGrpSpPr/>
            <p:nvPr/>
          </p:nvGrpSpPr>
          <p:grpSpPr>
            <a:xfrm>
              <a:off x="1294619" y="7886334"/>
              <a:ext cx="832931" cy="1202314"/>
              <a:chOff x="-1" y="-1"/>
              <a:chExt cx="1460513" cy="2108213"/>
            </a:xfrm>
          </p:grpSpPr>
          <p:sp>
            <p:nvSpPr>
              <p:cNvPr id="1364" name="Google Shape;1364;p86"/>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65" name="Google Shape;1365;p86"/>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66" name="Google Shape;1366;p86"/>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67" name="Google Shape;1367;p86"/>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68" name="Google Shape;1368;p86"/>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69" name="Google Shape;1369;p86"/>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370" name="Google Shape;1370;p86"/>
            <p:cNvGrpSpPr/>
            <p:nvPr/>
          </p:nvGrpSpPr>
          <p:grpSpPr>
            <a:xfrm>
              <a:off x="2763619" y="7886334"/>
              <a:ext cx="832931" cy="1202314"/>
              <a:chOff x="-1" y="-1"/>
              <a:chExt cx="1460513" cy="2108213"/>
            </a:xfrm>
          </p:grpSpPr>
          <p:sp>
            <p:nvSpPr>
              <p:cNvPr id="1371" name="Google Shape;1371;p86"/>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72" name="Google Shape;1372;p86"/>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73" name="Google Shape;1373;p86"/>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74" name="Google Shape;1374;p86"/>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75" name="Google Shape;1375;p86"/>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76" name="Google Shape;1376;p86"/>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377" name="Google Shape;1377;p86"/>
            <p:cNvGrpSpPr/>
            <p:nvPr/>
          </p:nvGrpSpPr>
          <p:grpSpPr>
            <a:xfrm>
              <a:off x="4124444" y="7890834"/>
              <a:ext cx="832931" cy="1202314"/>
              <a:chOff x="-1" y="-1"/>
              <a:chExt cx="1460513" cy="2108213"/>
            </a:xfrm>
          </p:grpSpPr>
          <p:sp>
            <p:nvSpPr>
              <p:cNvPr id="1378" name="Google Shape;1378;p86"/>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79" name="Google Shape;1379;p86"/>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80" name="Google Shape;1380;p86"/>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81" name="Google Shape;1381;p86"/>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82" name="Google Shape;1382;p86"/>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83" name="Google Shape;1383;p86"/>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384" name="Google Shape;1384;p86"/>
            <p:cNvGrpSpPr/>
            <p:nvPr/>
          </p:nvGrpSpPr>
          <p:grpSpPr>
            <a:xfrm>
              <a:off x="5485269" y="7890834"/>
              <a:ext cx="832931" cy="1202314"/>
              <a:chOff x="-1" y="-1"/>
              <a:chExt cx="1460513" cy="2108213"/>
            </a:xfrm>
          </p:grpSpPr>
          <p:sp>
            <p:nvSpPr>
              <p:cNvPr id="1385" name="Google Shape;1385;p86"/>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86" name="Google Shape;1386;p86"/>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87" name="Google Shape;1387;p86"/>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88" name="Google Shape;1388;p86"/>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89" name="Google Shape;1389;p86"/>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90" name="Google Shape;1390;p86"/>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391" name="Google Shape;1391;p86"/>
            <p:cNvGrpSpPr/>
            <p:nvPr/>
          </p:nvGrpSpPr>
          <p:grpSpPr>
            <a:xfrm>
              <a:off x="6922294" y="7886334"/>
              <a:ext cx="832931" cy="1202314"/>
              <a:chOff x="-1" y="-1"/>
              <a:chExt cx="1460513" cy="2108213"/>
            </a:xfrm>
          </p:grpSpPr>
          <p:sp>
            <p:nvSpPr>
              <p:cNvPr id="1392" name="Google Shape;1392;p86"/>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93" name="Google Shape;1393;p86"/>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94" name="Google Shape;1394;p86"/>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95" name="Google Shape;1395;p86"/>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96" name="Google Shape;1396;p86"/>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397" name="Google Shape;1397;p86"/>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grpSp>
        <p:nvGrpSpPr>
          <p:cNvPr id="1402" name="Google Shape;1402;p87"/>
          <p:cNvGrpSpPr/>
          <p:nvPr/>
        </p:nvGrpSpPr>
        <p:grpSpPr>
          <a:xfrm>
            <a:off x="633296" y="566794"/>
            <a:ext cx="7323019" cy="2776237"/>
            <a:chOff x="1773374" y="354302"/>
            <a:chExt cx="6934021" cy="2628763"/>
          </a:xfrm>
        </p:grpSpPr>
        <p:grpSp>
          <p:nvGrpSpPr>
            <p:cNvPr id="1403" name="Google Shape;1403;p87"/>
            <p:cNvGrpSpPr/>
            <p:nvPr/>
          </p:nvGrpSpPr>
          <p:grpSpPr>
            <a:xfrm>
              <a:off x="1773374" y="354302"/>
              <a:ext cx="6934021" cy="2628763"/>
              <a:chOff x="-38" y="0"/>
              <a:chExt cx="4410113" cy="2628763"/>
            </a:xfrm>
          </p:grpSpPr>
          <p:sp>
            <p:nvSpPr>
              <p:cNvPr id="1404" name="Google Shape;1404;p87"/>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05" name="Google Shape;1405;p87"/>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06" name="Google Shape;1406;p87"/>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07" name="Google Shape;1407;p87"/>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08" name="Google Shape;1408;p87"/>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09" name="Google Shape;1409;p87"/>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10" name="Google Shape;1410;p87"/>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11" name="Google Shape;1411;p87"/>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12" name="Google Shape;1412;p87"/>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13" name="Google Shape;1413;p87"/>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414" name="Google Shape;1414;p87"/>
            <p:cNvGrpSpPr/>
            <p:nvPr/>
          </p:nvGrpSpPr>
          <p:grpSpPr>
            <a:xfrm>
              <a:off x="1887184" y="506166"/>
              <a:ext cx="6722495" cy="2360258"/>
              <a:chOff x="1887184" y="506166"/>
              <a:chExt cx="6722495" cy="2360258"/>
            </a:xfrm>
          </p:grpSpPr>
          <p:grpSp>
            <p:nvGrpSpPr>
              <p:cNvPr id="1415" name="Google Shape;1415;p87"/>
              <p:cNvGrpSpPr/>
              <p:nvPr/>
            </p:nvGrpSpPr>
            <p:grpSpPr>
              <a:xfrm>
                <a:off x="1963384" y="506166"/>
                <a:ext cx="1108195" cy="1078908"/>
                <a:chOff x="1211113" y="3274014"/>
                <a:chExt cx="1489710" cy="1450340"/>
              </a:xfrm>
            </p:grpSpPr>
            <p:sp>
              <p:nvSpPr>
                <p:cNvPr id="1416" name="Google Shape;1416;p87"/>
                <p:cNvSpPr/>
                <p:nvPr/>
              </p:nvSpPr>
              <p:spPr>
                <a:xfrm>
                  <a:off x="1211113" y="403855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17" name="Google Shape;1417;p87"/>
                <p:cNvSpPr/>
                <p:nvPr/>
              </p:nvSpPr>
              <p:spPr>
                <a:xfrm>
                  <a:off x="2015023" y="327401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418" name="Google Shape;1418;p87"/>
              <p:cNvGrpSpPr/>
              <p:nvPr/>
            </p:nvGrpSpPr>
            <p:grpSpPr>
              <a:xfrm>
                <a:off x="3290759" y="506166"/>
                <a:ext cx="1108195" cy="1078908"/>
                <a:chOff x="1211113" y="3274014"/>
                <a:chExt cx="1489710" cy="1450340"/>
              </a:xfrm>
            </p:grpSpPr>
            <p:sp>
              <p:nvSpPr>
                <p:cNvPr id="1419" name="Google Shape;1419;p87"/>
                <p:cNvSpPr/>
                <p:nvPr/>
              </p:nvSpPr>
              <p:spPr>
                <a:xfrm>
                  <a:off x="1211113" y="403855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20" name="Google Shape;1420;p87"/>
                <p:cNvSpPr/>
                <p:nvPr/>
              </p:nvSpPr>
              <p:spPr>
                <a:xfrm>
                  <a:off x="2015023" y="327401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421" name="Google Shape;1421;p87"/>
              <p:cNvGrpSpPr/>
              <p:nvPr/>
            </p:nvGrpSpPr>
            <p:grpSpPr>
              <a:xfrm>
                <a:off x="4618134" y="506166"/>
                <a:ext cx="1108195" cy="1078908"/>
                <a:chOff x="1211113" y="3274014"/>
                <a:chExt cx="1489710" cy="1450340"/>
              </a:xfrm>
            </p:grpSpPr>
            <p:sp>
              <p:nvSpPr>
                <p:cNvPr id="1422" name="Google Shape;1422;p87"/>
                <p:cNvSpPr/>
                <p:nvPr/>
              </p:nvSpPr>
              <p:spPr>
                <a:xfrm>
                  <a:off x="1211113" y="403855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23" name="Google Shape;1423;p87"/>
                <p:cNvSpPr/>
                <p:nvPr/>
              </p:nvSpPr>
              <p:spPr>
                <a:xfrm>
                  <a:off x="2015023" y="327401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424" name="Google Shape;1424;p87"/>
              <p:cNvGrpSpPr/>
              <p:nvPr/>
            </p:nvGrpSpPr>
            <p:grpSpPr>
              <a:xfrm>
                <a:off x="6064059" y="506166"/>
                <a:ext cx="1108195" cy="1078908"/>
                <a:chOff x="1211113" y="3274014"/>
                <a:chExt cx="1489710" cy="1450340"/>
              </a:xfrm>
            </p:grpSpPr>
            <p:sp>
              <p:nvSpPr>
                <p:cNvPr id="1425" name="Google Shape;1425;p87"/>
                <p:cNvSpPr/>
                <p:nvPr/>
              </p:nvSpPr>
              <p:spPr>
                <a:xfrm>
                  <a:off x="1211113" y="403855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26" name="Google Shape;1426;p87"/>
                <p:cNvSpPr/>
                <p:nvPr/>
              </p:nvSpPr>
              <p:spPr>
                <a:xfrm>
                  <a:off x="2015023" y="327401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427" name="Google Shape;1427;p87"/>
              <p:cNvGrpSpPr/>
              <p:nvPr/>
            </p:nvGrpSpPr>
            <p:grpSpPr>
              <a:xfrm>
                <a:off x="7433784" y="506166"/>
                <a:ext cx="1108195" cy="1078908"/>
                <a:chOff x="1211113" y="3274014"/>
                <a:chExt cx="1489710" cy="1450340"/>
              </a:xfrm>
            </p:grpSpPr>
            <p:sp>
              <p:nvSpPr>
                <p:cNvPr id="1428" name="Google Shape;1428;p87"/>
                <p:cNvSpPr/>
                <p:nvPr/>
              </p:nvSpPr>
              <p:spPr>
                <a:xfrm>
                  <a:off x="1211113" y="403855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29" name="Google Shape;1429;p87"/>
                <p:cNvSpPr/>
                <p:nvPr/>
              </p:nvSpPr>
              <p:spPr>
                <a:xfrm>
                  <a:off x="2015023" y="327401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430" name="Google Shape;1430;p87"/>
              <p:cNvGrpSpPr/>
              <p:nvPr/>
            </p:nvGrpSpPr>
            <p:grpSpPr>
              <a:xfrm>
                <a:off x="1887184" y="1787516"/>
                <a:ext cx="1108195" cy="1078908"/>
                <a:chOff x="1211113" y="3274014"/>
                <a:chExt cx="1489710" cy="1450340"/>
              </a:xfrm>
            </p:grpSpPr>
            <p:sp>
              <p:nvSpPr>
                <p:cNvPr id="1431" name="Google Shape;1431;p87"/>
                <p:cNvSpPr/>
                <p:nvPr/>
              </p:nvSpPr>
              <p:spPr>
                <a:xfrm>
                  <a:off x="1211113" y="403855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32" name="Google Shape;1432;p87"/>
                <p:cNvSpPr/>
                <p:nvPr/>
              </p:nvSpPr>
              <p:spPr>
                <a:xfrm>
                  <a:off x="2015023" y="327401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433" name="Google Shape;1433;p87"/>
              <p:cNvGrpSpPr/>
              <p:nvPr/>
            </p:nvGrpSpPr>
            <p:grpSpPr>
              <a:xfrm>
                <a:off x="3290759" y="1787516"/>
                <a:ext cx="1108195" cy="1078908"/>
                <a:chOff x="1211113" y="3274014"/>
                <a:chExt cx="1489710" cy="1450340"/>
              </a:xfrm>
            </p:grpSpPr>
            <p:sp>
              <p:nvSpPr>
                <p:cNvPr id="1434" name="Google Shape;1434;p87"/>
                <p:cNvSpPr/>
                <p:nvPr/>
              </p:nvSpPr>
              <p:spPr>
                <a:xfrm>
                  <a:off x="1211113" y="403855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35" name="Google Shape;1435;p87"/>
                <p:cNvSpPr/>
                <p:nvPr/>
              </p:nvSpPr>
              <p:spPr>
                <a:xfrm>
                  <a:off x="2015023" y="327401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436" name="Google Shape;1436;p87"/>
              <p:cNvGrpSpPr/>
              <p:nvPr/>
            </p:nvGrpSpPr>
            <p:grpSpPr>
              <a:xfrm>
                <a:off x="4694334" y="1787516"/>
                <a:ext cx="1108195" cy="1078908"/>
                <a:chOff x="1211113" y="3274014"/>
                <a:chExt cx="1489710" cy="1450340"/>
              </a:xfrm>
            </p:grpSpPr>
            <p:sp>
              <p:nvSpPr>
                <p:cNvPr id="1437" name="Google Shape;1437;p87"/>
                <p:cNvSpPr/>
                <p:nvPr/>
              </p:nvSpPr>
              <p:spPr>
                <a:xfrm>
                  <a:off x="1211113" y="403855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38" name="Google Shape;1438;p87"/>
                <p:cNvSpPr/>
                <p:nvPr/>
              </p:nvSpPr>
              <p:spPr>
                <a:xfrm>
                  <a:off x="2015023" y="327401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439" name="Google Shape;1439;p87"/>
              <p:cNvGrpSpPr/>
              <p:nvPr/>
            </p:nvGrpSpPr>
            <p:grpSpPr>
              <a:xfrm>
                <a:off x="6097909" y="1787516"/>
                <a:ext cx="1108195" cy="1078908"/>
                <a:chOff x="1211113" y="3274014"/>
                <a:chExt cx="1489710" cy="1450340"/>
              </a:xfrm>
            </p:grpSpPr>
            <p:sp>
              <p:nvSpPr>
                <p:cNvPr id="1440" name="Google Shape;1440;p87"/>
                <p:cNvSpPr/>
                <p:nvPr/>
              </p:nvSpPr>
              <p:spPr>
                <a:xfrm>
                  <a:off x="1211113" y="403855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41" name="Google Shape;1441;p87"/>
                <p:cNvSpPr/>
                <p:nvPr/>
              </p:nvSpPr>
              <p:spPr>
                <a:xfrm>
                  <a:off x="2015023" y="327401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442" name="Google Shape;1442;p87"/>
              <p:cNvGrpSpPr/>
              <p:nvPr/>
            </p:nvGrpSpPr>
            <p:grpSpPr>
              <a:xfrm>
                <a:off x="7501484" y="1787516"/>
                <a:ext cx="1108195" cy="1078908"/>
                <a:chOff x="1211113" y="3274014"/>
                <a:chExt cx="1489710" cy="1450340"/>
              </a:xfrm>
            </p:grpSpPr>
            <p:sp>
              <p:nvSpPr>
                <p:cNvPr id="1443" name="Google Shape;1443;p87"/>
                <p:cNvSpPr/>
                <p:nvPr/>
              </p:nvSpPr>
              <p:spPr>
                <a:xfrm>
                  <a:off x="1211113" y="403855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1444" name="Google Shape;1444;p87"/>
                <p:cNvSpPr/>
                <p:nvPr/>
              </p:nvSpPr>
              <p:spPr>
                <a:xfrm>
                  <a:off x="2015023" y="3274014"/>
                  <a:ext cx="685800" cy="685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grpSp>
      <p:grpSp>
        <p:nvGrpSpPr>
          <p:cNvPr id="1445" name="Google Shape;1445;p87"/>
          <p:cNvGrpSpPr/>
          <p:nvPr/>
        </p:nvGrpSpPr>
        <p:grpSpPr>
          <a:xfrm>
            <a:off x="585200" y="5340311"/>
            <a:ext cx="7617715" cy="2887959"/>
            <a:chOff x="585168" y="6254045"/>
            <a:chExt cx="6934021" cy="2628763"/>
          </a:xfrm>
        </p:grpSpPr>
        <p:grpSp>
          <p:nvGrpSpPr>
            <p:cNvPr id="1446" name="Google Shape;1446;p87"/>
            <p:cNvGrpSpPr/>
            <p:nvPr/>
          </p:nvGrpSpPr>
          <p:grpSpPr>
            <a:xfrm>
              <a:off x="585168" y="6254045"/>
              <a:ext cx="6934021" cy="2628763"/>
              <a:chOff x="-38" y="0"/>
              <a:chExt cx="4410113" cy="2628763"/>
            </a:xfrm>
          </p:grpSpPr>
          <p:sp>
            <p:nvSpPr>
              <p:cNvPr id="1447" name="Google Shape;1447;p87"/>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48" name="Google Shape;1448;p87"/>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49" name="Google Shape;1449;p87"/>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50" name="Google Shape;1450;p87"/>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51" name="Google Shape;1451;p87"/>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52" name="Google Shape;1452;p87"/>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53" name="Google Shape;1453;p87"/>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54" name="Google Shape;1454;p87"/>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55" name="Google Shape;1455;p87"/>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56" name="Google Shape;1456;p87"/>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457" name="Google Shape;1457;p87"/>
            <p:cNvGrpSpPr/>
            <p:nvPr/>
          </p:nvGrpSpPr>
          <p:grpSpPr>
            <a:xfrm>
              <a:off x="863496" y="6508740"/>
              <a:ext cx="882785" cy="881849"/>
              <a:chOff x="701371" y="6292098"/>
              <a:chExt cx="1107774" cy="1202412"/>
            </a:xfrm>
          </p:grpSpPr>
          <p:sp>
            <p:nvSpPr>
              <p:cNvPr id="1458" name="Google Shape;1458;p8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59" name="Google Shape;1459;p8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60" name="Google Shape;1460;p8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61" name="Google Shape;1461;p8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62" name="Google Shape;1462;p8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463" name="Google Shape;1463;p87"/>
            <p:cNvGrpSpPr/>
            <p:nvPr/>
          </p:nvGrpSpPr>
          <p:grpSpPr>
            <a:xfrm>
              <a:off x="2231721" y="6508740"/>
              <a:ext cx="882785" cy="881849"/>
              <a:chOff x="701371" y="6292098"/>
              <a:chExt cx="1107774" cy="1202412"/>
            </a:xfrm>
          </p:grpSpPr>
          <p:sp>
            <p:nvSpPr>
              <p:cNvPr id="1464" name="Google Shape;1464;p8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65" name="Google Shape;1465;p8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66" name="Google Shape;1466;p8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67" name="Google Shape;1467;p8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68" name="Google Shape;1468;p8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469" name="Google Shape;1469;p87"/>
            <p:cNvGrpSpPr/>
            <p:nvPr/>
          </p:nvGrpSpPr>
          <p:grpSpPr>
            <a:xfrm>
              <a:off x="3599946" y="6508740"/>
              <a:ext cx="882785" cy="881849"/>
              <a:chOff x="701371" y="6292098"/>
              <a:chExt cx="1107774" cy="1202412"/>
            </a:xfrm>
          </p:grpSpPr>
          <p:sp>
            <p:nvSpPr>
              <p:cNvPr id="1470" name="Google Shape;1470;p8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71" name="Google Shape;1471;p8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72" name="Google Shape;1472;p8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73" name="Google Shape;1473;p8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74" name="Google Shape;1474;p8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475" name="Google Shape;1475;p87"/>
            <p:cNvGrpSpPr/>
            <p:nvPr/>
          </p:nvGrpSpPr>
          <p:grpSpPr>
            <a:xfrm>
              <a:off x="4968171" y="6508740"/>
              <a:ext cx="882785" cy="881849"/>
              <a:chOff x="701371" y="6292098"/>
              <a:chExt cx="1107774" cy="1202412"/>
            </a:xfrm>
          </p:grpSpPr>
          <p:sp>
            <p:nvSpPr>
              <p:cNvPr id="1476" name="Google Shape;1476;p8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77" name="Google Shape;1477;p8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78" name="Google Shape;1478;p8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79" name="Google Shape;1479;p8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80" name="Google Shape;1480;p8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481" name="Google Shape;1481;p87"/>
            <p:cNvGrpSpPr/>
            <p:nvPr/>
          </p:nvGrpSpPr>
          <p:grpSpPr>
            <a:xfrm>
              <a:off x="6336396" y="6508740"/>
              <a:ext cx="882785" cy="881849"/>
              <a:chOff x="701371" y="6292098"/>
              <a:chExt cx="1107774" cy="1202412"/>
            </a:xfrm>
          </p:grpSpPr>
          <p:sp>
            <p:nvSpPr>
              <p:cNvPr id="1482" name="Google Shape;1482;p8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83" name="Google Shape;1483;p8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84" name="Google Shape;1484;p8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85" name="Google Shape;1485;p8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86" name="Google Shape;1486;p8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487" name="Google Shape;1487;p87"/>
            <p:cNvGrpSpPr/>
            <p:nvPr/>
          </p:nvGrpSpPr>
          <p:grpSpPr>
            <a:xfrm>
              <a:off x="863496" y="7757065"/>
              <a:ext cx="882785" cy="881849"/>
              <a:chOff x="701371" y="6292098"/>
              <a:chExt cx="1107774" cy="1202412"/>
            </a:xfrm>
          </p:grpSpPr>
          <p:sp>
            <p:nvSpPr>
              <p:cNvPr id="1488" name="Google Shape;1488;p8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89" name="Google Shape;1489;p8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90" name="Google Shape;1490;p8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91" name="Google Shape;1491;p8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92" name="Google Shape;1492;p8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493" name="Google Shape;1493;p87"/>
            <p:cNvGrpSpPr/>
            <p:nvPr/>
          </p:nvGrpSpPr>
          <p:grpSpPr>
            <a:xfrm>
              <a:off x="2231721" y="7757065"/>
              <a:ext cx="882785" cy="881849"/>
              <a:chOff x="701371" y="6292098"/>
              <a:chExt cx="1107774" cy="1202412"/>
            </a:xfrm>
          </p:grpSpPr>
          <p:sp>
            <p:nvSpPr>
              <p:cNvPr id="1494" name="Google Shape;1494;p8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95" name="Google Shape;1495;p8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96" name="Google Shape;1496;p8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97" name="Google Shape;1497;p8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498" name="Google Shape;1498;p8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499" name="Google Shape;1499;p87"/>
            <p:cNvGrpSpPr/>
            <p:nvPr/>
          </p:nvGrpSpPr>
          <p:grpSpPr>
            <a:xfrm>
              <a:off x="3599946" y="7757065"/>
              <a:ext cx="882785" cy="881849"/>
              <a:chOff x="701371" y="6292098"/>
              <a:chExt cx="1107774" cy="1202412"/>
            </a:xfrm>
          </p:grpSpPr>
          <p:sp>
            <p:nvSpPr>
              <p:cNvPr id="1500" name="Google Shape;1500;p8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01" name="Google Shape;1501;p8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02" name="Google Shape;1502;p8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03" name="Google Shape;1503;p8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04" name="Google Shape;1504;p8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505" name="Google Shape;1505;p87"/>
            <p:cNvGrpSpPr/>
            <p:nvPr/>
          </p:nvGrpSpPr>
          <p:grpSpPr>
            <a:xfrm>
              <a:off x="4968171" y="7757065"/>
              <a:ext cx="882785" cy="881849"/>
              <a:chOff x="701371" y="6292098"/>
              <a:chExt cx="1107774" cy="1202412"/>
            </a:xfrm>
          </p:grpSpPr>
          <p:sp>
            <p:nvSpPr>
              <p:cNvPr id="1506" name="Google Shape;1506;p8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07" name="Google Shape;1507;p8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08" name="Google Shape;1508;p8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09" name="Google Shape;1509;p8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10" name="Google Shape;1510;p8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1511" name="Google Shape;1511;p87"/>
            <p:cNvGrpSpPr/>
            <p:nvPr/>
          </p:nvGrpSpPr>
          <p:grpSpPr>
            <a:xfrm>
              <a:off x="6336396" y="7757065"/>
              <a:ext cx="882785" cy="881849"/>
              <a:chOff x="701371" y="6292098"/>
              <a:chExt cx="1107774" cy="1202412"/>
            </a:xfrm>
          </p:grpSpPr>
          <p:sp>
            <p:nvSpPr>
              <p:cNvPr id="1512" name="Google Shape;1512;p87"/>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13" name="Google Shape;1513;p87"/>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14" name="Google Shape;1514;p87"/>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15" name="Google Shape;1515;p87"/>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1516" name="Google Shape;1516;p87"/>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5"/>
                                        </p:tgtEl>
                                        <p:attrNameLst>
                                          <p:attrName>style.visibility</p:attrName>
                                        </p:attrNameLst>
                                      </p:cBhvr>
                                      <p:to>
                                        <p:strVal val="visible"/>
                                      </p:to>
                                    </p:set>
                                    <p:animEffect filter="fade" transition="in">
                                      <p:cBhvr>
                                        <p:cTn dur="1000"/>
                                        <p:tgtEl>
                                          <p:spTgt spid="1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grpSp>
        <p:nvGrpSpPr>
          <p:cNvPr id="1521" name="Google Shape;1521;p88"/>
          <p:cNvGrpSpPr/>
          <p:nvPr/>
        </p:nvGrpSpPr>
        <p:grpSpPr>
          <a:xfrm>
            <a:off x="803575" y="3308650"/>
            <a:ext cx="11180700" cy="1083350"/>
            <a:chOff x="803575" y="3308650"/>
            <a:chExt cx="11180700" cy="1083350"/>
          </a:xfrm>
        </p:grpSpPr>
        <p:cxnSp>
          <p:nvCxnSpPr>
            <p:cNvPr id="1522" name="Google Shape;1522;p88"/>
            <p:cNvCxnSpPr/>
            <p:nvPr/>
          </p:nvCxnSpPr>
          <p:spPr>
            <a:xfrm>
              <a:off x="803575" y="4114800"/>
              <a:ext cx="11180700" cy="0"/>
            </a:xfrm>
            <a:prstGeom prst="straightConnector1">
              <a:avLst/>
            </a:prstGeom>
            <a:noFill/>
            <a:ln cap="flat" cmpd="sng" w="28575">
              <a:solidFill>
                <a:schemeClr val="dk2"/>
              </a:solidFill>
              <a:prstDash val="solid"/>
              <a:round/>
              <a:headEnd len="med" w="med" type="triangle"/>
              <a:tailEnd len="med" w="med" type="triangle"/>
            </a:ln>
          </p:spPr>
        </p:cxnSp>
        <p:grpSp>
          <p:nvGrpSpPr>
            <p:cNvPr id="1523" name="Google Shape;1523;p88"/>
            <p:cNvGrpSpPr/>
            <p:nvPr/>
          </p:nvGrpSpPr>
          <p:grpSpPr>
            <a:xfrm>
              <a:off x="1288448" y="3692225"/>
              <a:ext cx="831127" cy="699775"/>
              <a:chOff x="1288468" y="3692213"/>
              <a:chExt cx="623407" cy="699775"/>
            </a:xfrm>
          </p:grpSpPr>
          <p:cxnSp>
            <p:nvCxnSpPr>
              <p:cNvPr id="1524" name="Google Shape;1524;p88"/>
              <p:cNvCxnSpPr/>
              <p:nvPr/>
            </p:nvCxnSpPr>
            <p:spPr>
              <a:xfrm>
                <a:off x="1288468" y="3837588"/>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1525" name="Google Shape;1525;p88"/>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26" name="Google Shape;1526;p8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p88"/>
            <p:cNvGrpSpPr/>
            <p:nvPr/>
          </p:nvGrpSpPr>
          <p:grpSpPr>
            <a:xfrm>
              <a:off x="2009533" y="3692225"/>
              <a:ext cx="831117" cy="699775"/>
              <a:chOff x="1288475" y="3692213"/>
              <a:chExt cx="623400" cy="699775"/>
            </a:xfrm>
          </p:grpSpPr>
          <p:cxnSp>
            <p:nvCxnSpPr>
              <p:cNvPr id="1528" name="Google Shape;1528;p88"/>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29" name="Google Shape;1529;p8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0" name="Google Shape;1530;p88"/>
            <p:cNvGrpSpPr/>
            <p:nvPr/>
          </p:nvGrpSpPr>
          <p:grpSpPr>
            <a:xfrm>
              <a:off x="2730608" y="3692225"/>
              <a:ext cx="831117" cy="699775"/>
              <a:chOff x="1288475" y="3692213"/>
              <a:chExt cx="623400" cy="699775"/>
            </a:xfrm>
          </p:grpSpPr>
          <p:cxnSp>
            <p:nvCxnSpPr>
              <p:cNvPr id="1531" name="Google Shape;1531;p88"/>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32" name="Google Shape;1532;p8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3" name="Google Shape;1533;p88"/>
            <p:cNvGrpSpPr/>
            <p:nvPr/>
          </p:nvGrpSpPr>
          <p:grpSpPr>
            <a:xfrm>
              <a:off x="3451683" y="3688713"/>
              <a:ext cx="831117" cy="699775"/>
              <a:chOff x="1288475" y="3692213"/>
              <a:chExt cx="623400" cy="699775"/>
            </a:xfrm>
          </p:grpSpPr>
          <p:cxnSp>
            <p:nvCxnSpPr>
              <p:cNvPr id="1534" name="Google Shape;1534;p88"/>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35" name="Google Shape;1535;p8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6" name="Google Shape;1536;p88"/>
            <p:cNvGrpSpPr/>
            <p:nvPr/>
          </p:nvGrpSpPr>
          <p:grpSpPr>
            <a:xfrm>
              <a:off x="4172758" y="3692225"/>
              <a:ext cx="831117" cy="699775"/>
              <a:chOff x="1288475" y="3692213"/>
              <a:chExt cx="623400" cy="699775"/>
            </a:xfrm>
          </p:grpSpPr>
          <p:cxnSp>
            <p:nvCxnSpPr>
              <p:cNvPr id="1537" name="Google Shape;1537;p88"/>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38" name="Google Shape;1538;p8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9" name="Google Shape;1539;p88"/>
            <p:cNvGrpSpPr/>
            <p:nvPr/>
          </p:nvGrpSpPr>
          <p:grpSpPr>
            <a:xfrm>
              <a:off x="4893833" y="3692225"/>
              <a:ext cx="831117" cy="699775"/>
              <a:chOff x="1288475" y="3692213"/>
              <a:chExt cx="623400" cy="699775"/>
            </a:xfrm>
          </p:grpSpPr>
          <p:cxnSp>
            <p:nvCxnSpPr>
              <p:cNvPr id="1540" name="Google Shape;1540;p88"/>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41" name="Google Shape;1541;p8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2" name="Google Shape;1542;p88"/>
            <p:cNvGrpSpPr/>
            <p:nvPr/>
          </p:nvGrpSpPr>
          <p:grpSpPr>
            <a:xfrm>
              <a:off x="5614908" y="3688725"/>
              <a:ext cx="831117" cy="699775"/>
              <a:chOff x="1288475" y="3692213"/>
              <a:chExt cx="623400" cy="699775"/>
            </a:xfrm>
          </p:grpSpPr>
          <p:cxnSp>
            <p:nvCxnSpPr>
              <p:cNvPr id="1543" name="Google Shape;1543;p88"/>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44" name="Google Shape;1544;p8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5" name="Google Shape;1545;p88"/>
            <p:cNvGrpSpPr/>
            <p:nvPr/>
          </p:nvGrpSpPr>
          <p:grpSpPr>
            <a:xfrm>
              <a:off x="6335983" y="3688713"/>
              <a:ext cx="831117" cy="699775"/>
              <a:chOff x="1288475" y="3692213"/>
              <a:chExt cx="623400" cy="699775"/>
            </a:xfrm>
          </p:grpSpPr>
          <p:cxnSp>
            <p:nvCxnSpPr>
              <p:cNvPr id="1546" name="Google Shape;1546;p88"/>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47" name="Google Shape;1547;p8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8" name="Google Shape;1548;p88"/>
            <p:cNvGrpSpPr/>
            <p:nvPr/>
          </p:nvGrpSpPr>
          <p:grpSpPr>
            <a:xfrm>
              <a:off x="7057058" y="3688713"/>
              <a:ext cx="831117" cy="699775"/>
              <a:chOff x="1288475" y="3692213"/>
              <a:chExt cx="623400" cy="699775"/>
            </a:xfrm>
          </p:grpSpPr>
          <p:cxnSp>
            <p:nvCxnSpPr>
              <p:cNvPr id="1549" name="Google Shape;1549;p88"/>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50" name="Google Shape;1550;p8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1" name="Google Shape;1551;p88"/>
            <p:cNvGrpSpPr/>
            <p:nvPr/>
          </p:nvGrpSpPr>
          <p:grpSpPr>
            <a:xfrm>
              <a:off x="7778133" y="3688725"/>
              <a:ext cx="831117" cy="699775"/>
              <a:chOff x="1288475" y="3692213"/>
              <a:chExt cx="623400" cy="699775"/>
            </a:xfrm>
          </p:grpSpPr>
          <p:cxnSp>
            <p:nvCxnSpPr>
              <p:cNvPr id="1552" name="Google Shape;1552;p88"/>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53" name="Google Shape;1553;p88"/>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4" name="Google Shape;1554;p88"/>
            <p:cNvSpPr txBox="1"/>
            <p:nvPr/>
          </p:nvSpPr>
          <p:spPr>
            <a:xfrm>
              <a:off x="1413075" y="3308650"/>
              <a:ext cx="596400" cy="38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3</a:t>
              </a:r>
              <a:endParaRPr sz="2400"/>
            </a:p>
          </p:txBody>
        </p:sp>
      </p:grpSp>
      <p:grpSp>
        <p:nvGrpSpPr>
          <p:cNvPr id="1555" name="Google Shape;1555;p88"/>
          <p:cNvGrpSpPr/>
          <p:nvPr/>
        </p:nvGrpSpPr>
        <p:grpSpPr>
          <a:xfrm>
            <a:off x="803575" y="4752975"/>
            <a:ext cx="11180700" cy="1073900"/>
            <a:chOff x="803575" y="4752975"/>
            <a:chExt cx="11180700" cy="1073900"/>
          </a:xfrm>
        </p:grpSpPr>
        <p:pic>
          <p:nvPicPr>
            <p:cNvPr id="1556" name="Google Shape;1556;p88"/>
            <p:cNvPicPr preferRelativeResize="0"/>
            <p:nvPr/>
          </p:nvPicPr>
          <p:blipFill>
            <a:blip r:embed="rId3">
              <a:alphaModFix/>
            </a:blip>
            <a:stretch>
              <a:fillRect/>
            </a:stretch>
          </p:blipFill>
          <p:spPr>
            <a:xfrm>
              <a:off x="1206275" y="4752975"/>
              <a:ext cx="7402975" cy="554650"/>
            </a:xfrm>
            <a:prstGeom prst="rect">
              <a:avLst/>
            </a:prstGeom>
            <a:noFill/>
            <a:ln>
              <a:noFill/>
            </a:ln>
          </p:spPr>
        </p:pic>
        <p:cxnSp>
          <p:nvCxnSpPr>
            <p:cNvPr id="1557" name="Google Shape;1557;p88"/>
            <p:cNvCxnSpPr/>
            <p:nvPr/>
          </p:nvCxnSpPr>
          <p:spPr>
            <a:xfrm>
              <a:off x="803575" y="5473475"/>
              <a:ext cx="11180700" cy="0"/>
            </a:xfrm>
            <a:prstGeom prst="straightConnector1">
              <a:avLst/>
            </a:prstGeom>
            <a:noFill/>
            <a:ln cap="flat" cmpd="sng" w="28575">
              <a:solidFill>
                <a:schemeClr val="dk2"/>
              </a:solidFill>
              <a:prstDash val="solid"/>
              <a:round/>
              <a:headEnd len="med" w="med" type="triangle"/>
              <a:tailEnd len="med" w="med" type="triangle"/>
            </a:ln>
          </p:spPr>
        </p:cxnSp>
        <p:cxnSp>
          <p:nvCxnSpPr>
            <p:cNvPr id="1558" name="Google Shape;1558;p88"/>
            <p:cNvCxnSpPr/>
            <p:nvPr/>
          </p:nvCxnSpPr>
          <p:spPr>
            <a:xfrm>
              <a:off x="1288442" y="5272475"/>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1559" name="Google Shape;1559;p88"/>
            <p:cNvCxnSpPr/>
            <p:nvPr/>
          </p:nvCxnSpPr>
          <p:spPr>
            <a:xfrm>
              <a:off x="3698317" y="5272475"/>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1560" name="Google Shape;1560;p88"/>
            <p:cNvCxnSpPr/>
            <p:nvPr/>
          </p:nvCxnSpPr>
          <p:spPr>
            <a:xfrm>
              <a:off x="6142642" y="5272475"/>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1561" name="Google Shape;1561;p88"/>
            <p:cNvCxnSpPr/>
            <p:nvPr/>
          </p:nvCxnSpPr>
          <p:spPr>
            <a:xfrm>
              <a:off x="8518017" y="5272475"/>
              <a:ext cx="0" cy="554400"/>
            </a:xfrm>
            <a:prstGeom prst="straightConnector1">
              <a:avLst/>
            </a:prstGeom>
            <a:noFill/>
            <a:ln cap="flat" cmpd="sng" w="28575">
              <a:solidFill>
                <a:schemeClr val="dk2"/>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grpSp>
        <p:nvGrpSpPr>
          <p:cNvPr id="1566" name="Google Shape;1566;p89"/>
          <p:cNvGrpSpPr/>
          <p:nvPr/>
        </p:nvGrpSpPr>
        <p:grpSpPr>
          <a:xfrm>
            <a:off x="803575" y="3308650"/>
            <a:ext cx="11180700" cy="1083350"/>
            <a:chOff x="803575" y="3308650"/>
            <a:chExt cx="11180700" cy="1083350"/>
          </a:xfrm>
        </p:grpSpPr>
        <p:cxnSp>
          <p:nvCxnSpPr>
            <p:cNvPr id="1567" name="Google Shape;1567;p89"/>
            <p:cNvCxnSpPr/>
            <p:nvPr/>
          </p:nvCxnSpPr>
          <p:spPr>
            <a:xfrm>
              <a:off x="803575" y="4114800"/>
              <a:ext cx="11180700" cy="0"/>
            </a:xfrm>
            <a:prstGeom prst="straightConnector1">
              <a:avLst/>
            </a:prstGeom>
            <a:noFill/>
            <a:ln cap="flat" cmpd="sng" w="28575">
              <a:solidFill>
                <a:schemeClr val="dk2"/>
              </a:solidFill>
              <a:prstDash val="solid"/>
              <a:round/>
              <a:headEnd len="med" w="med" type="triangle"/>
              <a:tailEnd len="med" w="med" type="triangle"/>
            </a:ln>
          </p:spPr>
        </p:cxnSp>
        <p:grpSp>
          <p:nvGrpSpPr>
            <p:cNvPr id="1568" name="Google Shape;1568;p89"/>
            <p:cNvGrpSpPr/>
            <p:nvPr/>
          </p:nvGrpSpPr>
          <p:grpSpPr>
            <a:xfrm>
              <a:off x="1288448" y="3692225"/>
              <a:ext cx="831127" cy="699775"/>
              <a:chOff x="1288468" y="3692213"/>
              <a:chExt cx="623407" cy="699775"/>
            </a:xfrm>
          </p:grpSpPr>
          <p:cxnSp>
            <p:nvCxnSpPr>
              <p:cNvPr id="1569" name="Google Shape;1569;p89"/>
              <p:cNvCxnSpPr/>
              <p:nvPr/>
            </p:nvCxnSpPr>
            <p:spPr>
              <a:xfrm>
                <a:off x="1288468" y="3837588"/>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1570" name="Google Shape;1570;p89"/>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71" name="Google Shape;1571;p89"/>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2" name="Google Shape;1572;p89"/>
            <p:cNvGrpSpPr/>
            <p:nvPr/>
          </p:nvGrpSpPr>
          <p:grpSpPr>
            <a:xfrm>
              <a:off x="2009533" y="3692225"/>
              <a:ext cx="831117" cy="699775"/>
              <a:chOff x="1288475" y="3692213"/>
              <a:chExt cx="623400" cy="699775"/>
            </a:xfrm>
          </p:grpSpPr>
          <p:cxnSp>
            <p:nvCxnSpPr>
              <p:cNvPr id="1573" name="Google Shape;1573;p89"/>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74" name="Google Shape;1574;p89"/>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5" name="Google Shape;1575;p89"/>
            <p:cNvGrpSpPr/>
            <p:nvPr/>
          </p:nvGrpSpPr>
          <p:grpSpPr>
            <a:xfrm>
              <a:off x="2730608" y="3692225"/>
              <a:ext cx="831117" cy="699775"/>
              <a:chOff x="1288475" y="3692213"/>
              <a:chExt cx="623400" cy="699775"/>
            </a:xfrm>
          </p:grpSpPr>
          <p:cxnSp>
            <p:nvCxnSpPr>
              <p:cNvPr id="1576" name="Google Shape;1576;p89"/>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77" name="Google Shape;1577;p89"/>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8" name="Google Shape;1578;p89"/>
            <p:cNvGrpSpPr/>
            <p:nvPr/>
          </p:nvGrpSpPr>
          <p:grpSpPr>
            <a:xfrm>
              <a:off x="3451683" y="3688713"/>
              <a:ext cx="831117" cy="699775"/>
              <a:chOff x="1288475" y="3692213"/>
              <a:chExt cx="623400" cy="699775"/>
            </a:xfrm>
          </p:grpSpPr>
          <p:cxnSp>
            <p:nvCxnSpPr>
              <p:cNvPr id="1579" name="Google Shape;1579;p89"/>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80" name="Google Shape;1580;p89"/>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1" name="Google Shape;1581;p89"/>
            <p:cNvGrpSpPr/>
            <p:nvPr/>
          </p:nvGrpSpPr>
          <p:grpSpPr>
            <a:xfrm>
              <a:off x="4172758" y="3692225"/>
              <a:ext cx="831117" cy="699775"/>
              <a:chOff x="1288475" y="3692213"/>
              <a:chExt cx="623400" cy="699775"/>
            </a:xfrm>
          </p:grpSpPr>
          <p:cxnSp>
            <p:nvCxnSpPr>
              <p:cNvPr id="1582" name="Google Shape;1582;p89"/>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83" name="Google Shape;1583;p89"/>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4" name="Google Shape;1584;p89"/>
            <p:cNvGrpSpPr/>
            <p:nvPr/>
          </p:nvGrpSpPr>
          <p:grpSpPr>
            <a:xfrm>
              <a:off x="4893833" y="3692225"/>
              <a:ext cx="831117" cy="699775"/>
              <a:chOff x="1288475" y="3692213"/>
              <a:chExt cx="623400" cy="699775"/>
            </a:xfrm>
          </p:grpSpPr>
          <p:cxnSp>
            <p:nvCxnSpPr>
              <p:cNvPr id="1585" name="Google Shape;1585;p89"/>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86" name="Google Shape;1586;p89"/>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7" name="Google Shape;1587;p89"/>
            <p:cNvGrpSpPr/>
            <p:nvPr/>
          </p:nvGrpSpPr>
          <p:grpSpPr>
            <a:xfrm>
              <a:off x="5614908" y="3688725"/>
              <a:ext cx="831117" cy="699775"/>
              <a:chOff x="1288475" y="3692213"/>
              <a:chExt cx="623400" cy="699775"/>
            </a:xfrm>
          </p:grpSpPr>
          <p:cxnSp>
            <p:nvCxnSpPr>
              <p:cNvPr id="1588" name="Google Shape;1588;p89"/>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89" name="Google Shape;1589;p89"/>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0" name="Google Shape;1590;p89"/>
            <p:cNvGrpSpPr/>
            <p:nvPr/>
          </p:nvGrpSpPr>
          <p:grpSpPr>
            <a:xfrm>
              <a:off x="6335983" y="3688713"/>
              <a:ext cx="831117" cy="699775"/>
              <a:chOff x="1288475" y="3692213"/>
              <a:chExt cx="623400" cy="699775"/>
            </a:xfrm>
          </p:grpSpPr>
          <p:cxnSp>
            <p:nvCxnSpPr>
              <p:cNvPr id="1591" name="Google Shape;1591;p89"/>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92" name="Google Shape;1592;p89"/>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3" name="Google Shape;1593;p89"/>
            <p:cNvGrpSpPr/>
            <p:nvPr/>
          </p:nvGrpSpPr>
          <p:grpSpPr>
            <a:xfrm>
              <a:off x="7057058" y="3688713"/>
              <a:ext cx="831117" cy="699775"/>
              <a:chOff x="1288475" y="3692213"/>
              <a:chExt cx="623400" cy="699775"/>
            </a:xfrm>
          </p:grpSpPr>
          <p:cxnSp>
            <p:nvCxnSpPr>
              <p:cNvPr id="1594" name="Google Shape;1594;p89"/>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95" name="Google Shape;1595;p89"/>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6" name="Google Shape;1596;p89"/>
            <p:cNvGrpSpPr/>
            <p:nvPr/>
          </p:nvGrpSpPr>
          <p:grpSpPr>
            <a:xfrm>
              <a:off x="7778133" y="3688725"/>
              <a:ext cx="831117" cy="699775"/>
              <a:chOff x="1288475" y="3692213"/>
              <a:chExt cx="623400" cy="699775"/>
            </a:xfrm>
          </p:grpSpPr>
          <p:cxnSp>
            <p:nvCxnSpPr>
              <p:cNvPr id="1597" name="Google Shape;1597;p89"/>
              <p:cNvCxnSpPr/>
              <p:nvPr/>
            </p:nvCxnSpPr>
            <p:spPr>
              <a:xfrm>
                <a:off x="1834424" y="3837588"/>
                <a:ext cx="0" cy="554400"/>
              </a:xfrm>
              <a:prstGeom prst="straightConnector1">
                <a:avLst/>
              </a:prstGeom>
              <a:noFill/>
              <a:ln cap="flat" cmpd="sng" w="28575">
                <a:solidFill>
                  <a:schemeClr val="dk2"/>
                </a:solidFill>
                <a:prstDash val="solid"/>
                <a:round/>
                <a:headEnd len="med" w="med" type="none"/>
                <a:tailEnd len="med" w="med" type="none"/>
              </a:ln>
            </p:spPr>
          </p:cxnSp>
          <p:sp>
            <p:nvSpPr>
              <p:cNvPr id="1598" name="Google Shape;1598;p89"/>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9" name="Google Shape;1599;p89"/>
            <p:cNvSpPr txBox="1"/>
            <p:nvPr/>
          </p:nvSpPr>
          <p:spPr>
            <a:xfrm>
              <a:off x="1413075" y="3308650"/>
              <a:ext cx="596400" cy="38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5</a:t>
              </a:r>
              <a:endParaRPr sz="2400"/>
            </a:p>
          </p:txBody>
        </p:sp>
      </p:grpSp>
      <p:grpSp>
        <p:nvGrpSpPr>
          <p:cNvPr id="1600" name="Google Shape;1600;p89"/>
          <p:cNvGrpSpPr/>
          <p:nvPr/>
        </p:nvGrpSpPr>
        <p:grpSpPr>
          <a:xfrm>
            <a:off x="803575" y="4890825"/>
            <a:ext cx="11180700" cy="936050"/>
            <a:chOff x="803575" y="4890825"/>
            <a:chExt cx="11180700" cy="936050"/>
          </a:xfrm>
        </p:grpSpPr>
        <p:grpSp>
          <p:nvGrpSpPr>
            <p:cNvPr id="1601" name="Google Shape;1601;p89"/>
            <p:cNvGrpSpPr/>
            <p:nvPr/>
          </p:nvGrpSpPr>
          <p:grpSpPr>
            <a:xfrm>
              <a:off x="803575" y="5272475"/>
              <a:ext cx="11180700" cy="554400"/>
              <a:chOff x="803575" y="5272475"/>
              <a:chExt cx="11180700" cy="554400"/>
            </a:xfrm>
          </p:grpSpPr>
          <p:cxnSp>
            <p:nvCxnSpPr>
              <p:cNvPr id="1602" name="Google Shape;1602;p89"/>
              <p:cNvCxnSpPr/>
              <p:nvPr/>
            </p:nvCxnSpPr>
            <p:spPr>
              <a:xfrm>
                <a:off x="803575" y="5473475"/>
                <a:ext cx="11180700" cy="0"/>
              </a:xfrm>
              <a:prstGeom prst="straightConnector1">
                <a:avLst/>
              </a:prstGeom>
              <a:noFill/>
              <a:ln cap="flat" cmpd="sng" w="28575">
                <a:solidFill>
                  <a:schemeClr val="dk2"/>
                </a:solidFill>
                <a:prstDash val="solid"/>
                <a:round/>
                <a:headEnd len="med" w="med" type="triangle"/>
                <a:tailEnd len="med" w="med" type="triangle"/>
              </a:ln>
            </p:spPr>
          </p:cxnSp>
          <p:cxnSp>
            <p:nvCxnSpPr>
              <p:cNvPr id="1603" name="Google Shape;1603;p89"/>
              <p:cNvCxnSpPr/>
              <p:nvPr/>
            </p:nvCxnSpPr>
            <p:spPr>
              <a:xfrm>
                <a:off x="1288442" y="5272475"/>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1604" name="Google Shape;1604;p89"/>
              <p:cNvCxnSpPr/>
              <p:nvPr/>
            </p:nvCxnSpPr>
            <p:spPr>
              <a:xfrm>
                <a:off x="2750517" y="5272475"/>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1605" name="Google Shape;1605;p89"/>
              <p:cNvCxnSpPr/>
              <p:nvPr/>
            </p:nvCxnSpPr>
            <p:spPr>
              <a:xfrm>
                <a:off x="4212592" y="5272475"/>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1606" name="Google Shape;1606;p89"/>
              <p:cNvCxnSpPr/>
              <p:nvPr/>
            </p:nvCxnSpPr>
            <p:spPr>
              <a:xfrm>
                <a:off x="8518017" y="5272475"/>
                <a:ext cx="0" cy="554400"/>
              </a:xfrm>
              <a:prstGeom prst="straightConnector1">
                <a:avLst/>
              </a:prstGeom>
              <a:noFill/>
              <a:ln cap="flat" cmpd="sng" w="28575">
                <a:solidFill>
                  <a:schemeClr val="dk2"/>
                </a:solidFill>
                <a:prstDash val="solid"/>
                <a:round/>
                <a:headEnd len="med" w="med" type="none"/>
                <a:tailEnd len="med" w="med" type="none"/>
              </a:ln>
            </p:spPr>
          </p:cxnSp>
        </p:grpSp>
        <p:pic>
          <p:nvPicPr>
            <p:cNvPr id="1607" name="Google Shape;1607;p89"/>
            <p:cNvPicPr preferRelativeResize="0"/>
            <p:nvPr/>
          </p:nvPicPr>
          <p:blipFill>
            <a:blip r:embed="rId3">
              <a:alphaModFix/>
            </a:blip>
            <a:stretch>
              <a:fillRect/>
            </a:stretch>
          </p:blipFill>
          <p:spPr>
            <a:xfrm>
              <a:off x="1232125" y="4890825"/>
              <a:ext cx="7375524" cy="247650"/>
            </a:xfrm>
            <a:prstGeom prst="rect">
              <a:avLst/>
            </a:prstGeom>
            <a:noFill/>
            <a:ln>
              <a:noFill/>
            </a:ln>
          </p:spPr>
        </p:pic>
        <p:cxnSp>
          <p:nvCxnSpPr>
            <p:cNvPr id="1608" name="Google Shape;1608;p89"/>
            <p:cNvCxnSpPr/>
            <p:nvPr/>
          </p:nvCxnSpPr>
          <p:spPr>
            <a:xfrm>
              <a:off x="5657417" y="5272475"/>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1609" name="Google Shape;1609;p89"/>
            <p:cNvCxnSpPr/>
            <p:nvPr/>
          </p:nvCxnSpPr>
          <p:spPr>
            <a:xfrm>
              <a:off x="7110892" y="5272475"/>
              <a:ext cx="0" cy="554400"/>
            </a:xfrm>
            <a:prstGeom prst="straightConnector1">
              <a:avLst/>
            </a:prstGeom>
            <a:noFill/>
            <a:ln cap="flat" cmpd="sng" w="28575">
              <a:solidFill>
                <a:schemeClr val="dk2"/>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3" name="Shape 1613"/>
        <p:cNvGrpSpPr/>
        <p:nvPr/>
      </p:nvGrpSpPr>
      <p:grpSpPr>
        <a:xfrm>
          <a:off x="0" y="0"/>
          <a:ext cx="0" cy="0"/>
          <a:chOff x="0" y="0"/>
          <a:chExt cx="0" cy="0"/>
        </a:xfrm>
      </p:grpSpPr>
      <p:sp>
        <p:nvSpPr>
          <p:cNvPr id="1614" name="Google Shape;1614;p90"/>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7</a:t>
            </a:r>
            <a:r>
              <a:rPr b="1" lang="en-US" sz="5500">
                <a:latin typeface="Helvetica Neue"/>
                <a:ea typeface="Helvetica Neue"/>
                <a:cs typeface="Helvetica Neue"/>
                <a:sym typeface="Helvetica Neue"/>
              </a:rPr>
              <a:t> groups of 10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a:t>
            </a:r>
            <a:r>
              <a:rPr b="1" lang="en-US" sz="5500">
                <a:latin typeface="Helvetica Neue"/>
                <a:ea typeface="Helvetica Neue"/>
                <a:cs typeface="Helvetica Neue"/>
                <a:sym typeface="Helvetica Neue"/>
              </a:rPr>
              <a:t>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8 groups of 10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0" st="0"/>
                                            </p:txEl>
                                          </p:spTgt>
                                        </p:tgtEl>
                                        <p:attrNameLst>
                                          <p:attrName>style.visibility</p:attrName>
                                        </p:attrNameLst>
                                      </p:cBhvr>
                                      <p:to>
                                        <p:strVal val="visible"/>
                                      </p:to>
                                    </p:set>
                                    <p:animEffect filter="fade" transition="in">
                                      <p:cBhvr>
                                        <p:cTn dur="1"/>
                                        <p:tgtEl>
                                          <p:spTgt spid="16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1" st="1"/>
                                            </p:txEl>
                                          </p:spTgt>
                                        </p:tgtEl>
                                        <p:attrNameLst>
                                          <p:attrName>style.visibility</p:attrName>
                                        </p:attrNameLst>
                                      </p:cBhvr>
                                      <p:to>
                                        <p:strVal val="visible"/>
                                      </p:to>
                                    </p:set>
                                    <p:animEffect filter="fade" transition="in">
                                      <p:cBhvr>
                                        <p:cTn dur="1"/>
                                        <p:tgtEl>
                                          <p:spTgt spid="16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2" st="2"/>
                                            </p:txEl>
                                          </p:spTgt>
                                        </p:tgtEl>
                                        <p:attrNameLst>
                                          <p:attrName>style.visibility</p:attrName>
                                        </p:attrNameLst>
                                      </p:cBhvr>
                                      <p:to>
                                        <p:strVal val="visible"/>
                                      </p:to>
                                    </p:set>
                                    <p:animEffect filter="fade" transition="in">
                                      <p:cBhvr>
                                        <p:cTn dur="1"/>
                                        <p:tgtEl>
                                          <p:spTgt spid="16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3" st="3"/>
                                            </p:txEl>
                                          </p:spTgt>
                                        </p:tgtEl>
                                        <p:attrNameLst>
                                          <p:attrName>style.visibility</p:attrName>
                                        </p:attrNameLst>
                                      </p:cBhvr>
                                      <p:to>
                                        <p:strVal val="visible"/>
                                      </p:to>
                                    </p:set>
                                    <p:animEffect filter="fade" transition="in">
                                      <p:cBhvr>
                                        <p:cTn dur="1"/>
                                        <p:tgtEl>
                                          <p:spTgt spid="16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4" st="4"/>
                                            </p:txEl>
                                          </p:spTgt>
                                        </p:tgtEl>
                                        <p:attrNameLst>
                                          <p:attrName>style.visibility</p:attrName>
                                        </p:attrNameLst>
                                      </p:cBhvr>
                                      <p:to>
                                        <p:strVal val="visible"/>
                                      </p:to>
                                    </p:set>
                                    <p:animEffect filter="fade" transition="in">
                                      <p:cBhvr>
                                        <p:cTn dur="1"/>
                                        <p:tgtEl>
                                          <p:spTgt spid="16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5" st="5"/>
                                            </p:txEl>
                                          </p:spTgt>
                                        </p:tgtEl>
                                        <p:attrNameLst>
                                          <p:attrName>style.visibility</p:attrName>
                                        </p:attrNameLst>
                                      </p:cBhvr>
                                      <p:to>
                                        <p:strVal val="visible"/>
                                      </p:to>
                                    </p:set>
                                    <p:animEffect filter="fade" transition="in">
                                      <p:cBhvr>
                                        <p:cTn dur="1"/>
                                        <p:tgtEl>
                                          <p:spTgt spid="161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6" st="6"/>
                                            </p:txEl>
                                          </p:spTgt>
                                        </p:tgtEl>
                                        <p:attrNameLst>
                                          <p:attrName>style.visibility</p:attrName>
                                        </p:attrNameLst>
                                      </p:cBhvr>
                                      <p:to>
                                        <p:strVal val="visible"/>
                                      </p:to>
                                    </p:set>
                                    <p:animEffect filter="fade" transition="in">
                                      <p:cBhvr>
                                        <p:cTn dur="1"/>
                                        <p:tgtEl>
                                          <p:spTgt spid="161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7" st="7"/>
                                            </p:txEl>
                                          </p:spTgt>
                                        </p:tgtEl>
                                        <p:attrNameLst>
                                          <p:attrName>style.visibility</p:attrName>
                                        </p:attrNameLst>
                                      </p:cBhvr>
                                      <p:to>
                                        <p:strVal val="visible"/>
                                      </p:to>
                                    </p:set>
                                    <p:animEffect filter="fade" transition="in">
                                      <p:cBhvr>
                                        <p:cTn dur="1"/>
                                        <p:tgtEl>
                                          <p:spTgt spid="161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91"/>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2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3" name="Shape 1623"/>
        <p:cNvGrpSpPr/>
        <p:nvPr/>
      </p:nvGrpSpPr>
      <p:grpSpPr>
        <a:xfrm>
          <a:off x="0" y="0"/>
          <a:ext cx="0" cy="0"/>
          <a:chOff x="0" y="0"/>
          <a:chExt cx="0" cy="0"/>
        </a:xfrm>
      </p:grpSpPr>
      <p:sp>
        <p:nvSpPr>
          <p:cNvPr id="1624" name="Google Shape;1624;p9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2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groups of 10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4"/>
                                        </p:tgtEl>
                                        <p:attrNameLst>
                                          <p:attrName>style.visibility</p:attrName>
                                        </p:attrNameLst>
                                      </p:cBhvr>
                                      <p:to>
                                        <p:strVal val="visible"/>
                                      </p:to>
                                    </p:set>
                                    <p:animEffect filter="fade" transition="in">
                                      <p:cBhvr>
                                        <p:cTn dur="1"/>
                                        <p:tgtEl>
                                          <p:spTgt spid="1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9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8 groups of 10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sp>
        <p:nvSpPr>
          <p:cNvPr id="1634" name="Google Shape;1634;p94"/>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x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x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x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8 x 10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8" name="Shape 1638"/>
        <p:cNvGrpSpPr/>
        <p:nvPr/>
      </p:nvGrpSpPr>
      <p:grpSpPr>
        <a:xfrm>
          <a:off x="0" y="0"/>
          <a:ext cx="0" cy="0"/>
          <a:chOff x="0" y="0"/>
          <a:chExt cx="0" cy="0"/>
        </a:xfrm>
      </p:grpSpPr>
      <p:sp>
        <p:nvSpPr>
          <p:cNvPr id="1639" name="Google Shape;1639;p95"/>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x 10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a:t>
            </a:r>
            <a:r>
              <a:rPr b="1" lang="en-US" sz="5500">
                <a:latin typeface="Helvetica Neue"/>
                <a:ea typeface="Helvetica Neue"/>
                <a:cs typeface="Helvetica Neue"/>
                <a:sym typeface="Helvetica Neue"/>
              </a:rPr>
              <a:t> x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x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x 10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60"/>
          <p:cNvSpPr txBox="1"/>
          <p:nvPr>
            <p:ph idx="1" type="body"/>
          </p:nvPr>
        </p:nvSpPr>
        <p:spPr>
          <a:xfrm>
            <a:off x="443250" y="766823"/>
            <a:ext cx="12118200" cy="76173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lang="en-US"/>
              <a:t>I don’t do ALL the types of number talks/string that you could do for a type of fact.  For example, there are times I do a number string that shows commutative property for one type of fact but I don’t use it in other facts. But in that other fact I might do number string that start to lay the foundation for division.  If you see a number string under one type of fact and it isn’t under another, then just copy the slides, paste them under the other fact you want them in and adjust the numbers.  </a:t>
            </a:r>
            <a:endParaRPr/>
          </a:p>
          <a:p>
            <a:pPr indent="-406400" lvl="0" marL="457200" rtl="0" algn="l">
              <a:spcBef>
                <a:spcPts val="0"/>
              </a:spcBef>
              <a:spcAft>
                <a:spcPts val="0"/>
              </a:spcAft>
              <a:buSzPts val="2800"/>
              <a:buChar char="●"/>
            </a:pPr>
            <a:r>
              <a:rPr lang="en-US"/>
              <a:t>Use these as a guide.  You need to do what’s right for you &amp; your students.  DO NOT start with the first slide and work your way through.  If your students don’t need a particular slide, skip it.  If your students need more time on the idea we are trying to develop on a slide, then copy the slide and change the image or text to give them more opportunities to develop their understanding.</a:t>
            </a:r>
            <a:endParaRPr/>
          </a:p>
          <a:p>
            <a:pPr indent="-406400" lvl="0" marL="457200" rtl="0" algn="l">
              <a:spcBef>
                <a:spcPts val="0"/>
              </a:spcBef>
              <a:spcAft>
                <a:spcPts val="0"/>
              </a:spcAft>
              <a:buSzPts val="2800"/>
              <a:buChar char="●"/>
            </a:pPr>
            <a:r>
              <a:rPr lang="en-US"/>
              <a:t>The order of developing the facts are x2, x10, x5, x1 &amp; x0, x3, x4, x6 &amp; x7, x9, and x8.  This is based off the relationships I’m trying to help kids build.  If you want to switch that up, go ahead.  BUT, always be thinking about what relationship you want to help kids build.</a:t>
            </a:r>
            <a:endParaRPr/>
          </a:p>
          <a:p>
            <a:pPr indent="0" lvl="0" marL="0" rtl="0" algn="l">
              <a:spcBef>
                <a:spcPts val="0"/>
              </a:spcBef>
              <a:spcAft>
                <a:spcPts val="0"/>
              </a:spcAft>
              <a:buNone/>
            </a:pPr>
            <a:r>
              <a:t/>
            </a:r>
            <a:endParaRPr/>
          </a:p>
        </p:txBody>
      </p:sp>
      <p:sp>
        <p:nvSpPr>
          <p:cNvPr id="190" name="Google Shape;190;p60"/>
          <p:cNvSpPr/>
          <p:nvPr/>
        </p:nvSpPr>
        <p:spPr>
          <a:xfrm>
            <a:off x="0" y="9394125"/>
            <a:ext cx="13004700" cy="359700"/>
          </a:xfrm>
          <a:prstGeom prst="rect">
            <a:avLst/>
          </a:prstGeom>
          <a:solidFill>
            <a:srgbClr val="FFCE5B"/>
          </a:solidFill>
          <a:ln cap="flat" cmpd="sng" w="9525">
            <a:solidFill>
              <a:srgbClr val="FFCE5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www.BuildMathMinds.com</a:t>
            </a:r>
            <a:endParaRPr sz="2400"/>
          </a:p>
        </p:txBody>
      </p:sp>
      <p:sp>
        <p:nvSpPr>
          <p:cNvPr id="191" name="Google Shape;191;p60"/>
          <p:cNvSpPr/>
          <p:nvPr/>
        </p:nvSpPr>
        <p:spPr>
          <a:xfrm>
            <a:off x="0" y="-23975"/>
            <a:ext cx="13004700" cy="790800"/>
          </a:xfrm>
          <a:prstGeom prst="rect">
            <a:avLst/>
          </a:prstGeom>
          <a:solidFill>
            <a:srgbClr val="81CFD1"/>
          </a:solidFill>
          <a:ln cap="flat" cmpd="sng" w="9525">
            <a:solidFill>
              <a:srgbClr val="81CFD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solidFill>
                  <a:srgbClr val="FFFFFF"/>
                </a:solidFill>
              </a:rPr>
              <a:t>About These Slides</a:t>
            </a:r>
            <a:endParaRPr sz="30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3" name="Shape 1643"/>
        <p:cNvGrpSpPr/>
        <p:nvPr/>
      </p:nvGrpSpPr>
      <p:grpSpPr>
        <a:xfrm>
          <a:off x="0" y="0"/>
          <a:ext cx="0" cy="0"/>
          <a:chOff x="0" y="0"/>
          <a:chExt cx="0" cy="0"/>
        </a:xfrm>
      </p:grpSpPr>
      <p:sp>
        <p:nvSpPr>
          <p:cNvPr id="1644" name="Google Shape;1644;p96"/>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12 x 10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15</a:t>
            </a:r>
            <a:r>
              <a:rPr b="1" lang="en-US" sz="5500">
                <a:latin typeface="Helvetica Neue"/>
                <a:ea typeface="Helvetica Neue"/>
                <a:cs typeface="Helvetica Neue"/>
                <a:sym typeface="Helvetica Neue"/>
              </a:rPr>
              <a:t> x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21 x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34 x 10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A7AE"/>
        </a:solidFill>
      </p:bgPr>
    </p:bg>
    <p:spTree>
      <p:nvGrpSpPr>
        <p:cNvPr id="1648" name="Shape 1648"/>
        <p:cNvGrpSpPr/>
        <p:nvPr/>
      </p:nvGrpSpPr>
      <p:grpSpPr>
        <a:xfrm>
          <a:off x="0" y="0"/>
          <a:ext cx="0" cy="0"/>
          <a:chOff x="0" y="0"/>
          <a:chExt cx="0" cy="0"/>
        </a:xfrm>
      </p:grpSpPr>
      <p:pic>
        <p:nvPicPr>
          <p:cNvPr id="1649" name="Google Shape;1649;p97"/>
          <p:cNvPicPr preferRelativeResize="0"/>
          <p:nvPr/>
        </p:nvPicPr>
        <p:blipFill rotWithShape="1">
          <a:blip r:embed="rId3">
            <a:alphaModFix/>
          </a:blip>
          <a:srcRect b="0" l="0" r="0" t="0"/>
          <a:stretch/>
        </p:blipFill>
        <p:spPr>
          <a:xfrm>
            <a:off x="5425" y="-6525"/>
            <a:ext cx="13004800" cy="9753601"/>
          </a:xfrm>
          <a:prstGeom prst="rect">
            <a:avLst/>
          </a:prstGeom>
          <a:noFill/>
          <a:ln>
            <a:noFill/>
          </a:ln>
        </p:spPr>
      </p:pic>
      <p:sp>
        <p:nvSpPr>
          <p:cNvPr id="1650" name="Google Shape;1650;p97"/>
          <p:cNvSpPr txBox="1"/>
          <p:nvPr>
            <p:ph type="title"/>
          </p:nvPr>
        </p:nvSpPr>
        <p:spPr>
          <a:xfrm>
            <a:off x="1269950" y="3677700"/>
            <a:ext cx="10464900" cy="23982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US"/>
              <a:t>Building a Strategy for </a:t>
            </a:r>
            <a:r>
              <a:rPr lang="en-US" sz="9600">
                <a:solidFill>
                  <a:srgbClr val="FFCE5B"/>
                </a:solidFill>
              </a:rPr>
              <a:t>x5</a:t>
            </a:r>
            <a:endParaRPr sz="9600">
              <a:solidFill>
                <a:srgbClr val="FFCE5B"/>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4" name="Shape 1654"/>
        <p:cNvGrpSpPr/>
        <p:nvPr/>
      </p:nvGrpSpPr>
      <p:grpSpPr>
        <a:xfrm>
          <a:off x="0" y="0"/>
          <a:ext cx="0" cy="0"/>
          <a:chOff x="0" y="0"/>
          <a:chExt cx="0" cy="0"/>
        </a:xfrm>
      </p:grpSpPr>
      <p:grpSp>
        <p:nvGrpSpPr>
          <p:cNvPr id="1655" name="Google Shape;1655;p98"/>
          <p:cNvGrpSpPr/>
          <p:nvPr/>
        </p:nvGrpSpPr>
        <p:grpSpPr>
          <a:xfrm>
            <a:off x="1073899" y="680090"/>
            <a:ext cx="6934021" cy="2628764"/>
            <a:chOff x="1773374" y="354302"/>
            <a:chExt cx="6934021" cy="2628764"/>
          </a:xfrm>
        </p:grpSpPr>
        <p:grpSp>
          <p:nvGrpSpPr>
            <p:cNvPr id="1656" name="Google Shape;1656;p98"/>
            <p:cNvGrpSpPr/>
            <p:nvPr/>
          </p:nvGrpSpPr>
          <p:grpSpPr>
            <a:xfrm>
              <a:off x="1773374" y="354302"/>
              <a:ext cx="6934021" cy="2628764"/>
              <a:chOff x="-38" y="0"/>
              <a:chExt cx="4410113" cy="2628764"/>
            </a:xfrm>
          </p:grpSpPr>
          <p:sp>
            <p:nvSpPr>
              <p:cNvPr id="1657" name="Google Shape;1657;p98"/>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658" name="Google Shape;1658;p98"/>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659" name="Google Shape;1659;p98"/>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660" name="Google Shape;1660;p98"/>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661" name="Google Shape;1661;p98"/>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662" name="Google Shape;1662;p98"/>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663" name="Google Shape;1663;p98"/>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664" name="Google Shape;1664;p98"/>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665" name="Google Shape;1665;p98"/>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666" name="Google Shape;1666;p98"/>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667" name="Google Shape;1667;p98"/>
            <p:cNvGrpSpPr/>
            <p:nvPr/>
          </p:nvGrpSpPr>
          <p:grpSpPr>
            <a:xfrm>
              <a:off x="1887184" y="506167"/>
              <a:ext cx="6722505" cy="2360268"/>
              <a:chOff x="1887184" y="506167"/>
              <a:chExt cx="6722505" cy="2360268"/>
            </a:xfrm>
          </p:grpSpPr>
          <p:grpSp>
            <p:nvGrpSpPr>
              <p:cNvPr id="1668" name="Google Shape;1668;p98"/>
              <p:cNvGrpSpPr/>
              <p:nvPr/>
            </p:nvGrpSpPr>
            <p:grpSpPr>
              <a:xfrm>
                <a:off x="1963384" y="506167"/>
                <a:ext cx="1108205" cy="1078918"/>
                <a:chOff x="1211113" y="3274014"/>
                <a:chExt cx="1489723" cy="1450353"/>
              </a:xfrm>
            </p:grpSpPr>
            <p:sp>
              <p:nvSpPr>
                <p:cNvPr id="1669" name="Google Shape;1669;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70" name="Google Shape;1670;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71" name="Google Shape;1671;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72" name="Google Shape;1672;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673" name="Google Shape;1673;p98"/>
              <p:cNvGrpSpPr/>
              <p:nvPr/>
            </p:nvGrpSpPr>
            <p:grpSpPr>
              <a:xfrm>
                <a:off x="3290759" y="506167"/>
                <a:ext cx="1108205" cy="1078918"/>
                <a:chOff x="1211113" y="3274014"/>
                <a:chExt cx="1489723" cy="1450353"/>
              </a:xfrm>
            </p:grpSpPr>
            <p:sp>
              <p:nvSpPr>
                <p:cNvPr id="1674" name="Google Shape;1674;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75" name="Google Shape;1675;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76" name="Google Shape;1676;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77" name="Google Shape;1677;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678" name="Google Shape;1678;p98"/>
              <p:cNvGrpSpPr/>
              <p:nvPr/>
            </p:nvGrpSpPr>
            <p:grpSpPr>
              <a:xfrm>
                <a:off x="4618134" y="506167"/>
                <a:ext cx="1108205" cy="1078918"/>
                <a:chOff x="1211113" y="3274014"/>
                <a:chExt cx="1489723" cy="1450353"/>
              </a:xfrm>
            </p:grpSpPr>
            <p:sp>
              <p:nvSpPr>
                <p:cNvPr id="1679" name="Google Shape;1679;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80" name="Google Shape;1680;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81" name="Google Shape;1681;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82" name="Google Shape;1682;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683" name="Google Shape;1683;p98"/>
              <p:cNvGrpSpPr/>
              <p:nvPr/>
            </p:nvGrpSpPr>
            <p:grpSpPr>
              <a:xfrm>
                <a:off x="6064059" y="506167"/>
                <a:ext cx="1108205" cy="1078918"/>
                <a:chOff x="1211113" y="3274014"/>
                <a:chExt cx="1489723" cy="1450353"/>
              </a:xfrm>
            </p:grpSpPr>
            <p:sp>
              <p:nvSpPr>
                <p:cNvPr id="1684" name="Google Shape;1684;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85" name="Google Shape;1685;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86" name="Google Shape;1686;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87" name="Google Shape;1687;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688" name="Google Shape;1688;p98"/>
              <p:cNvGrpSpPr/>
              <p:nvPr/>
            </p:nvGrpSpPr>
            <p:grpSpPr>
              <a:xfrm>
                <a:off x="7433784" y="506167"/>
                <a:ext cx="1108205" cy="1078918"/>
                <a:chOff x="1211113" y="3274014"/>
                <a:chExt cx="1489723" cy="1450353"/>
              </a:xfrm>
            </p:grpSpPr>
            <p:sp>
              <p:nvSpPr>
                <p:cNvPr id="1689" name="Google Shape;1689;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90" name="Google Shape;1690;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91" name="Google Shape;1691;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92" name="Google Shape;1692;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693" name="Google Shape;1693;p98"/>
              <p:cNvGrpSpPr/>
              <p:nvPr/>
            </p:nvGrpSpPr>
            <p:grpSpPr>
              <a:xfrm>
                <a:off x="1887184" y="1787517"/>
                <a:ext cx="1108205" cy="1078918"/>
                <a:chOff x="1211113" y="3274014"/>
                <a:chExt cx="1489723" cy="1450353"/>
              </a:xfrm>
            </p:grpSpPr>
            <p:sp>
              <p:nvSpPr>
                <p:cNvPr id="1694" name="Google Shape;1694;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95" name="Google Shape;1695;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96" name="Google Shape;1696;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697" name="Google Shape;1697;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698" name="Google Shape;1698;p98"/>
              <p:cNvGrpSpPr/>
              <p:nvPr/>
            </p:nvGrpSpPr>
            <p:grpSpPr>
              <a:xfrm>
                <a:off x="3290759" y="1787517"/>
                <a:ext cx="1108205" cy="1078918"/>
                <a:chOff x="1211113" y="3274014"/>
                <a:chExt cx="1489723" cy="1450353"/>
              </a:xfrm>
            </p:grpSpPr>
            <p:sp>
              <p:nvSpPr>
                <p:cNvPr id="1699" name="Google Shape;1699;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00" name="Google Shape;1700;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01" name="Google Shape;1701;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02" name="Google Shape;1702;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703" name="Google Shape;1703;p98"/>
              <p:cNvGrpSpPr/>
              <p:nvPr/>
            </p:nvGrpSpPr>
            <p:grpSpPr>
              <a:xfrm>
                <a:off x="4694334" y="1787517"/>
                <a:ext cx="1108205" cy="1078918"/>
                <a:chOff x="1211113" y="3274014"/>
                <a:chExt cx="1489723" cy="1450353"/>
              </a:xfrm>
            </p:grpSpPr>
            <p:sp>
              <p:nvSpPr>
                <p:cNvPr id="1704" name="Google Shape;1704;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05" name="Google Shape;1705;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06" name="Google Shape;1706;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07" name="Google Shape;1707;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708" name="Google Shape;1708;p98"/>
              <p:cNvGrpSpPr/>
              <p:nvPr/>
            </p:nvGrpSpPr>
            <p:grpSpPr>
              <a:xfrm>
                <a:off x="6097909" y="1787517"/>
                <a:ext cx="1108205" cy="1078918"/>
                <a:chOff x="1211113" y="3274014"/>
                <a:chExt cx="1489723" cy="1450353"/>
              </a:xfrm>
            </p:grpSpPr>
            <p:sp>
              <p:nvSpPr>
                <p:cNvPr id="1709" name="Google Shape;1709;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10" name="Google Shape;1710;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11" name="Google Shape;1711;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12" name="Google Shape;1712;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713" name="Google Shape;1713;p98"/>
              <p:cNvGrpSpPr/>
              <p:nvPr/>
            </p:nvGrpSpPr>
            <p:grpSpPr>
              <a:xfrm>
                <a:off x="7501484" y="1787517"/>
                <a:ext cx="1108205" cy="1078918"/>
                <a:chOff x="1211113" y="3274014"/>
                <a:chExt cx="1489723" cy="1450353"/>
              </a:xfrm>
            </p:grpSpPr>
            <p:sp>
              <p:nvSpPr>
                <p:cNvPr id="1714" name="Google Shape;1714;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15" name="Google Shape;1715;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16" name="Google Shape;1716;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17" name="Google Shape;1717;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grpSp>
        <p:nvGrpSpPr>
          <p:cNvPr id="1718" name="Google Shape;1718;p98"/>
          <p:cNvGrpSpPr/>
          <p:nvPr/>
        </p:nvGrpSpPr>
        <p:grpSpPr>
          <a:xfrm>
            <a:off x="1073899" y="5178465"/>
            <a:ext cx="6934021" cy="2628764"/>
            <a:chOff x="1073899" y="5178465"/>
            <a:chExt cx="6934021" cy="2628764"/>
          </a:xfrm>
        </p:grpSpPr>
        <p:grpSp>
          <p:nvGrpSpPr>
            <p:cNvPr id="1719" name="Google Shape;1719;p98"/>
            <p:cNvGrpSpPr/>
            <p:nvPr/>
          </p:nvGrpSpPr>
          <p:grpSpPr>
            <a:xfrm>
              <a:off x="1073899" y="5178465"/>
              <a:ext cx="6934021" cy="2628764"/>
              <a:chOff x="-38" y="0"/>
              <a:chExt cx="4410113" cy="2628764"/>
            </a:xfrm>
          </p:grpSpPr>
          <p:sp>
            <p:nvSpPr>
              <p:cNvPr id="1720" name="Google Shape;1720;p98"/>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21" name="Google Shape;1721;p98"/>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22" name="Google Shape;1722;p98"/>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23" name="Google Shape;1723;p98"/>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24" name="Google Shape;1724;p98"/>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25" name="Google Shape;1725;p98"/>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26" name="Google Shape;1726;p98"/>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27" name="Google Shape;1727;p98"/>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28" name="Google Shape;1728;p98"/>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29" name="Google Shape;1729;p98"/>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730" name="Google Shape;1730;p98"/>
            <p:cNvGrpSpPr/>
            <p:nvPr/>
          </p:nvGrpSpPr>
          <p:grpSpPr>
            <a:xfrm>
              <a:off x="1263909" y="5330330"/>
              <a:ext cx="1108205" cy="1078918"/>
              <a:chOff x="1211113" y="3274014"/>
              <a:chExt cx="1489723" cy="1450353"/>
            </a:xfrm>
          </p:grpSpPr>
          <p:sp>
            <p:nvSpPr>
              <p:cNvPr id="1731" name="Google Shape;1731;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32" name="Google Shape;1732;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33" name="Google Shape;1733;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34" name="Google Shape;1734;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735" name="Google Shape;1735;p98"/>
            <p:cNvGrpSpPr/>
            <p:nvPr/>
          </p:nvGrpSpPr>
          <p:grpSpPr>
            <a:xfrm>
              <a:off x="2591284" y="5330330"/>
              <a:ext cx="1108205" cy="1078918"/>
              <a:chOff x="1211113" y="3274014"/>
              <a:chExt cx="1489723" cy="1450353"/>
            </a:xfrm>
          </p:grpSpPr>
          <p:sp>
            <p:nvSpPr>
              <p:cNvPr id="1736" name="Google Shape;1736;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37" name="Google Shape;1737;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38" name="Google Shape;1738;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39" name="Google Shape;1739;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740" name="Google Shape;1740;p98"/>
            <p:cNvGrpSpPr/>
            <p:nvPr/>
          </p:nvGrpSpPr>
          <p:grpSpPr>
            <a:xfrm>
              <a:off x="3918659" y="5330330"/>
              <a:ext cx="1108205" cy="1078918"/>
              <a:chOff x="1211113" y="3274014"/>
              <a:chExt cx="1489723" cy="1450353"/>
            </a:xfrm>
          </p:grpSpPr>
          <p:sp>
            <p:nvSpPr>
              <p:cNvPr id="1741" name="Google Shape;1741;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42" name="Google Shape;1742;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43" name="Google Shape;1743;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44" name="Google Shape;1744;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745" name="Google Shape;1745;p98"/>
            <p:cNvGrpSpPr/>
            <p:nvPr/>
          </p:nvGrpSpPr>
          <p:grpSpPr>
            <a:xfrm>
              <a:off x="5364584" y="5330330"/>
              <a:ext cx="1108205" cy="1078918"/>
              <a:chOff x="1211113" y="3274014"/>
              <a:chExt cx="1489723" cy="1450353"/>
            </a:xfrm>
          </p:grpSpPr>
          <p:sp>
            <p:nvSpPr>
              <p:cNvPr id="1746" name="Google Shape;1746;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47" name="Google Shape;1747;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48" name="Google Shape;1748;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49" name="Google Shape;1749;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750" name="Google Shape;1750;p98"/>
            <p:cNvGrpSpPr/>
            <p:nvPr/>
          </p:nvGrpSpPr>
          <p:grpSpPr>
            <a:xfrm>
              <a:off x="6734309" y="5330330"/>
              <a:ext cx="1108205" cy="1078918"/>
              <a:chOff x="1211113" y="3274014"/>
              <a:chExt cx="1489723" cy="1450353"/>
            </a:xfrm>
          </p:grpSpPr>
          <p:sp>
            <p:nvSpPr>
              <p:cNvPr id="1751" name="Google Shape;1751;p98"/>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52" name="Google Shape;1752;p98"/>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53" name="Google Shape;1753;p98"/>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54" name="Google Shape;1754;p98"/>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8" name="Shape 1758"/>
        <p:cNvGrpSpPr/>
        <p:nvPr/>
      </p:nvGrpSpPr>
      <p:grpSpPr>
        <a:xfrm>
          <a:off x="0" y="0"/>
          <a:ext cx="0" cy="0"/>
          <a:chOff x="0" y="0"/>
          <a:chExt cx="0" cy="0"/>
        </a:xfrm>
      </p:grpSpPr>
      <p:grpSp>
        <p:nvGrpSpPr>
          <p:cNvPr id="1759" name="Google Shape;1759;p99"/>
          <p:cNvGrpSpPr/>
          <p:nvPr/>
        </p:nvGrpSpPr>
        <p:grpSpPr>
          <a:xfrm>
            <a:off x="1016378" y="184868"/>
            <a:ext cx="6934021" cy="2743115"/>
            <a:chOff x="1073903" y="6421843"/>
            <a:chExt cx="6934021" cy="2743115"/>
          </a:xfrm>
        </p:grpSpPr>
        <p:grpSp>
          <p:nvGrpSpPr>
            <p:cNvPr id="1760" name="Google Shape;1760;p99"/>
            <p:cNvGrpSpPr/>
            <p:nvPr/>
          </p:nvGrpSpPr>
          <p:grpSpPr>
            <a:xfrm>
              <a:off x="1073903" y="6421843"/>
              <a:ext cx="6934021" cy="2743115"/>
              <a:chOff x="-38" y="0"/>
              <a:chExt cx="4410113" cy="2628764"/>
            </a:xfrm>
          </p:grpSpPr>
          <p:sp>
            <p:nvSpPr>
              <p:cNvPr id="1761" name="Google Shape;1761;p9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62" name="Google Shape;1762;p9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63" name="Google Shape;1763;p9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64" name="Google Shape;1764;p9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65" name="Google Shape;1765;p9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66" name="Google Shape;1766;p9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67" name="Google Shape;1767;p9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68" name="Google Shape;1768;p9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69" name="Google Shape;1769;p9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70" name="Google Shape;1770;p9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771" name="Google Shape;1771;p99"/>
            <p:cNvGrpSpPr/>
            <p:nvPr/>
          </p:nvGrpSpPr>
          <p:grpSpPr>
            <a:xfrm>
              <a:off x="1294619" y="6459909"/>
              <a:ext cx="832931" cy="1202314"/>
              <a:chOff x="-1" y="-1"/>
              <a:chExt cx="1460513" cy="2108213"/>
            </a:xfrm>
          </p:grpSpPr>
          <p:sp>
            <p:nvSpPr>
              <p:cNvPr id="1772" name="Google Shape;1772;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73" name="Google Shape;1773;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74" name="Google Shape;1774;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75" name="Google Shape;1775;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76" name="Google Shape;1776;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77" name="Google Shape;1777;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778" name="Google Shape;1778;p99"/>
            <p:cNvGrpSpPr/>
            <p:nvPr/>
          </p:nvGrpSpPr>
          <p:grpSpPr>
            <a:xfrm>
              <a:off x="2763619" y="6459909"/>
              <a:ext cx="832931" cy="1202314"/>
              <a:chOff x="-1" y="-1"/>
              <a:chExt cx="1460513" cy="2108213"/>
            </a:xfrm>
          </p:grpSpPr>
          <p:sp>
            <p:nvSpPr>
              <p:cNvPr id="1779" name="Google Shape;1779;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80" name="Google Shape;1780;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81" name="Google Shape;1781;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82" name="Google Shape;1782;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83" name="Google Shape;1783;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84" name="Google Shape;1784;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785" name="Google Shape;1785;p99"/>
            <p:cNvGrpSpPr/>
            <p:nvPr/>
          </p:nvGrpSpPr>
          <p:grpSpPr>
            <a:xfrm>
              <a:off x="4124444" y="6459909"/>
              <a:ext cx="832931" cy="1202314"/>
              <a:chOff x="-1" y="-1"/>
              <a:chExt cx="1460513" cy="2108213"/>
            </a:xfrm>
          </p:grpSpPr>
          <p:sp>
            <p:nvSpPr>
              <p:cNvPr id="1786" name="Google Shape;1786;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87" name="Google Shape;1787;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88" name="Google Shape;1788;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89" name="Google Shape;1789;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90" name="Google Shape;1790;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91" name="Google Shape;1791;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792" name="Google Shape;1792;p99"/>
            <p:cNvGrpSpPr/>
            <p:nvPr/>
          </p:nvGrpSpPr>
          <p:grpSpPr>
            <a:xfrm>
              <a:off x="5485269" y="6459909"/>
              <a:ext cx="832931" cy="1202314"/>
              <a:chOff x="-1" y="-1"/>
              <a:chExt cx="1460513" cy="2108213"/>
            </a:xfrm>
          </p:grpSpPr>
          <p:sp>
            <p:nvSpPr>
              <p:cNvPr id="1793" name="Google Shape;1793;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94" name="Google Shape;1794;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95" name="Google Shape;1795;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96" name="Google Shape;1796;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97" name="Google Shape;1797;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798" name="Google Shape;1798;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799" name="Google Shape;1799;p99"/>
            <p:cNvGrpSpPr/>
            <p:nvPr/>
          </p:nvGrpSpPr>
          <p:grpSpPr>
            <a:xfrm>
              <a:off x="6922294" y="6459909"/>
              <a:ext cx="832931" cy="1202314"/>
              <a:chOff x="-1" y="-1"/>
              <a:chExt cx="1460513" cy="2108213"/>
            </a:xfrm>
          </p:grpSpPr>
          <p:sp>
            <p:nvSpPr>
              <p:cNvPr id="1800" name="Google Shape;1800;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01" name="Google Shape;1801;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02" name="Google Shape;1802;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03" name="Google Shape;1803;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04" name="Google Shape;1804;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05" name="Google Shape;1805;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806" name="Google Shape;1806;p99"/>
            <p:cNvGrpSpPr/>
            <p:nvPr/>
          </p:nvGrpSpPr>
          <p:grpSpPr>
            <a:xfrm>
              <a:off x="1294619" y="7886334"/>
              <a:ext cx="832931" cy="1202314"/>
              <a:chOff x="-1" y="-1"/>
              <a:chExt cx="1460513" cy="2108213"/>
            </a:xfrm>
          </p:grpSpPr>
          <p:sp>
            <p:nvSpPr>
              <p:cNvPr id="1807" name="Google Shape;1807;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08" name="Google Shape;1808;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09" name="Google Shape;1809;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10" name="Google Shape;1810;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11" name="Google Shape;1811;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12" name="Google Shape;1812;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813" name="Google Shape;1813;p99"/>
            <p:cNvGrpSpPr/>
            <p:nvPr/>
          </p:nvGrpSpPr>
          <p:grpSpPr>
            <a:xfrm>
              <a:off x="2763619" y="7886334"/>
              <a:ext cx="832931" cy="1202314"/>
              <a:chOff x="-1" y="-1"/>
              <a:chExt cx="1460513" cy="2108213"/>
            </a:xfrm>
          </p:grpSpPr>
          <p:sp>
            <p:nvSpPr>
              <p:cNvPr id="1814" name="Google Shape;1814;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15" name="Google Shape;1815;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16" name="Google Shape;1816;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17" name="Google Shape;1817;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18" name="Google Shape;1818;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19" name="Google Shape;1819;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820" name="Google Shape;1820;p99"/>
            <p:cNvGrpSpPr/>
            <p:nvPr/>
          </p:nvGrpSpPr>
          <p:grpSpPr>
            <a:xfrm>
              <a:off x="4124444" y="7890834"/>
              <a:ext cx="832931" cy="1202314"/>
              <a:chOff x="-1" y="-1"/>
              <a:chExt cx="1460513" cy="2108213"/>
            </a:xfrm>
          </p:grpSpPr>
          <p:sp>
            <p:nvSpPr>
              <p:cNvPr id="1821" name="Google Shape;1821;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22" name="Google Shape;1822;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23" name="Google Shape;1823;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24" name="Google Shape;1824;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25" name="Google Shape;1825;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26" name="Google Shape;1826;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827" name="Google Shape;1827;p99"/>
            <p:cNvGrpSpPr/>
            <p:nvPr/>
          </p:nvGrpSpPr>
          <p:grpSpPr>
            <a:xfrm>
              <a:off x="5485269" y="7890834"/>
              <a:ext cx="832931" cy="1202314"/>
              <a:chOff x="-1" y="-1"/>
              <a:chExt cx="1460513" cy="2108213"/>
            </a:xfrm>
          </p:grpSpPr>
          <p:sp>
            <p:nvSpPr>
              <p:cNvPr id="1828" name="Google Shape;1828;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29" name="Google Shape;1829;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30" name="Google Shape;1830;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31" name="Google Shape;1831;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32" name="Google Shape;1832;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33" name="Google Shape;1833;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834" name="Google Shape;1834;p99"/>
            <p:cNvGrpSpPr/>
            <p:nvPr/>
          </p:nvGrpSpPr>
          <p:grpSpPr>
            <a:xfrm>
              <a:off x="6922294" y="7886334"/>
              <a:ext cx="832931" cy="1202314"/>
              <a:chOff x="-1" y="-1"/>
              <a:chExt cx="1460513" cy="2108213"/>
            </a:xfrm>
          </p:grpSpPr>
          <p:sp>
            <p:nvSpPr>
              <p:cNvPr id="1835" name="Google Shape;1835;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36" name="Google Shape;1836;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37" name="Google Shape;1837;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38" name="Google Shape;1838;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39" name="Google Shape;1839;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40" name="Google Shape;1840;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grpSp>
        <p:nvGrpSpPr>
          <p:cNvPr id="1841" name="Google Shape;1841;p99"/>
          <p:cNvGrpSpPr/>
          <p:nvPr/>
        </p:nvGrpSpPr>
        <p:grpSpPr>
          <a:xfrm>
            <a:off x="1016378" y="4716443"/>
            <a:ext cx="6934021" cy="2743115"/>
            <a:chOff x="1016378" y="4716443"/>
            <a:chExt cx="6934021" cy="2743115"/>
          </a:xfrm>
        </p:grpSpPr>
        <p:grpSp>
          <p:nvGrpSpPr>
            <p:cNvPr id="1842" name="Google Shape;1842;p99"/>
            <p:cNvGrpSpPr/>
            <p:nvPr/>
          </p:nvGrpSpPr>
          <p:grpSpPr>
            <a:xfrm>
              <a:off x="1016378" y="4716443"/>
              <a:ext cx="6934021" cy="2743115"/>
              <a:chOff x="-38" y="0"/>
              <a:chExt cx="4410113" cy="2628764"/>
            </a:xfrm>
          </p:grpSpPr>
          <p:sp>
            <p:nvSpPr>
              <p:cNvPr id="1843" name="Google Shape;1843;p99"/>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44" name="Google Shape;1844;p99"/>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45" name="Google Shape;1845;p99"/>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46" name="Google Shape;1846;p99"/>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47" name="Google Shape;1847;p99"/>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48" name="Google Shape;1848;p99"/>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49" name="Google Shape;1849;p99"/>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50" name="Google Shape;1850;p99"/>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51" name="Google Shape;1851;p99"/>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52" name="Google Shape;1852;p99"/>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853" name="Google Shape;1853;p99"/>
            <p:cNvGrpSpPr/>
            <p:nvPr/>
          </p:nvGrpSpPr>
          <p:grpSpPr>
            <a:xfrm>
              <a:off x="1237094" y="4754509"/>
              <a:ext cx="832931" cy="1202314"/>
              <a:chOff x="-1" y="-1"/>
              <a:chExt cx="1460513" cy="2108213"/>
            </a:xfrm>
          </p:grpSpPr>
          <p:sp>
            <p:nvSpPr>
              <p:cNvPr id="1854" name="Google Shape;1854;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55" name="Google Shape;1855;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56" name="Google Shape;1856;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57" name="Google Shape;1857;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58" name="Google Shape;1858;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59" name="Google Shape;1859;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860" name="Google Shape;1860;p99"/>
            <p:cNvGrpSpPr/>
            <p:nvPr/>
          </p:nvGrpSpPr>
          <p:grpSpPr>
            <a:xfrm>
              <a:off x="2706094" y="4754509"/>
              <a:ext cx="832931" cy="1202314"/>
              <a:chOff x="-1" y="-1"/>
              <a:chExt cx="1460513" cy="2108213"/>
            </a:xfrm>
          </p:grpSpPr>
          <p:sp>
            <p:nvSpPr>
              <p:cNvPr id="1861" name="Google Shape;1861;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62" name="Google Shape;1862;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63" name="Google Shape;1863;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64" name="Google Shape;1864;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65" name="Google Shape;1865;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66" name="Google Shape;1866;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867" name="Google Shape;1867;p99"/>
            <p:cNvGrpSpPr/>
            <p:nvPr/>
          </p:nvGrpSpPr>
          <p:grpSpPr>
            <a:xfrm>
              <a:off x="4066919" y="4754509"/>
              <a:ext cx="832931" cy="1202314"/>
              <a:chOff x="-1" y="-1"/>
              <a:chExt cx="1460513" cy="2108213"/>
            </a:xfrm>
          </p:grpSpPr>
          <p:sp>
            <p:nvSpPr>
              <p:cNvPr id="1868" name="Google Shape;1868;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69" name="Google Shape;1869;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70" name="Google Shape;1870;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71" name="Google Shape;1871;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72" name="Google Shape;1872;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73" name="Google Shape;1873;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874" name="Google Shape;1874;p99"/>
            <p:cNvGrpSpPr/>
            <p:nvPr/>
          </p:nvGrpSpPr>
          <p:grpSpPr>
            <a:xfrm>
              <a:off x="5427744" y="4754509"/>
              <a:ext cx="832931" cy="1202314"/>
              <a:chOff x="-1" y="-1"/>
              <a:chExt cx="1460513" cy="2108213"/>
            </a:xfrm>
          </p:grpSpPr>
          <p:sp>
            <p:nvSpPr>
              <p:cNvPr id="1875" name="Google Shape;1875;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76" name="Google Shape;1876;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77" name="Google Shape;1877;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78" name="Google Shape;1878;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79" name="Google Shape;1879;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80" name="Google Shape;1880;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881" name="Google Shape;1881;p99"/>
            <p:cNvGrpSpPr/>
            <p:nvPr/>
          </p:nvGrpSpPr>
          <p:grpSpPr>
            <a:xfrm>
              <a:off x="6864769" y="4754509"/>
              <a:ext cx="832931" cy="1202314"/>
              <a:chOff x="-1" y="-1"/>
              <a:chExt cx="1460513" cy="2108213"/>
            </a:xfrm>
          </p:grpSpPr>
          <p:sp>
            <p:nvSpPr>
              <p:cNvPr id="1882" name="Google Shape;1882;p99"/>
              <p:cNvSpPr/>
              <p:nvPr/>
            </p:nvSpPr>
            <p:spPr>
              <a:xfrm>
                <a:off x="-1"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83" name="Google Shape;1883;p99"/>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84" name="Google Shape;1884;p99"/>
              <p:cNvSpPr/>
              <p:nvPr/>
            </p:nvSpPr>
            <p:spPr>
              <a:xfrm>
                <a:off x="-1"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85" name="Google Shape;1885;p99"/>
              <p:cNvSpPr/>
              <p:nvPr/>
            </p:nvSpPr>
            <p:spPr>
              <a:xfrm>
                <a:off x="774699" y="14223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86" name="Google Shape;1886;p99"/>
              <p:cNvSpPr/>
              <p:nvPr/>
            </p:nvSpPr>
            <p:spPr>
              <a:xfrm>
                <a:off x="7746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87" name="Google Shape;1887;p99"/>
              <p:cNvSpPr/>
              <p:nvPr/>
            </p:nvSpPr>
            <p:spPr>
              <a:xfrm>
                <a:off x="774699" y="71119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grpSp>
        <p:nvGrpSpPr>
          <p:cNvPr id="1892" name="Google Shape;1892;p100"/>
          <p:cNvGrpSpPr/>
          <p:nvPr/>
        </p:nvGrpSpPr>
        <p:grpSpPr>
          <a:xfrm>
            <a:off x="1073911" y="264877"/>
            <a:ext cx="6934021" cy="2628764"/>
            <a:chOff x="1073911" y="264877"/>
            <a:chExt cx="6934021" cy="2628764"/>
          </a:xfrm>
        </p:grpSpPr>
        <p:grpSp>
          <p:nvGrpSpPr>
            <p:cNvPr id="1893" name="Google Shape;1893;p100"/>
            <p:cNvGrpSpPr/>
            <p:nvPr/>
          </p:nvGrpSpPr>
          <p:grpSpPr>
            <a:xfrm>
              <a:off x="1073911" y="264877"/>
              <a:ext cx="6934021" cy="2628764"/>
              <a:chOff x="-38" y="0"/>
              <a:chExt cx="4410113" cy="2628764"/>
            </a:xfrm>
          </p:grpSpPr>
          <p:sp>
            <p:nvSpPr>
              <p:cNvPr id="1894" name="Google Shape;1894;p100"/>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95" name="Google Shape;1895;p100"/>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96" name="Google Shape;1896;p100"/>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97" name="Google Shape;1897;p100"/>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98" name="Google Shape;1898;p100"/>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899" name="Google Shape;1899;p100"/>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00" name="Google Shape;1900;p100"/>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01" name="Google Shape;1901;p100"/>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02" name="Google Shape;1902;p100"/>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03" name="Google Shape;1903;p100"/>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904" name="Google Shape;1904;p100"/>
            <p:cNvGrpSpPr/>
            <p:nvPr/>
          </p:nvGrpSpPr>
          <p:grpSpPr>
            <a:xfrm>
              <a:off x="1217660" y="401082"/>
              <a:ext cx="1179926" cy="1025446"/>
              <a:chOff x="-1" y="-1"/>
              <a:chExt cx="2057413" cy="1877074"/>
            </a:xfrm>
          </p:grpSpPr>
          <p:sp>
            <p:nvSpPr>
              <p:cNvPr id="1905" name="Google Shape;1905;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06" name="Google Shape;1906;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07" name="Google Shape;1907;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08" name="Google Shape;1908;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09" name="Google Shape;1909;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10" name="Google Shape;1910;p100"/>
            <p:cNvGrpSpPr/>
            <p:nvPr/>
          </p:nvGrpSpPr>
          <p:grpSpPr>
            <a:xfrm>
              <a:off x="2564385" y="401082"/>
              <a:ext cx="1179926" cy="1025446"/>
              <a:chOff x="-1" y="-1"/>
              <a:chExt cx="2057413" cy="1877074"/>
            </a:xfrm>
          </p:grpSpPr>
          <p:sp>
            <p:nvSpPr>
              <p:cNvPr id="1911" name="Google Shape;1911;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12" name="Google Shape;1912;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13" name="Google Shape;1913;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14" name="Google Shape;1914;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15" name="Google Shape;1915;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16" name="Google Shape;1916;p100"/>
            <p:cNvGrpSpPr/>
            <p:nvPr/>
          </p:nvGrpSpPr>
          <p:grpSpPr>
            <a:xfrm>
              <a:off x="3987310" y="401082"/>
              <a:ext cx="1179926" cy="1025446"/>
              <a:chOff x="-1" y="-1"/>
              <a:chExt cx="2057413" cy="1877074"/>
            </a:xfrm>
          </p:grpSpPr>
          <p:sp>
            <p:nvSpPr>
              <p:cNvPr id="1917" name="Google Shape;1917;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18" name="Google Shape;1918;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19" name="Google Shape;1919;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20" name="Google Shape;1920;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21" name="Google Shape;1921;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22" name="Google Shape;1922;p100"/>
            <p:cNvGrpSpPr/>
            <p:nvPr/>
          </p:nvGrpSpPr>
          <p:grpSpPr>
            <a:xfrm>
              <a:off x="5334035" y="401082"/>
              <a:ext cx="1179926" cy="1025446"/>
              <a:chOff x="-1" y="-1"/>
              <a:chExt cx="2057413" cy="1877074"/>
            </a:xfrm>
          </p:grpSpPr>
          <p:sp>
            <p:nvSpPr>
              <p:cNvPr id="1923" name="Google Shape;1923;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24" name="Google Shape;1924;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25" name="Google Shape;1925;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26" name="Google Shape;1926;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27" name="Google Shape;1927;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28" name="Google Shape;1928;p100"/>
            <p:cNvGrpSpPr/>
            <p:nvPr/>
          </p:nvGrpSpPr>
          <p:grpSpPr>
            <a:xfrm>
              <a:off x="6756960" y="401082"/>
              <a:ext cx="1179926" cy="1025446"/>
              <a:chOff x="-1" y="-1"/>
              <a:chExt cx="2057413" cy="1877074"/>
            </a:xfrm>
          </p:grpSpPr>
          <p:sp>
            <p:nvSpPr>
              <p:cNvPr id="1929" name="Google Shape;1929;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30" name="Google Shape;1930;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31" name="Google Shape;1931;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32" name="Google Shape;1932;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33" name="Google Shape;1933;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34" name="Google Shape;1934;p100"/>
            <p:cNvGrpSpPr/>
            <p:nvPr/>
          </p:nvGrpSpPr>
          <p:grpSpPr>
            <a:xfrm>
              <a:off x="1217660" y="1727057"/>
              <a:ext cx="1179926" cy="1025446"/>
              <a:chOff x="-1" y="-1"/>
              <a:chExt cx="2057413" cy="1877074"/>
            </a:xfrm>
          </p:grpSpPr>
          <p:sp>
            <p:nvSpPr>
              <p:cNvPr id="1935" name="Google Shape;1935;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36" name="Google Shape;1936;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37" name="Google Shape;1937;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38" name="Google Shape;1938;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39" name="Google Shape;1939;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40" name="Google Shape;1940;p100"/>
            <p:cNvGrpSpPr/>
            <p:nvPr/>
          </p:nvGrpSpPr>
          <p:grpSpPr>
            <a:xfrm>
              <a:off x="2564385" y="1727057"/>
              <a:ext cx="1179926" cy="1025446"/>
              <a:chOff x="-1" y="-1"/>
              <a:chExt cx="2057413" cy="1877074"/>
            </a:xfrm>
          </p:grpSpPr>
          <p:sp>
            <p:nvSpPr>
              <p:cNvPr id="1941" name="Google Shape;1941;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42" name="Google Shape;1942;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43" name="Google Shape;1943;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44" name="Google Shape;1944;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45" name="Google Shape;1945;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46" name="Google Shape;1946;p100"/>
            <p:cNvGrpSpPr/>
            <p:nvPr/>
          </p:nvGrpSpPr>
          <p:grpSpPr>
            <a:xfrm>
              <a:off x="3911110" y="1727057"/>
              <a:ext cx="1179926" cy="1025446"/>
              <a:chOff x="-1" y="-1"/>
              <a:chExt cx="2057413" cy="1877074"/>
            </a:xfrm>
          </p:grpSpPr>
          <p:sp>
            <p:nvSpPr>
              <p:cNvPr id="1947" name="Google Shape;1947;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48" name="Google Shape;1948;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49" name="Google Shape;1949;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50" name="Google Shape;1950;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51" name="Google Shape;1951;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52" name="Google Shape;1952;p100"/>
            <p:cNvGrpSpPr/>
            <p:nvPr/>
          </p:nvGrpSpPr>
          <p:grpSpPr>
            <a:xfrm>
              <a:off x="5334035" y="1727057"/>
              <a:ext cx="1179926" cy="1025446"/>
              <a:chOff x="-1" y="-1"/>
              <a:chExt cx="2057413" cy="1877074"/>
            </a:xfrm>
          </p:grpSpPr>
          <p:sp>
            <p:nvSpPr>
              <p:cNvPr id="1953" name="Google Shape;1953;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54" name="Google Shape;1954;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55" name="Google Shape;1955;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56" name="Google Shape;1956;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57" name="Google Shape;1957;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58" name="Google Shape;1958;p100"/>
            <p:cNvGrpSpPr/>
            <p:nvPr/>
          </p:nvGrpSpPr>
          <p:grpSpPr>
            <a:xfrm>
              <a:off x="6756960" y="1727057"/>
              <a:ext cx="1179926" cy="1025446"/>
              <a:chOff x="-1" y="-1"/>
              <a:chExt cx="2057413" cy="1877074"/>
            </a:xfrm>
          </p:grpSpPr>
          <p:sp>
            <p:nvSpPr>
              <p:cNvPr id="1959" name="Google Shape;1959;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60" name="Google Shape;1960;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61" name="Google Shape;1961;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62" name="Google Shape;1962;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63" name="Google Shape;1963;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1964" name="Google Shape;1964;p100"/>
          <p:cNvGrpSpPr/>
          <p:nvPr/>
        </p:nvGrpSpPr>
        <p:grpSpPr>
          <a:xfrm>
            <a:off x="1073911" y="4730102"/>
            <a:ext cx="6934021" cy="2628764"/>
            <a:chOff x="1073911" y="4730102"/>
            <a:chExt cx="6934021" cy="2628764"/>
          </a:xfrm>
        </p:grpSpPr>
        <p:grpSp>
          <p:nvGrpSpPr>
            <p:cNvPr id="1965" name="Google Shape;1965;p100"/>
            <p:cNvGrpSpPr/>
            <p:nvPr/>
          </p:nvGrpSpPr>
          <p:grpSpPr>
            <a:xfrm>
              <a:off x="1073911" y="4730102"/>
              <a:ext cx="6934021" cy="2628764"/>
              <a:chOff x="-38" y="0"/>
              <a:chExt cx="4410113" cy="2628764"/>
            </a:xfrm>
          </p:grpSpPr>
          <p:sp>
            <p:nvSpPr>
              <p:cNvPr id="1966" name="Google Shape;1966;p100"/>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67" name="Google Shape;1967;p100"/>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68" name="Google Shape;1968;p100"/>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69" name="Google Shape;1969;p100"/>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70" name="Google Shape;1970;p100"/>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71" name="Google Shape;1971;p100"/>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72" name="Google Shape;1972;p100"/>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73" name="Google Shape;1973;p100"/>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74" name="Google Shape;1974;p100"/>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1975" name="Google Shape;1975;p100"/>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1976" name="Google Shape;1976;p100"/>
            <p:cNvGrpSpPr/>
            <p:nvPr/>
          </p:nvGrpSpPr>
          <p:grpSpPr>
            <a:xfrm>
              <a:off x="1217660" y="4866307"/>
              <a:ext cx="1179926" cy="1025446"/>
              <a:chOff x="-1" y="-1"/>
              <a:chExt cx="2057413" cy="1877074"/>
            </a:xfrm>
          </p:grpSpPr>
          <p:sp>
            <p:nvSpPr>
              <p:cNvPr id="1977" name="Google Shape;1977;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78" name="Google Shape;1978;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79" name="Google Shape;1979;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80" name="Google Shape;1980;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81" name="Google Shape;1981;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82" name="Google Shape;1982;p100"/>
            <p:cNvGrpSpPr/>
            <p:nvPr/>
          </p:nvGrpSpPr>
          <p:grpSpPr>
            <a:xfrm>
              <a:off x="2564385" y="4866307"/>
              <a:ext cx="1179926" cy="1025446"/>
              <a:chOff x="-1" y="-1"/>
              <a:chExt cx="2057413" cy="1877074"/>
            </a:xfrm>
          </p:grpSpPr>
          <p:sp>
            <p:nvSpPr>
              <p:cNvPr id="1983" name="Google Shape;1983;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84" name="Google Shape;1984;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85" name="Google Shape;1985;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86" name="Google Shape;1986;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87" name="Google Shape;1987;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88" name="Google Shape;1988;p100"/>
            <p:cNvGrpSpPr/>
            <p:nvPr/>
          </p:nvGrpSpPr>
          <p:grpSpPr>
            <a:xfrm>
              <a:off x="3987310" y="4866307"/>
              <a:ext cx="1179926" cy="1025446"/>
              <a:chOff x="-1" y="-1"/>
              <a:chExt cx="2057413" cy="1877074"/>
            </a:xfrm>
          </p:grpSpPr>
          <p:sp>
            <p:nvSpPr>
              <p:cNvPr id="1989" name="Google Shape;1989;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90" name="Google Shape;1990;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91" name="Google Shape;1991;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92" name="Google Shape;1992;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93" name="Google Shape;1993;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1994" name="Google Shape;1994;p100"/>
            <p:cNvGrpSpPr/>
            <p:nvPr/>
          </p:nvGrpSpPr>
          <p:grpSpPr>
            <a:xfrm>
              <a:off x="5334035" y="4866307"/>
              <a:ext cx="1179926" cy="1025446"/>
              <a:chOff x="-1" y="-1"/>
              <a:chExt cx="2057413" cy="1877074"/>
            </a:xfrm>
          </p:grpSpPr>
          <p:sp>
            <p:nvSpPr>
              <p:cNvPr id="1995" name="Google Shape;1995;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96" name="Google Shape;1996;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97" name="Google Shape;1997;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98" name="Google Shape;1998;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1999" name="Google Shape;1999;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00" name="Google Shape;2000;p100"/>
            <p:cNvGrpSpPr/>
            <p:nvPr/>
          </p:nvGrpSpPr>
          <p:grpSpPr>
            <a:xfrm>
              <a:off x="6756960" y="4866307"/>
              <a:ext cx="1179926" cy="1025446"/>
              <a:chOff x="-1" y="-1"/>
              <a:chExt cx="2057413" cy="1877074"/>
            </a:xfrm>
          </p:grpSpPr>
          <p:sp>
            <p:nvSpPr>
              <p:cNvPr id="2001" name="Google Shape;2001;p100"/>
              <p:cNvSpPr/>
              <p:nvPr/>
            </p:nvSpPr>
            <p:spPr>
              <a:xfrm>
                <a:off x="-1"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02" name="Google Shape;2002;p100"/>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03" name="Google Shape;2003;p100"/>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04" name="Google Shape;2004;p100"/>
              <p:cNvSpPr/>
              <p:nvPr/>
            </p:nvSpPr>
            <p:spPr>
              <a:xfrm>
                <a:off x="1371599" y="119126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05" name="Google Shape;2005;p100"/>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9" name="Shape 2009"/>
        <p:cNvGrpSpPr/>
        <p:nvPr/>
      </p:nvGrpSpPr>
      <p:grpSpPr>
        <a:xfrm>
          <a:off x="0" y="0"/>
          <a:ext cx="0" cy="0"/>
          <a:chOff x="0" y="0"/>
          <a:chExt cx="0" cy="0"/>
        </a:xfrm>
      </p:grpSpPr>
      <p:grpSp>
        <p:nvGrpSpPr>
          <p:cNvPr id="2010" name="Google Shape;2010;p101"/>
          <p:cNvGrpSpPr/>
          <p:nvPr/>
        </p:nvGrpSpPr>
        <p:grpSpPr>
          <a:xfrm>
            <a:off x="1073911" y="264877"/>
            <a:ext cx="6934021" cy="2628764"/>
            <a:chOff x="1073911" y="264877"/>
            <a:chExt cx="6934021" cy="2628764"/>
          </a:xfrm>
        </p:grpSpPr>
        <p:grpSp>
          <p:nvGrpSpPr>
            <p:cNvPr id="2011" name="Google Shape;2011;p101"/>
            <p:cNvGrpSpPr/>
            <p:nvPr/>
          </p:nvGrpSpPr>
          <p:grpSpPr>
            <a:xfrm>
              <a:off x="1073911" y="264877"/>
              <a:ext cx="6934021" cy="2628764"/>
              <a:chOff x="-38" y="0"/>
              <a:chExt cx="4410113" cy="2628764"/>
            </a:xfrm>
          </p:grpSpPr>
          <p:sp>
            <p:nvSpPr>
              <p:cNvPr id="2012" name="Google Shape;2012;p101"/>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13" name="Google Shape;2013;p101"/>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14" name="Google Shape;2014;p101"/>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15" name="Google Shape;2015;p101"/>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16" name="Google Shape;2016;p101"/>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17" name="Google Shape;2017;p101"/>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18" name="Google Shape;2018;p101"/>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19" name="Google Shape;2019;p101"/>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20" name="Google Shape;2020;p101"/>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21" name="Google Shape;2021;p101"/>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2022" name="Google Shape;2022;p101"/>
            <p:cNvGrpSpPr/>
            <p:nvPr/>
          </p:nvGrpSpPr>
          <p:grpSpPr>
            <a:xfrm>
              <a:off x="1217660" y="401082"/>
              <a:ext cx="1179926" cy="1022670"/>
              <a:chOff x="-1" y="-1"/>
              <a:chExt cx="2057413" cy="1871994"/>
            </a:xfrm>
          </p:grpSpPr>
          <p:sp>
            <p:nvSpPr>
              <p:cNvPr id="2023" name="Google Shape;2023;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24" name="Google Shape;2024;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25" name="Google Shape;2025;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26" name="Google Shape;2026;p101"/>
            <p:cNvGrpSpPr/>
            <p:nvPr/>
          </p:nvGrpSpPr>
          <p:grpSpPr>
            <a:xfrm>
              <a:off x="2564385" y="401082"/>
              <a:ext cx="1179926" cy="1022670"/>
              <a:chOff x="-1" y="-1"/>
              <a:chExt cx="2057413" cy="1871994"/>
            </a:xfrm>
          </p:grpSpPr>
          <p:sp>
            <p:nvSpPr>
              <p:cNvPr id="2027" name="Google Shape;2027;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28" name="Google Shape;2028;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29" name="Google Shape;2029;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30" name="Google Shape;2030;p101"/>
            <p:cNvGrpSpPr/>
            <p:nvPr/>
          </p:nvGrpSpPr>
          <p:grpSpPr>
            <a:xfrm>
              <a:off x="3987310" y="401082"/>
              <a:ext cx="1179926" cy="1022670"/>
              <a:chOff x="-1" y="-1"/>
              <a:chExt cx="2057413" cy="1871994"/>
            </a:xfrm>
          </p:grpSpPr>
          <p:sp>
            <p:nvSpPr>
              <p:cNvPr id="2031" name="Google Shape;2031;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32" name="Google Shape;2032;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33" name="Google Shape;2033;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34" name="Google Shape;2034;p101"/>
            <p:cNvGrpSpPr/>
            <p:nvPr/>
          </p:nvGrpSpPr>
          <p:grpSpPr>
            <a:xfrm>
              <a:off x="5334035" y="401082"/>
              <a:ext cx="1179926" cy="1022670"/>
              <a:chOff x="-1" y="-1"/>
              <a:chExt cx="2057413" cy="1871994"/>
            </a:xfrm>
          </p:grpSpPr>
          <p:sp>
            <p:nvSpPr>
              <p:cNvPr id="2035" name="Google Shape;2035;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36" name="Google Shape;2036;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37" name="Google Shape;2037;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38" name="Google Shape;2038;p101"/>
            <p:cNvGrpSpPr/>
            <p:nvPr/>
          </p:nvGrpSpPr>
          <p:grpSpPr>
            <a:xfrm>
              <a:off x="6756960" y="401082"/>
              <a:ext cx="1179926" cy="1022670"/>
              <a:chOff x="-1" y="-1"/>
              <a:chExt cx="2057413" cy="1871994"/>
            </a:xfrm>
          </p:grpSpPr>
          <p:sp>
            <p:nvSpPr>
              <p:cNvPr id="2039" name="Google Shape;2039;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40" name="Google Shape;2040;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41" name="Google Shape;2041;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42" name="Google Shape;2042;p101"/>
            <p:cNvGrpSpPr/>
            <p:nvPr/>
          </p:nvGrpSpPr>
          <p:grpSpPr>
            <a:xfrm>
              <a:off x="1217660" y="1727057"/>
              <a:ext cx="1179926" cy="1022670"/>
              <a:chOff x="-1" y="-1"/>
              <a:chExt cx="2057413" cy="1871994"/>
            </a:xfrm>
          </p:grpSpPr>
          <p:sp>
            <p:nvSpPr>
              <p:cNvPr id="2043" name="Google Shape;2043;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44" name="Google Shape;2044;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45" name="Google Shape;2045;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46" name="Google Shape;2046;p101"/>
            <p:cNvGrpSpPr/>
            <p:nvPr/>
          </p:nvGrpSpPr>
          <p:grpSpPr>
            <a:xfrm>
              <a:off x="2564385" y="1727057"/>
              <a:ext cx="1179926" cy="1022670"/>
              <a:chOff x="-1" y="-1"/>
              <a:chExt cx="2057413" cy="1871994"/>
            </a:xfrm>
          </p:grpSpPr>
          <p:sp>
            <p:nvSpPr>
              <p:cNvPr id="2047" name="Google Shape;2047;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48" name="Google Shape;2048;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49" name="Google Shape;2049;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50" name="Google Shape;2050;p101"/>
            <p:cNvGrpSpPr/>
            <p:nvPr/>
          </p:nvGrpSpPr>
          <p:grpSpPr>
            <a:xfrm>
              <a:off x="3911110" y="1727057"/>
              <a:ext cx="1179926" cy="1022670"/>
              <a:chOff x="-1" y="-1"/>
              <a:chExt cx="2057413" cy="1871994"/>
            </a:xfrm>
          </p:grpSpPr>
          <p:sp>
            <p:nvSpPr>
              <p:cNvPr id="2051" name="Google Shape;2051;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52" name="Google Shape;2052;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53" name="Google Shape;2053;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54" name="Google Shape;2054;p101"/>
            <p:cNvGrpSpPr/>
            <p:nvPr/>
          </p:nvGrpSpPr>
          <p:grpSpPr>
            <a:xfrm>
              <a:off x="5334035" y="1727057"/>
              <a:ext cx="1179926" cy="1022670"/>
              <a:chOff x="-1" y="-1"/>
              <a:chExt cx="2057413" cy="1871994"/>
            </a:xfrm>
          </p:grpSpPr>
          <p:sp>
            <p:nvSpPr>
              <p:cNvPr id="2055" name="Google Shape;2055;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56" name="Google Shape;2056;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57" name="Google Shape;2057;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58" name="Google Shape;2058;p101"/>
            <p:cNvGrpSpPr/>
            <p:nvPr/>
          </p:nvGrpSpPr>
          <p:grpSpPr>
            <a:xfrm>
              <a:off x="6756960" y="1727057"/>
              <a:ext cx="1179926" cy="1022670"/>
              <a:chOff x="-1" y="-1"/>
              <a:chExt cx="2057413" cy="1871994"/>
            </a:xfrm>
          </p:grpSpPr>
          <p:sp>
            <p:nvSpPr>
              <p:cNvPr id="2059" name="Google Shape;2059;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60" name="Google Shape;2060;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61" name="Google Shape;2061;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2062" name="Google Shape;2062;p101"/>
          <p:cNvGrpSpPr/>
          <p:nvPr/>
        </p:nvGrpSpPr>
        <p:grpSpPr>
          <a:xfrm>
            <a:off x="1073911" y="4829602"/>
            <a:ext cx="6934021" cy="2628764"/>
            <a:chOff x="1073911" y="4829602"/>
            <a:chExt cx="6934021" cy="2628764"/>
          </a:xfrm>
        </p:grpSpPr>
        <p:grpSp>
          <p:nvGrpSpPr>
            <p:cNvPr id="2063" name="Google Shape;2063;p101"/>
            <p:cNvGrpSpPr/>
            <p:nvPr/>
          </p:nvGrpSpPr>
          <p:grpSpPr>
            <a:xfrm>
              <a:off x="1073911" y="4829602"/>
              <a:ext cx="6934021" cy="2628764"/>
              <a:chOff x="-38" y="0"/>
              <a:chExt cx="4410113" cy="2628764"/>
            </a:xfrm>
          </p:grpSpPr>
          <p:sp>
            <p:nvSpPr>
              <p:cNvPr id="2064" name="Google Shape;2064;p101"/>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65" name="Google Shape;2065;p101"/>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66" name="Google Shape;2066;p101"/>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67" name="Google Shape;2067;p101"/>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68" name="Google Shape;2068;p101"/>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69" name="Google Shape;2069;p101"/>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70" name="Google Shape;2070;p101"/>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71" name="Google Shape;2071;p101"/>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72" name="Google Shape;2072;p101"/>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sp>
            <p:nvSpPr>
              <p:cNvPr id="2073" name="Google Shape;2073;p101"/>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1000" u="none" cap="none" strike="noStrike">
                  <a:latin typeface="Helvetica Neue"/>
                  <a:ea typeface="Helvetica Neue"/>
                  <a:cs typeface="Helvetica Neue"/>
                  <a:sym typeface="Helvetica Neue"/>
                </a:endParaRPr>
              </a:p>
            </p:txBody>
          </p:sp>
        </p:grpSp>
        <p:grpSp>
          <p:nvGrpSpPr>
            <p:cNvPr id="2074" name="Google Shape;2074;p101"/>
            <p:cNvGrpSpPr/>
            <p:nvPr/>
          </p:nvGrpSpPr>
          <p:grpSpPr>
            <a:xfrm>
              <a:off x="1217660" y="4965807"/>
              <a:ext cx="1179926" cy="1022670"/>
              <a:chOff x="-1" y="-1"/>
              <a:chExt cx="2057413" cy="1871994"/>
            </a:xfrm>
          </p:grpSpPr>
          <p:sp>
            <p:nvSpPr>
              <p:cNvPr id="2075" name="Google Shape;2075;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76" name="Google Shape;2076;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77" name="Google Shape;2077;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78" name="Google Shape;2078;p101"/>
            <p:cNvGrpSpPr/>
            <p:nvPr/>
          </p:nvGrpSpPr>
          <p:grpSpPr>
            <a:xfrm>
              <a:off x="2564385" y="4965807"/>
              <a:ext cx="1179926" cy="1022670"/>
              <a:chOff x="-1" y="-1"/>
              <a:chExt cx="2057413" cy="1871994"/>
            </a:xfrm>
          </p:grpSpPr>
          <p:sp>
            <p:nvSpPr>
              <p:cNvPr id="2079" name="Google Shape;2079;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80" name="Google Shape;2080;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81" name="Google Shape;2081;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82" name="Google Shape;2082;p101"/>
            <p:cNvGrpSpPr/>
            <p:nvPr/>
          </p:nvGrpSpPr>
          <p:grpSpPr>
            <a:xfrm>
              <a:off x="3987310" y="4965807"/>
              <a:ext cx="1179926" cy="1022670"/>
              <a:chOff x="-1" y="-1"/>
              <a:chExt cx="2057413" cy="1871994"/>
            </a:xfrm>
          </p:grpSpPr>
          <p:sp>
            <p:nvSpPr>
              <p:cNvPr id="2083" name="Google Shape;2083;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84" name="Google Shape;2084;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85" name="Google Shape;2085;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86" name="Google Shape;2086;p101"/>
            <p:cNvGrpSpPr/>
            <p:nvPr/>
          </p:nvGrpSpPr>
          <p:grpSpPr>
            <a:xfrm>
              <a:off x="5334035" y="4965807"/>
              <a:ext cx="1179926" cy="1022670"/>
              <a:chOff x="-1" y="-1"/>
              <a:chExt cx="2057413" cy="1871994"/>
            </a:xfrm>
          </p:grpSpPr>
          <p:sp>
            <p:nvSpPr>
              <p:cNvPr id="2087" name="Google Shape;2087;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88" name="Google Shape;2088;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89" name="Google Shape;2089;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090" name="Google Shape;2090;p101"/>
            <p:cNvGrpSpPr/>
            <p:nvPr/>
          </p:nvGrpSpPr>
          <p:grpSpPr>
            <a:xfrm>
              <a:off x="6756960" y="4965807"/>
              <a:ext cx="1179926" cy="1022670"/>
              <a:chOff x="-1" y="-1"/>
              <a:chExt cx="2057413" cy="1871994"/>
            </a:xfrm>
          </p:grpSpPr>
          <p:sp>
            <p:nvSpPr>
              <p:cNvPr id="2091" name="Google Shape;2091;p101"/>
              <p:cNvSpPr/>
              <p:nvPr/>
            </p:nvSpPr>
            <p:spPr>
              <a:xfrm>
                <a:off x="685799" y="58293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92" name="Google Shape;2092;p101"/>
              <p:cNvSpPr/>
              <p:nvPr/>
            </p:nvSpPr>
            <p:spPr>
              <a:xfrm>
                <a:off x="1371599" y="-1"/>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093" name="Google Shape;2093;p101"/>
              <p:cNvSpPr/>
              <p:nvPr/>
            </p:nvSpPr>
            <p:spPr>
              <a:xfrm>
                <a:off x="-1" y="1186180"/>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sp>
        <p:nvSpPr>
          <p:cNvPr id="2098" name="Google Shape;2098;p10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What is half of 8?</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What is half of 80?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6?</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60?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4?</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40?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8">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2" name="Shape 2102"/>
        <p:cNvGrpSpPr/>
        <p:nvPr/>
      </p:nvGrpSpPr>
      <p:grpSpPr>
        <a:xfrm>
          <a:off x="0" y="0"/>
          <a:ext cx="0" cy="0"/>
          <a:chOff x="0" y="0"/>
          <a:chExt cx="0" cy="0"/>
        </a:xfrm>
      </p:grpSpPr>
      <p:sp>
        <p:nvSpPr>
          <p:cNvPr id="2103" name="Google Shape;2103;p10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What is half of 3?</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What is half of 30?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7?</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70?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9?</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90?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3">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7" name="Shape 2107"/>
        <p:cNvGrpSpPr/>
        <p:nvPr/>
      </p:nvGrpSpPr>
      <p:grpSpPr>
        <a:xfrm>
          <a:off x="0" y="0"/>
          <a:ext cx="0" cy="0"/>
          <a:chOff x="0" y="0"/>
          <a:chExt cx="0" cy="0"/>
        </a:xfrm>
      </p:grpSpPr>
      <p:sp>
        <p:nvSpPr>
          <p:cNvPr id="2108" name="Google Shape;2108;p104"/>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9" name="Google Shape;2109;p104"/>
          <p:cNvGrpSpPr/>
          <p:nvPr/>
        </p:nvGrpSpPr>
        <p:grpSpPr>
          <a:xfrm>
            <a:off x="1643504" y="3578163"/>
            <a:ext cx="1802385" cy="3596690"/>
            <a:chOff x="1205509" y="1037580"/>
            <a:chExt cx="1108205" cy="2211443"/>
          </a:xfrm>
        </p:grpSpPr>
        <p:grpSp>
          <p:nvGrpSpPr>
            <p:cNvPr id="2110" name="Google Shape;2110;p104"/>
            <p:cNvGrpSpPr/>
            <p:nvPr/>
          </p:nvGrpSpPr>
          <p:grpSpPr>
            <a:xfrm>
              <a:off x="1205509" y="1037580"/>
              <a:ext cx="1108205" cy="1078918"/>
              <a:chOff x="1211113" y="3274014"/>
              <a:chExt cx="1489723" cy="1450353"/>
            </a:xfrm>
          </p:grpSpPr>
          <p:sp>
            <p:nvSpPr>
              <p:cNvPr id="2111" name="Google Shape;2111;p104"/>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12" name="Google Shape;2112;p104"/>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13" name="Google Shape;2113;p104"/>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14" name="Google Shape;2114;p104"/>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115" name="Google Shape;2115;p104"/>
            <p:cNvGrpSpPr/>
            <p:nvPr/>
          </p:nvGrpSpPr>
          <p:grpSpPr>
            <a:xfrm>
              <a:off x="1205509" y="2170105"/>
              <a:ext cx="1108205" cy="1078918"/>
              <a:chOff x="1211113" y="3274014"/>
              <a:chExt cx="1489723" cy="1450353"/>
            </a:xfrm>
          </p:grpSpPr>
          <p:sp>
            <p:nvSpPr>
              <p:cNvPr id="2116" name="Google Shape;2116;p104"/>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17" name="Google Shape;2117;p104"/>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18" name="Google Shape;2118;p104"/>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19" name="Google Shape;2119;p104"/>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
        <p:nvSpPr>
          <p:cNvPr id="2120" name="Google Shape;2120;p104"/>
          <p:cNvSpPr txBox="1"/>
          <p:nvPr/>
        </p:nvSpPr>
        <p:spPr>
          <a:xfrm>
            <a:off x="1927350" y="262825"/>
            <a:ext cx="9228000" cy="17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t>Draw a line on the picture to split the image in half</a:t>
            </a:r>
            <a:endParaRPr sz="6000"/>
          </a:p>
        </p:txBody>
      </p:sp>
      <p:grpSp>
        <p:nvGrpSpPr>
          <p:cNvPr id="2121" name="Google Shape;2121;p104"/>
          <p:cNvGrpSpPr/>
          <p:nvPr/>
        </p:nvGrpSpPr>
        <p:grpSpPr>
          <a:xfrm>
            <a:off x="8746104" y="5365888"/>
            <a:ext cx="1802385" cy="2677067"/>
            <a:chOff x="1205509" y="1037580"/>
            <a:chExt cx="1108205" cy="1646008"/>
          </a:xfrm>
        </p:grpSpPr>
        <p:grpSp>
          <p:nvGrpSpPr>
            <p:cNvPr id="2122" name="Google Shape;2122;p104"/>
            <p:cNvGrpSpPr/>
            <p:nvPr/>
          </p:nvGrpSpPr>
          <p:grpSpPr>
            <a:xfrm>
              <a:off x="1205509" y="1037580"/>
              <a:ext cx="1108205" cy="1078918"/>
              <a:chOff x="1211113" y="3274014"/>
              <a:chExt cx="1489723" cy="1450353"/>
            </a:xfrm>
          </p:grpSpPr>
          <p:sp>
            <p:nvSpPr>
              <p:cNvPr id="2123" name="Google Shape;2123;p104"/>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24" name="Google Shape;2124;p104"/>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25" name="Google Shape;2125;p104"/>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26" name="Google Shape;2126;p104"/>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127" name="Google Shape;2127;p104"/>
            <p:cNvGrpSpPr/>
            <p:nvPr/>
          </p:nvGrpSpPr>
          <p:grpSpPr>
            <a:xfrm>
              <a:off x="1206926" y="2170105"/>
              <a:ext cx="1106788" cy="513483"/>
              <a:chOff x="1213018" y="3274014"/>
              <a:chExt cx="1487818" cy="690258"/>
            </a:xfrm>
          </p:grpSpPr>
          <p:sp>
            <p:nvSpPr>
              <p:cNvPr id="2128" name="Google Shape;2128;p104"/>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29" name="Google Shape;2129;p104"/>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3" name="Shape 2133"/>
        <p:cNvGrpSpPr/>
        <p:nvPr/>
      </p:nvGrpSpPr>
      <p:grpSpPr>
        <a:xfrm>
          <a:off x="0" y="0"/>
          <a:ext cx="0" cy="0"/>
          <a:chOff x="0" y="0"/>
          <a:chExt cx="0" cy="0"/>
        </a:xfrm>
      </p:grpSpPr>
      <p:sp>
        <p:nvSpPr>
          <p:cNvPr id="2134" name="Google Shape;2134;p105"/>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05"/>
          <p:cNvSpPr txBox="1"/>
          <p:nvPr/>
        </p:nvSpPr>
        <p:spPr>
          <a:xfrm>
            <a:off x="1927350" y="262825"/>
            <a:ext cx="9228000" cy="17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t>Draw a line on the picture to split the image in half</a:t>
            </a:r>
            <a:endParaRPr sz="6000"/>
          </a:p>
        </p:txBody>
      </p:sp>
      <p:grpSp>
        <p:nvGrpSpPr>
          <p:cNvPr id="2136" name="Google Shape;2136;p105"/>
          <p:cNvGrpSpPr/>
          <p:nvPr/>
        </p:nvGrpSpPr>
        <p:grpSpPr>
          <a:xfrm>
            <a:off x="1927355" y="4700332"/>
            <a:ext cx="1802416" cy="1754782"/>
            <a:chOff x="1211113" y="3274014"/>
            <a:chExt cx="1489723" cy="1450353"/>
          </a:xfrm>
        </p:grpSpPr>
        <p:sp>
          <p:nvSpPr>
            <p:cNvPr id="2137" name="Google Shape;2137;p105"/>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38" name="Google Shape;2138;p105"/>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39" name="Google Shape;2139;p105"/>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40" name="Google Shape;2140;p105"/>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141" name="Google Shape;2141;p105"/>
          <p:cNvGrpSpPr/>
          <p:nvPr/>
        </p:nvGrpSpPr>
        <p:grpSpPr>
          <a:xfrm>
            <a:off x="8243242" y="3811763"/>
            <a:ext cx="1802416" cy="4508040"/>
            <a:chOff x="1643492" y="3578163"/>
            <a:chExt cx="1802416" cy="4508040"/>
          </a:xfrm>
        </p:grpSpPr>
        <p:grpSp>
          <p:nvGrpSpPr>
            <p:cNvPr id="2142" name="Google Shape;2142;p105"/>
            <p:cNvGrpSpPr/>
            <p:nvPr/>
          </p:nvGrpSpPr>
          <p:grpSpPr>
            <a:xfrm>
              <a:off x="1643504" y="3578163"/>
              <a:ext cx="1802385" cy="3596690"/>
              <a:chOff x="1205509" y="1037580"/>
              <a:chExt cx="1108205" cy="2211443"/>
            </a:xfrm>
          </p:grpSpPr>
          <p:grpSp>
            <p:nvGrpSpPr>
              <p:cNvPr id="2143" name="Google Shape;2143;p105"/>
              <p:cNvGrpSpPr/>
              <p:nvPr/>
            </p:nvGrpSpPr>
            <p:grpSpPr>
              <a:xfrm>
                <a:off x="1205509" y="1037580"/>
                <a:ext cx="1108205" cy="1078918"/>
                <a:chOff x="1211113" y="3274014"/>
                <a:chExt cx="1489723" cy="1450353"/>
              </a:xfrm>
            </p:grpSpPr>
            <p:sp>
              <p:nvSpPr>
                <p:cNvPr id="2144" name="Google Shape;2144;p105"/>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45" name="Google Shape;2145;p105"/>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46" name="Google Shape;2146;p105"/>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47" name="Google Shape;2147;p105"/>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148" name="Google Shape;2148;p105"/>
              <p:cNvGrpSpPr/>
              <p:nvPr/>
            </p:nvGrpSpPr>
            <p:grpSpPr>
              <a:xfrm>
                <a:off x="1205509" y="2170105"/>
                <a:ext cx="1108205" cy="1078918"/>
                <a:chOff x="1211113" y="3274014"/>
                <a:chExt cx="1489723" cy="1450353"/>
              </a:xfrm>
            </p:grpSpPr>
            <p:sp>
              <p:nvSpPr>
                <p:cNvPr id="2149" name="Google Shape;2149;p105"/>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50" name="Google Shape;2150;p105"/>
                <p:cNvSpPr/>
                <p:nvPr/>
              </p:nvSpPr>
              <p:spPr>
                <a:xfrm>
                  <a:off x="2015023" y="327401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51" name="Google Shape;2151;p105"/>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52" name="Google Shape;2152;p105"/>
                <p:cNvSpPr/>
                <p:nvPr/>
              </p:nvSpPr>
              <p:spPr>
                <a:xfrm>
                  <a:off x="1213018" y="327845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grpSp>
          <p:nvGrpSpPr>
            <p:cNvPr id="2153" name="Google Shape;2153;p105"/>
            <p:cNvGrpSpPr/>
            <p:nvPr/>
          </p:nvGrpSpPr>
          <p:grpSpPr>
            <a:xfrm>
              <a:off x="1643492" y="7251060"/>
              <a:ext cx="1802416" cy="835143"/>
              <a:chOff x="1211113" y="4034109"/>
              <a:chExt cx="1489723" cy="690258"/>
            </a:xfrm>
          </p:grpSpPr>
          <p:sp>
            <p:nvSpPr>
              <p:cNvPr id="2154" name="Google Shape;2154;p105"/>
              <p:cNvSpPr/>
              <p:nvPr/>
            </p:nvSpPr>
            <p:spPr>
              <a:xfrm>
                <a:off x="1211113" y="4038554"/>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sp>
            <p:nvSpPr>
              <p:cNvPr id="2155" name="Google Shape;2155;p105"/>
              <p:cNvSpPr/>
              <p:nvPr/>
            </p:nvSpPr>
            <p:spPr>
              <a:xfrm>
                <a:off x="2015023" y="4034109"/>
                <a:ext cx="685813" cy="685813"/>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200" u="none" cap="none" strike="noStrike">
                  <a:solidFill>
                    <a:srgbClr val="FFFFFF"/>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1"/>
          <p:cNvSpPr txBox="1"/>
          <p:nvPr>
            <p:ph idx="1" type="body"/>
          </p:nvPr>
        </p:nvSpPr>
        <p:spPr>
          <a:xfrm>
            <a:off x="443300" y="1344750"/>
            <a:ext cx="12118200" cy="70641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lang="en-US"/>
              <a:t>Modify the visuals.  Sometimes I use a ten frame, sometimes I use dot patterns with a 5 emphasis, sometimes I use a number line, etc.  I do this to give you examples of what you COULD do, not what you HAVE to do.  If I use a number line and you think a ten frame visual would be better, then by all means use a ten frame. </a:t>
            </a:r>
            <a:endParaRPr/>
          </a:p>
          <a:p>
            <a:pPr indent="-406400" lvl="0" marL="457200" rtl="0" algn="l">
              <a:spcBef>
                <a:spcPts val="0"/>
              </a:spcBef>
              <a:spcAft>
                <a:spcPts val="0"/>
              </a:spcAft>
              <a:buSzPts val="2800"/>
              <a:buChar char="●"/>
            </a:pPr>
            <a:r>
              <a:rPr lang="en-US"/>
              <a:t>One visual I do not use much in these Number Strings is the array/area model.  You definitely can.  It is a very powerful model that kids need exposed to.  I chose not to use it as much in these as I view these slides as an introduction to multiplication.  When kids are first learning with the array/area model they count each square (or item in the array) one-by-one.  I wanted to give them visuals that help them see groups and that’s a bit harder for kids to see in the array/area model.  The arrays &amp; area models I do use, I colored to emphasize the 5 within the model.</a:t>
            </a:r>
            <a:endParaRPr/>
          </a:p>
          <a:p>
            <a:pPr indent="0" lvl="0" marL="0" rtl="0" algn="l">
              <a:spcBef>
                <a:spcPts val="0"/>
              </a:spcBef>
              <a:spcAft>
                <a:spcPts val="0"/>
              </a:spcAft>
              <a:buNone/>
            </a:pPr>
            <a:r>
              <a:t/>
            </a:r>
            <a:endParaRPr/>
          </a:p>
        </p:txBody>
      </p:sp>
      <p:sp>
        <p:nvSpPr>
          <p:cNvPr id="197" name="Google Shape;197;p61"/>
          <p:cNvSpPr/>
          <p:nvPr/>
        </p:nvSpPr>
        <p:spPr>
          <a:xfrm>
            <a:off x="0" y="9394125"/>
            <a:ext cx="13004700" cy="359700"/>
          </a:xfrm>
          <a:prstGeom prst="rect">
            <a:avLst/>
          </a:prstGeom>
          <a:solidFill>
            <a:srgbClr val="FFCE5B"/>
          </a:solidFill>
          <a:ln cap="flat" cmpd="sng" w="9525">
            <a:solidFill>
              <a:srgbClr val="FFCE5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www.BuildMathMinds.com</a:t>
            </a:r>
            <a:endParaRPr sz="2400"/>
          </a:p>
        </p:txBody>
      </p:sp>
      <p:sp>
        <p:nvSpPr>
          <p:cNvPr id="198" name="Google Shape;198;p61"/>
          <p:cNvSpPr/>
          <p:nvPr/>
        </p:nvSpPr>
        <p:spPr>
          <a:xfrm>
            <a:off x="0" y="-23975"/>
            <a:ext cx="13004700" cy="790800"/>
          </a:xfrm>
          <a:prstGeom prst="rect">
            <a:avLst/>
          </a:prstGeom>
          <a:solidFill>
            <a:srgbClr val="81CFD1"/>
          </a:solidFill>
          <a:ln cap="flat" cmpd="sng" w="9525">
            <a:solidFill>
              <a:srgbClr val="81CFD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solidFill>
                  <a:srgbClr val="FFFFFF"/>
                </a:solidFill>
              </a:rPr>
              <a:t>About These Slides</a:t>
            </a:r>
            <a:endParaRPr sz="3000">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9" name="Shape 2159"/>
        <p:cNvGrpSpPr/>
        <p:nvPr/>
      </p:nvGrpSpPr>
      <p:grpSpPr>
        <a:xfrm>
          <a:off x="0" y="0"/>
          <a:ext cx="0" cy="0"/>
          <a:chOff x="0" y="0"/>
          <a:chExt cx="0" cy="0"/>
        </a:xfrm>
      </p:grpSpPr>
      <p:sp>
        <p:nvSpPr>
          <p:cNvPr id="2160" name="Google Shape;2160;p106"/>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06"/>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What is half of 20?</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4?</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24?</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What is half of 20?</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Half of 2?</a:t>
            </a:r>
            <a:endParaRPr b="1" sz="5500">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Half of 22?</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28?</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26?</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5" name="Shape 2165"/>
        <p:cNvGrpSpPr/>
        <p:nvPr/>
      </p:nvGrpSpPr>
      <p:grpSpPr>
        <a:xfrm>
          <a:off x="0" y="0"/>
          <a:ext cx="0" cy="0"/>
          <a:chOff x="0" y="0"/>
          <a:chExt cx="0" cy="0"/>
        </a:xfrm>
      </p:grpSpPr>
      <p:sp>
        <p:nvSpPr>
          <p:cNvPr id="2166" name="Google Shape;2166;p107"/>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0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What is half of 60?</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6?</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66?</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What is half of 60?</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Half of 4?</a:t>
            </a:r>
            <a:endParaRPr b="1" sz="5500">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Half of 64?</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68?</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62?</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7">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1" name="Shape 2171"/>
        <p:cNvGrpSpPr/>
        <p:nvPr/>
      </p:nvGrpSpPr>
      <p:grpSpPr>
        <a:xfrm>
          <a:off x="0" y="0"/>
          <a:ext cx="0" cy="0"/>
          <a:chOff x="0" y="0"/>
          <a:chExt cx="0" cy="0"/>
        </a:xfrm>
      </p:grpSpPr>
      <p:sp>
        <p:nvSpPr>
          <p:cNvPr id="2172" name="Google Shape;2172;p108"/>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08"/>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What is half of 40?</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6?</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46?</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What is half of 40?</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Half of 8?</a:t>
            </a:r>
            <a:endParaRPr b="1" sz="5500">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Half of 48?</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44?</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42?</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7" name="Shape 2177"/>
        <p:cNvGrpSpPr/>
        <p:nvPr/>
      </p:nvGrpSpPr>
      <p:grpSpPr>
        <a:xfrm>
          <a:off x="0" y="0"/>
          <a:ext cx="0" cy="0"/>
          <a:chOff x="0" y="0"/>
          <a:chExt cx="0" cy="0"/>
        </a:xfrm>
      </p:grpSpPr>
      <p:sp>
        <p:nvSpPr>
          <p:cNvPr id="2178" name="Google Shape;2178;p109"/>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09"/>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What is half of 10?</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60?</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70?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What is half of 10?</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Half of 40?</a:t>
            </a:r>
            <a:endParaRPr b="1" sz="5500">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Half of 50?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30?</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90?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9">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p110"/>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10"/>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What is half of 10?</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80?</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90?</a:t>
            </a:r>
            <a:endParaRPr b="1" sz="5500">
              <a:latin typeface="Helvetica Neue"/>
              <a:ea typeface="Helvetica Neue"/>
              <a:cs typeface="Helvetica Neue"/>
              <a:sym typeface="Helvetica Neue"/>
            </a:endParaRPr>
          </a:p>
          <a:p>
            <a:pPr indent="0" lvl="0" marL="0" rtl="0" algn="l">
              <a:spcBef>
                <a:spcPts val="1000"/>
              </a:spcBef>
              <a:spcAft>
                <a:spcPts val="0"/>
              </a:spcAft>
              <a:buNone/>
            </a:pPr>
            <a:r>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Half of 70?</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Half of 50?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Half of 30?</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5">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9" name="Shape 2189"/>
        <p:cNvGrpSpPr/>
        <p:nvPr/>
      </p:nvGrpSpPr>
      <p:grpSpPr>
        <a:xfrm>
          <a:off x="0" y="0"/>
          <a:ext cx="0" cy="0"/>
          <a:chOff x="0" y="0"/>
          <a:chExt cx="0" cy="0"/>
        </a:xfrm>
      </p:grpSpPr>
      <p:sp>
        <p:nvSpPr>
          <p:cNvPr id="2190" name="Google Shape;2190;p111"/>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groups of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8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groups of 8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4" name="Shape 2194"/>
        <p:cNvGrpSpPr/>
        <p:nvPr/>
      </p:nvGrpSpPr>
      <p:grpSpPr>
        <a:xfrm>
          <a:off x="0" y="0"/>
          <a:ext cx="0" cy="0"/>
          <a:chOff x="0" y="0"/>
          <a:chExt cx="0" cy="0"/>
        </a:xfrm>
      </p:grpSpPr>
      <p:sp>
        <p:nvSpPr>
          <p:cNvPr id="2195" name="Google Shape;2195;p11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rtl="0" algn="l">
              <a:spcBef>
                <a:spcPts val="1000"/>
              </a:spcBef>
              <a:spcAft>
                <a:spcPts val="0"/>
              </a:spcAft>
              <a:buClr>
                <a:schemeClr val="dk1"/>
              </a:buClr>
              <a:buFont typeface="Arial"/>
              <a:buNone/>
            </a:pPr>
            <a:r>
              <a:rPr b="1" lang="en-US" sz="5500">
                <a:solidFill>
                  <a:schemeClr val="dk1"/>
                </a:solidFill>
                <a:latin typeface="Helvetica Neue"/>
                <a:ea typeface="Helvetica Neue"/>
                <a:cs typeface="Helvetica Neue"/>
                <a:sym typeface="Helvetica Neue"/>
              </a:rPr>
              <a:t>10 groups of 4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5500">
                <a:solidFill>
                  <a:schemeClr val="dk1"/>
                </a:solidFill>
                <a:latin typeface="Helvetica Neue"/>
                <a:ea typeface="Helvetica Neue"/>
                <a:cs typeface="Helvetica Neue"/>
                <a:sym typeface="Helvetica Neue"/>
              </a:rPr>
              <a:t>  5 groups of 4 =</a:t>
            </a:r>
            <a:endParaRPr b="1" sz="55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Font typeface="Arial"/>
              <a:buNone/>
            </a:pPr>
            <a:r>
              <a:t/>
            </a:r>
            <a:endParaRPr b="1" sz="55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1" lang="en-US" sz="5500">
                <a:latin typeface="Helvetica Neue"/>
                <a:ea typeface="Helvetica Neue"/>
                <a:cs typeface="Helvetica Neue"/>
                <a:sym typeface="Helvetica Neue"/>
              </a:rPr>
              <a:t>10 groups of 7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groups of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9" name="Shape 2199"/>
        <p:cNvGrpSpPr/>
        <p:nvPr/>
      </p:nvGrpSpPr>
      <p:grpSpPr>
        <a:xfrm>
          <a:off x="0" y="0"/>
          <a:ext cx="0" cy="0"/>
          <a:chOff x="0" y="0"/>
          <a:chExt cx="0" cy="0"/>
        </a:xfrm>
      </p:grpSpPr>
      <p:sp>
        <p:nvSpPr>
          <p:cNvPr id="2200" name="Google Shape;2200;p11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groups of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groups of 5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4" name="Shape 2204"/>
        <p:cNvGrpSpPr/>
        <p:nvPr/>
      </p:nvGrpSpPr>
      <p:grpSpPr>
        <a:xfrm>
          <a:off x="0" y="0"/>
          <a:ext cx="0" cy="0"/>
          <a:chOff x="0" y="0"/>
          <a:chExt cx="0" cy="0"/>
        </a:xfrm>
      </p:grpSpPr>
      <p:sp>
        <p:nvSpPr>
          <p:cNvPr id="2205" name="Google Shape;2205;p114"/>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groups of 10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9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groups of 9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9" name="Shape 2209"/>
        <p:cNvGrpSpPr/>
        <p:nvPr/>
      </p:nvGrpSpPr>
      <p:grpSpPr>
        <a:xfrm>
          <a:off x="0" y="0"/>
          <a:ext cx="0" cy="0"/>
          <a:chOff x="0" y="0"/>
          <a:chExt cx="0" cy="0"/>
        </a:xfrm>
      </p:grpSpPr>
      <p:sp>
        <p:nvSpPr>
          <p:cNvPr id="2210" name="Google Shape;2210;p115"/>
          <p:cNvSpPr/>
          <p:nvPr/>
        </p:nvSpPr>
        <p:spPr>
          <a:xfrm>
            <a:off x="1639025" y="806075"/>
            <a:ext cx="8132400" cy="89475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4800">
                <a:latin typeface="Helvetica Neue"/>
                <a:ea typeface="Helvetica Neue"/>
                <a:cs typeface="Helvetica Neue"/>
                <a:sym typeface="Helvetica Neue"/>
              </a:rPr>
              <a:t>10 x 4 =</a:t>
            </a:r>
            <a:endParaRPr b="1" i="0" sz="48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  5 x 4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10 x 6 =</a:t>
            </a:r>
            <a:endParaRPr b="1" sz="4800">
              <a:latin typeface="Helvetica Neue"/>
              <a:ea typeface="Helvetica Neue"/>
              <a:cs typeface="Helvetica Neue"/>
              <a:sym typeface="Helvetica Neue"/>
            </a:endParaRPr>
          </a:p>
          <a:p>
            <a:pPr indent="0" lvl="0" marL="0" marR="0" rtl="0" algn="l">
              <a:spcBef>
                <a:spcPts val="1000"/>
              </a:spcBef>
              <a:spcAft>
                <a:spcPts val="0"/>
              </a:spcAft>
              <a:buNone/>
            </a:pPr>
            <a:r>
              <a:rPr b="1" lang="en-US" sz="4800">
                <a:latin typeface="Helvetica Neue"/>
                <a:ea typeface="Helvetica Neue"/>
                <a:cs typeface="Helvetica Neue"/>
                <a:sym typeface="Helvetica Neue"/>
              </a:rPr>
              <a:t>  5 x 6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rPr b="1" lang="en-US" sz="4800">
                <a:solidFill>
                  <a:schemeClr val="dk1"/>
                </a:solidFill>
                <a:latin typeface="Helvetica Neue"/>
                <a:ea typeface="Helvetica Neue"/>
                <a:cs typeface="Helvetica Neue"/>
                <a:sym typeface="Helvetica Neue"/>
              </a:rPr>
              <a:t>10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  5 x 7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10 x 3 =</a:t>
            </a:r>
            <a:endParaRPr b="1" sz="4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b="1" lang="en-US" sz="4800">
                <a:solidFill>
                  <a:schemeClr val="dk1"/>
                </a:solidFill>
                <a:latin typeface="Helvetica Neue"/>
                <a:ea typeface="Helvetica Neue"/>
                <a:cs typeface="Helvetica Neue"/>
                <a:sym typeface="Helvetica Neue"/>
              </a:rPr>
              <a:t>  5 x 3 = </a:t>
            </a:r>
            <a:endParaRPr b="1" sz="4800">
              <a:latin typeface="Helvetica Neue"/>
              <a:ea typeface="Helvetica Neue"/>
              <a:cs typeface="Helvetica Neue"/>
              <a:sym typeface="Helvetica Neue"/>
            </a:endParaRPr>
          </a:p>
          <a:p>
            <a:pPr indent="0" lvl="0" marL="0" marR="0" rtl="0" algn="l">
              <a:spcBef>
                <a:spcPts val="1000"/>
              </a:spcBef>
              <a:spcAft>
                <a:spcPts val="0"/>
              </a:spcAft>
              <a:buNone/>
            </a:pPr>
            <a:r>
              <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0">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62"/>
          <p:cNvGrpSpPr/>
          <p:nvPr/>
        </p:nvGrpSpPr>
        <p:grpSpPr>
          <a:xfrm>
            <a:off x="7118163" y="5098475"/>
            <a:ext cx="2190900" cy="2190900"/>
            <a:chOff x="427651" y="5611075"/>
            <a:chExt cx="2190900" cy="2190900"/>
          </a:xfrm>
        </p:grpSpPr>
        <p:sp>
          <p:nvSpPr>
            <p:cNvPr id="204" name="Google Shape;204;p62"/>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62"/>
            <p:cNvGrpSpPr/>
            <p:nvPr/>
          </p:nvGrpSpPr>
          <p:grpSpPr>
            <a:xfrm>
              <a:off x="701396" y="6292615"/>
              <a:ext cx="1755578" cy="881849"/>
              <a:chOff x="701396" y="6292615"/>
              <a:chExt cx="1755578" cy="881849"/>
            </a:xfrm>
          </p:grpSpPr>
          <p:grpSp>
            <p:nvGrpSpPr>
              <p:cNvPr id="206" name="Google Shape;206;p62"/>
              <p:cNvGrpSpPr/>
              <p:nvPr/>
            </p:nvGrpSpPr>
            <p:grpSpPr>
              <a:xfrm>
                <a:off x="701396" y="6292615"/>
                <a:ext cx="882785" cy="881849"/>
                <a:chOff x="701371" y="6292098"/>
                <a:chExt cx="1107774" cy="1202412"/>
              </a:xfrm>
            </p:grpSpPr>
            <p:sp>
              <p:nvSpPr>
                <p:cNvPr id="207" name="Google Shape;207;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08" name="Google Shape;208;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09" name="Google Shape;209;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10" name="Google Shape;210;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11" name="Google Shape;211;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12" name="Google Shape;212;p62"/>
              <p:cNvGrpSpPr/>
              <p:nvPr/>
            </p:nvGrpSpPr>
            <p:grpSpPr>
              <a:xfrm>
                <a:off x="1833523" y="6513844"/>
                <a:ext cx="623452" cy="573708"/>
                <a:chOff x="1833523" y="6513844"/>
                <a:chExt cx="623452" cy="573708"/>
              </a:xfrm>
            </p:grpSpPr>
            <p:sp>
              <p:nvSpPr>
                <p:cNvPr id="213" name="Google Shape;213;p62"/>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14" name="Google Shape;214;p62"/>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15" name="Google Shape;215;p62"/>
          <p:cNvGrpSpPr/>
          <p:nvPr/>
        </p:nvGrpSpPr>
        <p:grpSpPr>
          <a:xfrm>
            <a:off x="266063" y="5098475"/>
            <a:ext cx="2190900" cy="2190900"/>
            <a:chOff x="3143151" y="5611075"/>
            <a:chExt cx="2190900" cy="2190900"/>
          </a:xfrm>
        </p:grpSpPr>
        <p:sp>
          <p:nvSpPr>
            <p:cNvPr id="216" name="Google Shape;216;p62"/>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 name="Google Shape;217;p62"/>
            <p:cNvGrpSpPr/>
            <p:nvPr/>
          </p:nvGrpSpPr>
          <p:grpSpPr>
            <a:xfrm>
              <a:off x="3290599" y="6292628"/>
              <a:ext cx="882785" cy="881849"/>
              <a:chOff x="701371" y="6292098"/>
              <a:chExt cx="1107774" cy="1202412"/>
            </a:xfrm>
          </p:grpSpPr>
          <p:sp>
            <p:nvSpPr>
              <p:cNvPr id="218" name="Google Shape;218;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19" name="Google Shape;219;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0" name="Google Shape;220;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1" name="Google Shape;221;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2" name="Google Shape;222;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23" name="Google Shape;223;p62"/>
            <p:cNvGrpSpPr/>
            <p:nvPr/>
          </p:nvGrpSpPr>
          <p:grpSpPr>
            <a:xfrm>
              <a:off x="4301999" y="6292628"/>
              <a:ext cx="882785" cy="881849"/>
              <a:chOff x="701371" y="6292098"/>
              <a:chExt cx="1107774" cy="1202412"/>
            </a:xfrm>
          </p:grpSpPr>
          <p:sp>
            <p:nvSpPr>
              <p:cNvPr id="224" name="Google Shape;224;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5" name="Google Shape;225;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6" name="Google Shape;226;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7" name="Google Shape;227;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8" name="Google Shape;228;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29" name="Google Shape;229;p62"/>
          <p:cNvGrpSpPr/>
          <p:nvPr/>
        </p:nvGrpSpPr>
        <p:grpSpPr>
          <a:xfrm>
            <a:off x="4851076" y="5098475"/>
            <a:ext cx="2190900" cy="2190900"/>
            <a:chOff x="5931738" y="5611075"/>
            <a:chExt cx="2190900" cy="2190900"/>
          </a:xfrm>
        </p:grpSpPr>
        <p:sp>
          <p:nvSpPr>
            <p:cNvPr id="230" name="Google Shape;230;p6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 name="Google Shape;231;p62"/>
            <p:cNvGrpSpPr/>
            <p:nvPr/>
          </p:nvGrpSpPr>
          <p:grpSpPr>
            <a:xfrm>
              <a:off x="6080099" y="6265603"/>
              <a:ext cx="882785" cy="881849"/>
              <a:chOff x="701371" y="6292098"/>
              <a:chExt cx="1107774" cy="1202412"/>
            </a:xfrm>
          </p:grpSpPr>
          <p:sp>
            <p:nvSpPr>
              <p:cNvPr id="232" name="Google Shape;232;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3" name="Google Shape;233;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4" name="Google Shape;234;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5" name="Google Shape;235;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6" name="Google Shape;236;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37" name="Google Shape;237;p62"/>
            <p:cNvGrpSpPr/>
            <p:nvPr/>
          </p:nvGrpSpPr>
          <p:grpSpPr>
            <a:xfrm>
              <a:off x="7091499" y="6265603"/>
              <a:ext cx="882785" cy="881849"/>
              <a:chOff x="701371" y="6292098"/>
              <a:chExt cx="1107774" cy="1202412"/>
            </a:xfrm>
          </p:grpSpPr>
          <p:sp>
            <p:nvSpPr>
              <p:cNvPr id="238" name="Google Shape;238;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9" name="Google Shape;239;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0" name="Google Shape;240;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41" name="Google Shape;241;p62"/>
          <p:cNvGrpSpPr/>
          <p:nvPr/>
        </p:nvGrpSpPr>
        <p:grpSpPr>
          <a:xfrm>
            <a:off x="2583963" y="5098475"/>
            <a:ext cx="2190900" cy="2190900"/>
            <a:chOff x="3143151" y="5611075"/>
            <a:chExt cx="2190900" cy="2190900"/>
          </a:xfrm>
        </p:grpSpPr>
        <p:sp>
          <p:nvSpPr>
            <p:cNvPr id="242" name="Google Shape;242;p62"/>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 name="Google Shape;243;p62"/>
            <p:cNvGrpSpPr/>
            <p:nvPr/>
          </p:nvGrpSpPr>
          <p:grpSpPr>
            <a:xfrm>
              <a:off x="3290599" y="6292628"/>
              <a:ext cx="882785" cy="881849"/>
              <a:chOff x="701371" y="6292098"/>
              <a:chExt cx="1107774" cy="1202412"/>
            </a:xfrm>
          </p:grpSpPr>
          <p:sp>
            <p:nvSpPr>
              <p:cNvPr id="244" name="Google Shape;244;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5" name="Google Shape;245;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6" name="Google Shape;246;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7" name="Google Shape;247;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8" name="Google Shape;248;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49" name="Google Shape;249;p62"/>
            <p:cNvGrpSpPr/>
            <p:nvPr/>
          </p:nvGrpSpPr>
          <p:grpSpPr>
            <a:xfrm>
              <a:off x="4454399" y="6292628"/>
              <a:ext cx="730385" cy="881849"/>
              <a:chOff x="892613" y="6292098"/>
              <a:chExt cx="916533" cy="1202412"/>
            </a:xfrm>
          </p:grpSpPr>
          <p:sp>
            <p:nvSpPr>
              <p:cNvPr id="250" name="Google Shape;250;p62"/>
              <p:cNvSpPr/>
              <p:nvPr/>
            </p:nvSpPr>
            <p:spPr>
              <a:xfrm>
                <a:off x="892625"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1" name="Google Shape;251;p62"/>
              <p:cNvSpPr/>
              <p:nvPr/>
            </p:nvSpPr>
            <p:spPr>
              <a:xfrm>
                <a:off x="892613"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2" name="Google Shape;252;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3" name="Google Shape;253;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54" name="Google Shape;254;p62"/>
          <p:cNvGrpSpPr/>
          <p:nvPr/>
        </p:nvGrpSpPr>
        <p:grpSpPr>
          <a:xfrm>
            <a:off x="9385263" y="5098475"/>
            <a:ext cx="2190900" cy="2190900"/>
            <a:chOff x="427651" y="5611075"/>
            <a:chExt cx="2190900" cy="2190900"/>
          </a:xfrm>
        </p:grpSpPr>
        <p:sp>
          <p:nvSpPr>
            <p:cNvPr id="255" name="Google Shape;255;p62"/>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 name="Google Shape;256;p62"/>
            <p:cNvGrpSpPr/>
            <p:nvPr/>
          </p:nvGrpSpPr>
          <p:grpSpPr>
            <a:xfrm>
              <a:off x="701396" y="6292615"/>
              <a:ext cx="1665502" cy="881849"/>
              <a:chOff x="701396" y="6292615"/>
              <a:chExt cx="1665502" cy="881849"/>
            </a:xfrm>
          </p:grpSpPr>
          <p:grpSp>
            <p:nvGrpSpPr>
              <p:cNvPr id="257" name="Google Shape;257;p62"/>
              <p:cNvGrpSpPr/>
              <p:nvPr/>
            </p:nvGrpSpPr>
            <p:grpSpPr>
              <a:xfrm>
                <a:off x="701396" y="6292615"/>
                <a:ext cx="882785" cy="881849"/>
                <a:chOff x="701371" y="6292098"/>
                <a:chExt cx="1107774" cy="1202412"/>
              </a:xfrm>
            </p:grpSpPr>
            <p:sp>
              <p:nvSpPr>
                <p:cNvPr id="258" name="Google Shape;258;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9" name="Google Shape;259;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0" name="Google Shape;260;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1" name="Google Shape;261;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2" name="Google Shape;262;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63" name="Google Shape;263;p62"/>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64" name="Google Shape;264;p62"/>
          <p:cNvGrpSpPr/>
          <p:nvPr/>
        </p:nvGrpSpPr>
        <p:grpSpPr>
          <a:xfrm>
            <a:off x="2722488" y="7289375"/>
            <a:ext cx="2190900" cy="2190900"/>
            <a:chOff x="3143151" y="5611075"/>
            <a:chExt cx="2190900" cy="2190900"/>
          </a:xfrm>
        </p:grpSpPr>
        <p:sp>
          <p:nvSpPr>
            <p:cNvPr id="265" name="Google Shape;265;p62"/>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 name="Google Shape;266;p62"/>
            <p:cNvGrpSpPr/>
            <p:nvPr/>
          </p:nvGrpSpPr>
          <p:grpSpPr>
            <a:xfrm>
              <a:off x="3873424" y="6265603"/>
              <a:ext cx="730385" cy="881849"/>
              <a:chOff x="163569" y="6255249"/>
              <a:chExt cx="916533" cy="1202412"/>
            </a:xfrm>
          </p:grpSpPr>
          <p:sp>
            <p:nvSpPr>
              <p:cNvPr id="267" name="Google Shape;267;p62"/>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8" name="Google Shape;268;p62"/>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9" name="Google Shape;269;p62"/>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0" name="Google Shape;270;p62"/>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71" name="Google Shape;271;p62"/>
          <p:cNvGrpSpPr/>
          <p:nvPr/>
        </p:nvGrpSpPr>
        <p:grpSpPr>
          <a:xfrm>
            <a:off x="316863" y="7190500"/>
            <a:ext cx="2190900" cy="2190900"/>
            <a:chOff x="3143151" y="5611075"/>
            <a:chExt cx="2190900" cy="2190900"/>
          </a:xfrm>
        </p:grpSpPr>
        <p:sp>
          <p:nvSpPr>
            <p:cNvPr id="272" name="Google Shape;272;p62"/>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 name="Google Shape;273;p62"/>
            <p:cNvGrpSpPr/>
            <p:nvPr/>
          </p:nvGrpSpPr>
          <p:grpSpPr>
            <a:xfrm>
              <a:off x="3797224" y="6265603"/>
              <a:ext cx="882785" cy="881849"/>
              <a:chOff x="1337116" y="6255249"/>
              <a:chExt cx="1107774" cy="1202412"/>
            </a:xfrm>
          </p:grpSpPr>
          <p:sp>
            <p:nvSpPr>
              <p:cNvPr id="274" name="Google Shape;274;p62"/>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5" name="Google Shape;275;p62"/>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6" name="Google Shape;276;p62"/>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7" name="Google Shape;277;p62"/>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8" name="Google Shape;278;p62"/>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79" name="Google Shape;279;p62"/>
          <p:cNvGrpSpPr/>
          <p:nvPr/>
        </p:nvGrpSpPr>
        <p:grpSpPr>
          <a:xfrm>
            <a:off x="5062351" y="7289375"/>
            <a:ext cx="2190900" cy="2190900"/>
            <a:chOff x="5931738" y="5611075"/>
            <a:chExt cx="2190900" cy="2190900"/>
          </a:xfrm>
        </p:grpSpPr>
        <p:sp>
          <p:nvSpPr>
            <p:cNvPr id="280" name="Google Shape;280;p6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62"/>
            <p:cNvGrpSpPr/>
            <p:nvPr/>
          </p:nvGrpSpPr>
          <p:grpSpPr>
            <a:xfrm>
              <a:off x="6585799" y="6265603"/>
              <a:ext cx="882785" cy="881849"/>
              <a:chOff x="66787" y="6292098"/>
              <a:chExt cx="1107774" cy="1202412"/>
            </a:xfrm>
          </p:grpSpPr>
          <p:sp>
            <p:nvSpPr>
              <p:cNvPr id="282" name="Google Shape;282;p6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3" name="Google Shape;283;p62"/>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4" name="Google Shape;284;p6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85" name="Google Shape;285;p62"/>
          <p:cNvGrpSpPr/>
          <p:nvPr/>
        </p:nvGrpSpPr>
        <p:grpSpPr>
          <a:xfrm>
            <a:off x="7402201" y="7289375"/>
            <a:ext cx="2190900" cy="2190900"/>
            <a:chOff x="5931738" y="5611075"/>
            <a:chExt cx="2190900" cy="2190900"/>
          </a:xfrm>
        </p:grpSpPr>
        <p:sp>
          <p:nvSpPr>
            <p:cNvPr id="286" name="Google Shape;286;p6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 name="Google Shape;287;p62"/>
            <p:cNvGrpSpPr/>
            <p:nvPr/>
          </p:nvGrpSpPr>
          <p:grpSpPr>
            <a:xfrm>
              <a:off x="6585799" y="6265603"/>
              <a:ext cx="882785" cy="881849"/>
              <a:chOff x="66787" y="6292098"/>
              <a:chExt cx="1107774" cy="1202412"/>
            </a:xfrm>
          </p:grpSpPr>
          <p:sp>
            <p:nvSpPr>
              <p:cNvPr id="288" name="Google Shape;288;p6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9" name="Google Shape;289;p6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0" name="Google Shape;290;p62"/>
          <p:cNvGrpSpPr/>
          <p:nvPr/>
        </p:nvGrpSpPr>
        <p:grpSpPr>
          <a:xfrm>
            <a:off x="9745501" y="7289375"/>
            <a:ext cx="2190900" cy="2190900"/>
            <a:chOff x="5931738" y="5611075"/>
            <a:chExt cx="2190900" cy="2190900"/>
          </a:xfrm>
        </p:grpSpPr>
        <p:sp>
          <p:nvSpPr>
            <p:cNvPr id="291" name="Google Shape;291;p6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2"/>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93" name="Google Shape;293;p62"/>
          <p:cNvGrpSpPr/>
          <p:nvPr/>
        </p:nvGrpSpPr>
        <p:grpSpPr>
          <a:xfrm>
            <a:off x="701370" y="352001"/>
            <a:ext cx="6938169" cy="2743114"/>
            <a:chOff x="701370" y="352001"/>
            <a:chExt cx="6938169" cy="2743114"/>
          </a:xfrm>
        </p:grpSpPr>
        <p:grpSp>
          <p:nvGrpSpPr>
            <p:cNvPr id="294" name="Google Shape;294;p62"/>
            <p:cNvGrpSpPr/>
            <p:nvPr/>
          </p:nvGrpSpPr>
          <p:grpSpPr>
            <a:xfrm>
              <a:off x="701370" y="352001"/>
              <a:ext cx="6934021" cy="2743114"/>
              <a:chOff x="-38" y="0"/>
              <a:chExt cx="4410113" cy="2628763"/>
            </a:xfrm>
          </p:grpSpPr>
          <p:sp>
            <p:nvSpPr>
              <p:cNvPr id="295" name="Google Shape;295;p62"/>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6" name="Google Shape;296;p62"/>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7" name="Google Shape;297;p62"/>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8" name="Google Shape;298;p62"/>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9" name="Google Shape;299;p62"/>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0" name="Google Shape;300;p62"/>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1" name="Google Shape;301;p62"/>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2" name="Google Shape;302;p62"/>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3" name="Google Shape;303;p62"/>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4" name="Google Shape;304;p62"/>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05" name="Google Shape;305;p62"/>
            <p:cNvGrpSpPr/>
            <p:nvPr/>
          </p:nvGrpSpPr>
          <p:grpSpPr>
            <a:xfrm>
              <a:off x="788626" y="587128"/>
              <a:ext cx="6850913" cy="2100624"/>
              <a:chOff x="788626" y="587128"/>
              <a:chExt cx="6850913" cy="2100624"/>
            </a:xfrm>
          </p:grpSpPr>
          <p:sp>
            <p:nvSpPr>
              <p:cNvPr id="306" name="Google Shape;306;p62"/>
              <p:cNvSpPr/>
              <p:nvPr/>
            </p:nvSpPr>
            <p:spPr>
              <a:xfrm>
                <a:off x="1205674" y="9538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nvGrpSpPr>
              <p:cNvPr id="307" name="Google Shape;307;p62"/>
              <p:cNvGrpSpPr/>
              <p:nvPr/>
            </p:nvGrpSpPr>
            <p:grpSpPr>
              <a:xfrm>
                <a:off x="2334337" y="587128"/>
                <a:ext cx="882785" cy="881849"/>
                <a:chOff x="66787" y="6292098"/>
                <a:chExt cx="1107774" cy="1202412"/>
              </a:xfrm>
            </p:grpSpPr>
            <p:sp>
              <p:nvSpPr>
                <p:cNvPr id="308" name="Google Shape;308;p6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9" name="Google Shape;309;p6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10" name="Google Shape;310;p62"/>
              <p:cNvGrpSpPr/>
              <p:nvPr/>
            </p:nvGrpSpPr>
            <p:grpSpPr>
              <a:xfrm>
                <a:off x="3726999" y="587128"/>
                <a:ext cx="882785" cy="881849"/>
                <a:chOff x="66787" y="6292098"/>
                <a:chExt cx="1107774" cy="1202412"/>
              </a:xfrm>
            </p:grpSpPr>
            <p:sp>
              <p:nvSpPr>
                <p:cNvPr id="311" name="Google Shape;311;p6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2" name="Google Shape;312;p62"/>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3" name="Google Shape;313;p6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14" name="Google Shape;314;p62"/>
              <p:cNvGrpSpPr/>
              <p:nvPr/>
            </p:nvGrpSpPr>
            <p:grpSpPr>
              <a:xfrm>
                <a:off x="5226137" y="587128"/>
                <a:ext cx="730385" cy="881849"/>
                <a:chOff x="163569" y="6255249"/>
                <a:chExt cx="916533" cy="1202412"/>
              </a:xfrm>
            </p:grpSpPr>
            <p:sp>
              <p:nvSpPr>
                <p:cNvPr id="315" name="Google Shape;315;p62"/>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6" name="Google Shape;316;p62"/>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7" name="Google Shape;317;p62"/>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18" name="Google Shape;318;p62"/>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19" name="Google Shape;319;p62"/>
              <p:cNvGrpSpPr/>
              <p:nvPr/>
            </p:nvGrpSpPr>
            <p:grpSpPr>
              <a:xfrm>
                <a:off x="6519412" y="587128"/>
                <a:ext cx="882785" cy="881849"/>
                <a:chOff x="1337116" y="6255249"/>
                <a:chExt cx="1107774" cy="1202412"/>
              </a:xfrm>
            </p:grpSpPr>
            <p:sp>
              <p:nvSpPr>
                <p:cNvPr id="320" name="Google Shape;320;p62"/>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21" name="Google Shape;321;p62"/>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22" name="Google Shape;322;p62"/>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23" name="Google Shape;323;p62"/>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24" name="Google Shape;324;p62"/>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25" name="Google Shape;325;p62"/>
              <p:cNvGrpSpPr/>
              <p:nvPr/>
            </p:nvGrpSpPr>
            <p:grpSpPr>
              <a:xfrm>
                <a:off x="4912577" y="2109152"/>
                <a:ext cx="1281287" cy="578600"/>
                <a:chOff x="4912577" y="2760327"/>
                <a:chExt cx="1281287" cy="578600"/>
              </a:xfrm>
            </p:grpSpPr>
            <p:grpSp>
              <p:nvGrpSpPr>
                <p:cNvPr id="326" name="Google Shape;326;p62"/>
                <p:cNvGrpSpPr/>
                <p:nvPr/>
              </p:nvGrpSpPr>
              <p:grpSpPr>
                <a:xfrm>
                  <a:off x="4912577" y="2760327"/>
                  <a:ext cx="629437" cy="578600"/>
                  <a:chOff x="701371" y="6292098"/>
                  <a:chExt cx="1107774" cy="1202412"/>
                </a:xfrm>
              </p:grpSpPr>
              <p:sp>
                <p:nvSpPr>
                  <p:cNvPr id="327" name="Google Shape;327;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28" name="Google Shape;328;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29" name="Google Shape;329;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30" name="Google Shape;330;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31" name="Google Shape;331;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32" name="Google Shape;332;p62"/>
                <p:cNvGrpSpPr/>
                <p:nvPr/>
              </p:nvGrpSpPr>
              <p:grpSpPr>
                <a:xfrm>
                  <a:off x="5640627" y="2760327"/>
                  <a:ext cx="553237" cy="578600"/>
                  <a:chOff x="701371" y="6292098"/>
                  <a:chExt cx="973666" cy="1202412"/>
                </a:xfrm>
              </p:grpSpPr>
              <p:sp>
                <p:nvSpPr>
                  <p:cNvPr id="333" name="Google Shape;333;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34" name="Google Shape;334;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35" name="Google Shape;335;p62"/>
                  <p:cNvSpPr/>
                  <p:nvPr/>
                </p:nvSpPr>
                <p:spPr>
                  <a:xfrm>
                    <a:off x="1283838"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36" name="Google Shape;336;p62"/>
                  <p:cNvSpPr/>
                  <p:nvPr/>
                </p:nvSpPr>
                <p:spPr>
                  <a:xfrm>
                    <a:off x="1283838"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37" name="Google Shape;337;p62"/>
              <p:cNvGrpSpPr/>
              <p:nvPr/>
            </p:nvGrpSpPr>
            <p:grpSpPr>
              <a:xfrm>
                <a:off x="6282052" y="2109152"/>
                <a:ext cx="1357487" cy="578600"/>
                <a:chOff x="6282052" y="2760327"/>
                <a:chExt cx="1357487" cy="578600"/>
              </a:xfrm>
            </p:grpSpPr>
            <p:grpSp>
              <p:nvGrpSpPr>
                <p:cNvPr id="338" name="Google Shape;338;p62"/>
                <p:cNvGrpSpPr/>
                <p:nvPr/>
              </p:nvGrpSpPr>
              <p:grpSpPr>
                <a:xfrm>
                  <a:off x="6282052" y="2760327"/>
                  <a:ext cx="629437" cy="578600"/>
                  <a:chOff x="701371" y="6292098"/>
                  <a:chExt cx="1107774" cy="1202412"/>
                </a:xfrm>
              </p:grpSpPr>
              <p:sp>
                <p:nvSpPr>
                  <p:cNvPr id="339" name="Google Shape;339;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0" name="Google Shape;340;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1" name="Google Shape;341;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2" name="Google Shape;342;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3" name="Google Shape;343;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44" name="Google Shape;344;p62"/>
                <p:cNvGrpSpPr/>
                <p:nvPr/>
              </p:nvGrpSpPr>
              <p:grpSpPr>
                <a:xfrm>
                  <a:off x="7010102" y="2760327"/>
                  <a:ext cx="629437" cy="578600"/>
                  <a:chOff x="701371" y="6292098"/>
                  <a:chExt cx="1107774" cy="1202412"/>
                </a:xfrm>
              </p:grpSpPr>
              <p:sp>
                <p:nvSpPr>
                  <p:cNvPr id="345" name="Google Shape;345;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6" name="Google Shape;346;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7" name="Google Shape;347;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8" name="Google Shape;348;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49" name="Google Shape;349;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50" name="Google Shape;350;p62"/>
              <p:cNvGrpSpPr/>
              <p:nvPr/>
            </p:nvGrpSpPr>
            <p:grpSpPr>
              <a:xfrm>
                <a:off x="3537926" y="2109166"/>
                <a:ext cx="1260932" cy="578581"/>
                <a:chOff x="7908912" y="3338928"/>
                <a:chExt cx="1921860" cy="881849"/>
              </a:xfrm>
            </p:grpSpPr>
            <p:grpSp>
              <p:nvGrpSpPr>
                <p:cNvPr id="351" name="Google Shape;351;p62"/>
                <p:cNvGrpSpPr/>
                <p:nvPr/>
              </p:nvGrpSpPr>
              <p:grpSpPr>
                <a:xfrm>
                  <a:off x="7908912" y="3338928"/>
                  <a:ext cx="882785" cy="881849"/>
                  <a:chOff x="701371" y="6292098"/>
                  <a:chExt cx="1107774" cy="1202412"/>
                </a:xfrm>
              </p:grpSpPr>
              <p:sp>
                <p:nvSpPr>
                  <p:cNvPr id="352" name="Google Shape;352;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3" name="Google Shape;353;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4" name="Google Shape;354;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5" name="Google Shape;355;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6" name="Google Shape;356;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57" name="Google Shape;357;p62"/>
                <p:cNvGrpSpPr/>
                <p:nvPr/>
              </p:nvGrpSpPr>
              <p:grpSpPr>
                <a:xfrm>
                  <a:off x="8947987" y="3338928"/>
                  <a:ext cx="882785" cy="881849"/>
                  <a:chOff x="701371" y="6292098"/>
                  <a:chExt cx="1107774" cy="1202412"/>
                </a:xfrm>
              </p:grpSpPr>
              <p:sp>
                <p:nvSpPr>
                  <p:cNvPr id="358" name="Google Shape;358;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59" name="Google Shape;359;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0" name="Google Shape;360;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61" name="Google Shape;361;p62"/>
              <p:cNvGrpSpPr/>
              <p:nvPr/>
            </p:nvGrpSpPr>
            <p:grpSpPr>
              <a:xfrm>
                <a:off x="2163276" y="2109154"/>
                <a:ext cx="1164257" cy="578581"/>
                <a:chOff x="7908912" y="3338928"/>
                <a:chExt cx="1774512" cy="881849"/>
              </a:xfrm>
            </p:grpSpPr>
            <p:grpSp>
              <p:nvGrpSpPr>
                <p:cNvPr id="362" name="Google Shape;362;p62"/>
                <p:cNvGrpSpPr/>
                <p:nvPr/>
              </p:nvGrpSpPr>
              <p:grpSpPr>
                <a:xfrm>
                  <a:off x="7908912" y="3338928"/>
                  <a:ext cx="882785" cy="881849"/>
                  <a:chOff x="701371" y="6292098"/>
                  <a:chExt cx="1107774" cy="1202412"/>
                </a:xfrm>
              </p:grpSpPr>
              <p:sp>
                <p:nvSpPr>
                  <p:cNvPr id="363" name="Google Shape;363;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4" name="Google Shape;364;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5" name="Google Shape;365;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6" name="Google Shape;366;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67" name="Google Shape;367;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368" name="Google Shape;368;p62"/>
                <p:cNvGrpSpPr/>
                <p:nvPr/>
              </p:nvGrpSpPr>
              <p:grpSpPr>
                <a:xfrm>
                  <a:off x="9112381" y="3503595"/>
                  <a:ext cx="571043" cy="573758"/>
                  <a:chOff x="907663" y="6516624"/>
                  <a:chExt cx="716581" cy="782326"/>
                </a:xfrm>
              </p:grpSpPr>
              <p:sp>
                <p:nvSpPr>
                  <p:cNvPr id="369" name="Google Shape;369;p62"/>
                  <p:cNvSpPr/>
                  <p:nvPr/>
                </p:nvSpPr>
                <p:spPr>
                  <a:xfrm>
                    <a:off x="907663" y="651662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0" name="Google Shape;370;p62"/>
                  <p:cNvSpPr/>
                  <p:nvPr/>
                </p:nvSpPr>
                <p:spPr>
                  <a:xfrm>
                    <a:off x="1233044" y="690775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371" name="Google Shape;371;p62"/>
              <p:cNvGrpSpPr/>
              <p:nvPr/>
            </p:nvGrpSpPr>
            <p:grpSpPr>
              <a:xfrm>
                <a:off x="788626" y="2109154"/>
                <a:ext cx="994101" cy="578581"/>
                <a:chOff x="7908912" y="3338928"/>
                <a:chExt cx="1515167" cy="881849"/>
              </a:xfrm>
            </p:grpSpPr>
            <p:grpSp>
              <p:nvGrpSpPr>
                <p:cNvPr id="372" name="Google Shape;372;p62"/>
                <p:cNvGrpSpPr/>
                <p:nvPr/>
              </p:nvGrpSpPr>
              <p:grpSpPr>
                <a:xfrm>
                  <a:off x="7908912" y="3338928"/>
                  <a:ext cx="882785" cy="881849"/>
                  <a:chOff x="701371" y="6292098"/>
                  <a:chExt cx="1107774" cy="1202412"/>
                </a:xfrm>
              </p:grpSpPr>
              <p:sp>
                <p:nvSpPr>
                  <p:cNvPr id="373" name="Google Shape;373;p62"/>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4" name="Google Shape;374;p62"/>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5" name="Google Shape;375;p62"/>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6" name="Google Shape;376;p62"/>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77" name="Google Shape;377;p62"/>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378" name="Google Shape;378;p62"/>
                <p:cNvSpPr/>
                <p:nvPr/>
              </p:nvSpPr>
              <p:spPr>
                <a:xfrm>
                  <a:off x="9112379" y="364702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cxnSp>
        <p:nvCxnSpPr>
          <p:cNvPr id="379" name="Google Shape;379;p62"/>
          <p:cNvCxnSpPr/>
          <p:nvPr/>
        </p:nvCxnSpPr>
        <p:spPr>
          <a:xfrm>
            <a:off x="803575" y="4114800"/>
            <a:ext cx="11180700" cy="0"/>
          </a:xfrm>
          <a:prstGeom prst="straightConnector1">
            <a:avLst/>
          </a:prstGeom>
          <a:noFill/>
          <a:ln cap="flat" cmpd="sng" w="28575">
            <a:solidFill>
              <a:schemeClr val="dk2"/>
            </a:solidFill>
            <a:prstDash val="solid"/>
            <a:round/>
            <a:headEnd len="med" w="med" type="triangle"/>
            <a:tailEnd len="med" w="med" type="triangle"/>
          </a:ln>
        </p:spPr>
      </p:cxnSp>
      <p:grpSp>
        <p:nvGrpSpPr>
          <p:cNvPr id="380" name="Google Shape;380;p62"/>
          <p:cNvGrpSpPr/>
          <p:nvPr/>
        </p:nvGrpSpPr>
        <p:grpSpPr>
          <a:xfrm>
            <a:off x="1288475" y="3692213"/>
            <a:ext cx="623400" cy="681775"/>
            <a:chOff x="1288475" y="3692213"/>
            <a:chExt cx="623400" cy="681775"/>
          </a:xfrm>
        </p:grpSpPr>
        <p:cxnSp>
          <p:nvCxnSpPr>
            <p:cNvPr id="381" name="Google Shape;381;p62"/>
            <p:cNvCxnSpPr/>
            <p:nvPr/>
          </p:nvCxnSpPr>
          <p:spPr>
            <a:xfrm>
              <a:off x="1361525" y="3819588"/>
              <a:ext cx="0" cy="554400"/>
            </a:xfrm>
            <a:prstGeom prst="straightConnector1">
              <a:avLst/>
            </a:prstGeom>
            <a:noFill/>
            <a:ln cap="flat" cmpd="sng" w="28575">
              <a:solidFill>
                <a:schemeClr val="dk2"/>
              </a:solidFill>
              <a:prstDash val="solid"/>
              <a:round/>
              <a:headEnd len="med" w="med" type="none"/>
              <a:tailEnd len="med" w="med" type="none"/>
            </a:ln>
          </p:spPr>
        </p:cxnSp>
        <p:cxnSp>
          <p:nvCxnSpPr>
            <p:cNvPr id="382" name="Google Shape;382;p62"/>
            <p:cNvCxnSpPr/>
            <p:nvPr/>
          </p:nvCxnSpPr>
          <p:spPr>
            <a:xfrm>
              <a:off x="1782725" y="3819588"/>
              <a:ext cx="0" cy="554400"/>
            </a:xfrm>
            <a:prstGeom prst="straightConnector1">
              <a:avLst/>
            </a:prstGeom>
            <a:noFill/>
            <a:ln cap="flat" cmpd="sng" w="28575">
              <a:solidFill>
                <a:schemeClr val="dk2"/>
              </a:solidFill>
              <a:prstDash val="solid"/>
              <a:round/>
              <a:headEnd len="med" w="med" type="none"/>
              <a:tailEnd len="med" w="med" type="none"/>
            </a:ln>
          </p:spPr>
        </p:cxnSp>
        <p:sp>
          <p:nvSpPr>
            <p:cNvPr id="383" name="Google Shape;383;p62"/>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62"/>
          <p:cNvGrpSpPr/>
          <p:nvPr/>
        </p:nvGrpSpPr>
        <p:grpSpPr>
          <a:xfrm>
            <a:off x="1706525" y="3692225"/>
            <a:ext cx="623400" cy="681775"/>
            <a:chOff x="1288475" y="3692213"/>
            <a:chExt cx="623400" cy="681775"/>
          </a:xfrm>
        </p:grpSpPr>
        <p:cxnSp>
          <p:nvCxnSpPr>
            <p:cNvPr id="385" name="Google Shape;385;p62"/>
            <p:cNvCxnSpPr/>
            <p:nvPr/>
          </p:nvCxnSpPr>
          <p:spPr>
            <a:xfrm>
              <a:off x="1782725" y="3819588"/>
              <a:ext cx="0" cy="554400"/>
            </a:xfrm>
            <a:prstGeom prst="straightConnector1">
              <a:avLst/>
            </a:prstGeom>
            <a:noFill/>
            <a:ln cap="flat" cmpd="sng" w="28575">
              <a:solidFill>
                <a:schemeClr val="dk2"/>
              </a:solidFill>
              <a:prstDash val="solid"/>
              <a:round/>
              <a:headEnd len="med" w="med" type="none"/>
              <a:tailEnd len="med" w="med" type="none"/>
            </a:ln>
          </p:spPr>
        </p:cxnSp>
        <p:sp>
          <p:nvSpPr>
            <p:cNvPr id="386" name="Google Shape;386;p62"/>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62"/>
          <p:cNvGrpSpPr/>
          <p:nvPr/>
        </p:nvGrpSpPr>
        <p:grpSpPr>
          <a:xfrm>
            <a:off x="2163275" y="3699150"/>
            <a:ext cx="623400" cy="681775"/>
            <a:chOff x="1288475" y="3692213"/>
            <a:chExt cx="623400" cy="681775"/>
          </a:xfrm>
        </p:grpSpPr>
        <p:cxnSp>
          <p:nvCxnSpPr>
            <p:cNvPr id="388" name="Google Shape;388;p62"/>
            <p:cNvCxnSpPr/>
            <p:nvPr/>
          </p:nvCxnSpPr>
          <p:spPr>
            <a:xfrm>
              <a:off x="1782725" y="3819588"/>
              <a:ext cx="0" cy="554400"/>
            </a:xfrm>
            <a:prstGeom prst="straightConnector1">
              <a:avLst/>
            </a:prstGeom>
            <a:noFill/>
            <a:ln cap="flat" cmpd="sng" w="28575">
              <a:solidFill>
                <a:schemeClr val="dk2"/>
              </a:solidFill>
              <a:prstDash val="solid"/>
              <a:round/>
              <a:headEnd len="med" w="med" type="none"/>
              <a:tailEnd len="med" w="med" type="none"/>
            </a:ln>
          </p:spPr>
        </p:cxnSp>
        <p:sp>
          <p:nvSpPr>
            <p:cNvPr id="389" name="Google Shape;389;p62"/>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62"/>
          <p:cNvGrpSpPr/>
          <p:nvPr/>
        </p:nvGrpSpPr>
        <p:grpSpPr>
          <a:xfrm>
            <a:off x="2583975" y="3692225"/>
            <a:ext cx="623400" cy="681775"/>
            <a:chOff x="1288475" y="3692213"/>
            <a:chExt cx="623400" cy="681775"/>
          </a:xfrm>
        </p:grpSpPr>
        <p:cxnSp>
          <p:nvCxnSpPr>
            <p:cNvPr id="391" name="Google Shape;391;p62"/>
            <p:cNvCxnSpPr/>
            <p:nvPr/>
          </p:nvCxnSpPr>
          <p:spPr>
            <a:xfrm>
              <a:off x="1782725" y="3819588"/>
              <a:ext cx="0" cy="554400"/>
            </a:xfrm>
            <a:prstGeom prst="straightConnector1">
              <a:avLst/>
            </a:prstGeom>
            <a:noFill/>
            <a:ln cap="flat" cmpd="sng" w="28575">
              <a:solidFill>
                <a:schemeClr val="dk2"/>
              </a:solidFill>
              <a:prstDash val="solid"/>
              <a:round/>
              <a:headEnd len="med" w="med" type="none"/>
              <a:tailEnd len="med" w="med" type="none"/>
            </a:ln>
          </p:spPr>
        </p:cxnSp>
        <p:sp>
          <p:nvSpPr>
            <p:cNvPr id="392" name="Google Shape;392;p62"/>
            <p:cNvSpPr/>
            <p:nvPr/>
          </p:nvSpPr>
          <p:spPr>
            <a:xfrm>
              <a:off x="1288475" y="3692213"/>
              <a:ext cx="623400" cy="408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4" name="Shape 2214"/>
        <p:cNvGrpSpPr/>
        <p:nvPr/>
      </p:nvGrpSpPr>
      <p:grpSpPr>
        <a:xfrm>
          <a:off x="0" y="0"/>
          <a:ext cx="0" cy="0"/>
          <a:chOff x="0" y="0"/>
          <a:chExt cx="0" cy="0"/>
        </a:xfrm>
      </p:grpSpPr>
      <p:sp>
        <p:nvSpPr>
          <p:cNvPr id="2215" name="Google Shape;2215;p116"/>
          <p:cNvSpPr txBox="1"/>
          <p:nvPr/>
        </p:nvSpPr>
        <p:spPr>
          <a:xfrm>
            <a:off x="2445125" y="1209125"/>
            <a:ext cx="8652000" cy="31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5</a:t>
            </a:r>
            <a:r>
              <a:rPr lang="en-US" sz="9600"/>
              <a:t> x 6</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p:txBody>
      </p:sp>
      <p:sp>
        <p:nvSpPr>
          <p:cNvPr id="2216" name="Google Shape;2216;p116"/>
          <p:cNvSpPr txBox="1"/>
          <p:nvPr/>
        </p:nvSpPr>
        <p:spPr>
          <a:xfrm>
            <a:off x="2445125" y="4538850"/>
            <a:ext cx="8652000" cy="31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5 x 7</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6"/>
                                        </p:tgtEl>
                                        <p:attrNameLst>
                                          <p:attrName>style.visibility</p:attrName>
                                        </p:attrNameLst>
                                      </p:cBhvr>
                                      <p:to>
                                        <p:strVal val="visible"/>
                                      </p:to>
                                    </p:set>
                                    <p:animEffect filter="fade" transition="in">
                                      <p:cBhvr>
                                        <p:cTn dur="1"/>
                                        <p:tgtEl>
                                          <p:spTgt spid="2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0" name="Shape 2220"/>
        <p:cNvGrpSpPr/>
        <p:nvPr/>
      </p:nvGrpSpPr>
      <p:grpSpPr>
        <a:xfrm>
          <a:off x="0" y="0"/>
          <a:ext cx="0" cy="0"/>
          <a:chOff x="0" y="0"/>
          <a:chExt cx="0" cy="0"/>
        </a:xfrm>
      </p:grpSpPr>
      <p:sp>
        <p:nvSpPr>
          <p:cNvPr id="2221" name="Google Shape;2221;p117"/>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x 14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x 14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x 16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x 16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5" name="Shape 2225"/>
        <p:cNvGrpSpPr/>
        <p:nvPr/>
      </p:nvGrpSpPr>
      <p:grpSpPr>
        <a:xfrm>
          <a:off x="0" y="0"/>
          <a:ext cx="0" cy="0"/>
          <a:chOff x="0" y="0"/>
          <a:chExt cx="0" cy="0"/>
        </a:xfrm>
      </p:grpSpPr>
      <p:sp>
        <p:nvSpPr>
          <p:cNvPr id="2226" name="Google Shape;2226;p118"/>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10 x 12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x 12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x 24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  5 x 24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0" name="Shape 2230"/>
        <p:cNvGrpSpPr/>
        <p:nvPr/>
      </p:nvGrpSpPr>
      <p:grpSpPr>
        <a:xfrm>
          <a:off x="0" y="0"/>
          <a:ext cx="0" cy="0"/>
          <a:chOff x="0" y="0"/>
          <a:chExt cx="0" cy="0"/>
        </a:xfrm>
      </p:grpSpPr>
      <p:sp>
        <p:nvSpPr>
          <p:cNvPr id="2231" name="Google Shape;2231;p119"/>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5</a:t>
            </a:r>
            <a:r>
              <a:rPr lang="en-US" sz="9600"/>
              <a:t> x 6</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5 x 3</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5 x 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5" name="Shape 2235"/>
        <p:cNvGrpSpPr/>
        <p:nvPr/>
      </p:nvGrpSpPr>
      <p:grpSpPr>
        <a:xfrm>
          <a:off x="0" y="0"/>
          <a:ext cx="0" cy="0"/>
          <a:chOff x="0" y="0"/>
          <a:chExt cx="0" cy="0"/>
        </a:xfrm>
      </p:grpSpPr>
      <p:sp>
        <p:nvSpPr>
          <p:cNvPr id="2236" name="Google Shape;2236;p120"/>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5</a:t>
            </a:r>
            <a:r>
              <a:rPr lang="en-US" sz="9600"/>
              <a:t> x 8</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5 x 4</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5 x 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0" name="Shape 2240"/>
        <p:cNvGrpSpPr/>
        <p:nvPr/>
      </p:nvGrpSpPr>
      <p:grpSpPr>
        <a:xfrm>
          <a:off x="0" y="0"/>
          <a:ext cx="0" cy="0"/>
          <a:chOff x="0" y="0"/>
          <a:chExt cx="0" cy="0"/>
        </a:xfrm>
      </p:grpSpPr>
      <p:sp>
        <p:nvSpPr>
          <p:cNvPr id="2241" name="Google Shape;2241;p121"/>
          <p:cNvSpPr txBox="1"/>
          <p:nvPr/>
        </p:nvSpPr>
        <p:spPr>
          <a:xfrm>
            <a:off x="2445125" y="1209125"/>
            <a:ext cx="8652000" cy="5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600"/>
              <a:t>5</a:t>
            </a:r>
            <a:r>
              <a:rPr lang="en-US" sz="9600"/>
              <a:t> x 12</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5 x 14</a:t>
            </a:r>
            <a:endParaRPr sz="9600"/>
          </a:p>
          <a:p>
            <a:pPr indent="0" lvl="0" marL="0" rtl="0" algn="l">
              <a:spcBef>
                <a:spcPts val="0"/>
              </a:spcBef>
              <a:spcAft>
                <a:spcPts val="0"/>
              </a:spcAft>
              <a:buNone/>
            </a:pPr>
            <a:r>
              <a:t/>
            </a:r>
            <a:endParaRPr sz="9600"/>
          </a:p>
          <a:p>
            <a:pPr indent="0" lvl="0" marL="0" rtl="0" algn="l">
              <a:spcBef>
                <a:spcPts val="0"/>
              </a:spcBef>
              <a:spcAft>
                <a:spcPts val="0"/>
              </a:spcAft>
              <a:buNone/>
            </a:pPr>
            <a:r>
              <a:rPr lang="en-US" sz="9600"/>
              <a:t>5 x 17</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A7AE"/>
        </a:solidFill>
      </p:bgPr>
    </p:bg>
    <p:spTree>
      <p:nvGrpSpPr>
        <p:cNvPr id="2245" name="Shape 2245"/>
        <p:cNvGrpSpPr/>
        <p:nvPr/>
      </p:nvGrpSpPr>
      <p:grpSpPr>
        <a:xfrm>
          <a:off x="0" y="0"/>
          <a:ext cx="0" cy="0"/>
          <a:chOff x="0" y="0"/>
          <a:chExt cx="0" cy="0"/>
        </a:xfrm>
      </p:grpSpPr>
      <p:pic>
        <p:nvPicPr>
          <p:cNvPr id="2246" name="Google Shape;2246;p122"/>
          <p:cNvPicPr preferRelativeResize="0"/>
          <p:nvPr/>
        </p:nvPicPr>
        <p:blipFill rotWithShape="1">
          <a:blip r:embed="rId3">
            <a:alphaModFix/>
          </a:blip>
          <a:srcRect b="0" l="0" r="0" t="0"/>
          <a:stretch/>
        </p:blipFill>
        <p:spPr>
          <a:xfrm>
            <a:off x="5425" y="-6525"/>
            <a:ext cx="13004800" cy="9753601"/>
          </a:xfrm>
          <a:prstGeom prst="rect">
            <a:avLst/>
          </a:prstGeom>
          <a:noFill/>
          <a:ln>
            <a:noFill/>
          </a:ln>
        </p:spPr>
      </p:pic>
      <p:sp>
        <p:nvSpPr>
          <p:cNvPr id="2247" name="Google Shape;2247;p122"/>
          <p:cNvSpPr txBox="1"/>
          <p:nvPr>
            <p:ph type="title"/>
          </p:nvPr>
        </p:nvSpPr>
        <p:spPr>
          <a:xfrm>
            <a:off x="1269950" y="3677700"/>
            <a:ext cx="10464900" cy="23982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US">
                <a:solidFill>
                  <a:schemeClr val="dk1"/>
                </a:solidFill>
              </a:rPr>
              <a:t>Building understanding of </a:t>
            </a:r>
            <a:r>
              <a:rPr lang="en-US"/>
              <a:t>      </a:t>
            </a:r>
            <a:r>
              <a:rPr lang="en-US" sz="9600">
                <a:solidFill>
                  <a:srgbClr val="FFCE5B"/>
                </a:solidFill>
              </a:rPr>
              <a:t>x1 &amp; x0</a:t>
            </a:r>
            <a:endParaRPr sz="9600">
              <a:solidFill>
                <a:srgbClr val="FFCE5B"/>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1" name="Shape 2251"/>
        <p:cNvGrpSpPr/>
        <p:nvPr/>
      </p:nvGrpSpPr>
      <p:grpSpPr>
        <a:xfrm>
          <a:off x="0" y="0"/>
          <a:ext cx="0" cy="0"/>
          <a:chOff x="0" y="0"/>
          <a:chExt cx="0" cy="0"/>
        </a:xfrm>
      </p:grpSpPr>
      <p:grpSp>
        <p:nvGrpSpPr>
          <p:cNvPr id="2252" name="Google Shape;2252;p123"/>
          <p:cNvGrpSpPr/>
          <p:nvPr/>
        </p:nvGrpSpPr>
        <p:grpSpPr>
          <a:xfrm>
            <a:off x="930251" y="2962550"/>
            <a:ext cx="2190900" cy="2190900"/>
            <a:chOff x="5931738" y="5611075"/>
            <a:chExt cx="2190900" cy="2190900"/>
          </a:xfrm>
        </p:grpSpPr>
        <p:sp>
          <p:nvSpPr>
            <p:cNvPr id="2253" name="Google Shape;2253;p123"/>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4" name="Google Shape;2254;p123"/>
            <p:cNvGrpSpPr/>
            <p:nvPr/>
          </p:nvGrpSpPr>
          <p:grpSpPr>
            <a:xfrm>
              <a:off x="6585799" y="6265603"/>
              <a:ext cx="882785" cy="881849"/>
              <a:chOff x="66787" y="6292098"/>
              <a:chExt cx="1107774" cy="1202412"/>
            </a:xfrm>
          </p:grpSpPr>
          <p:sp>
            <p:nvSpPr>
              <p:cNvPr id="2255" name="Google Shape;2255;p123"/>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56" name="Google Shape;2256;p123"/>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57" name="Google Shape;2257;p123"/>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258" name="Google Shape;2258;p123"/>
          <p:cNvGrpSpPr/>
          <p:nvPr/>
        </p:nvGrpSpPr>
        <p:grpSpPr>
          <a:xfrm>
            <a:off x="930251" y="395675"/>
            <a:ext cx="4767825" cy="2246325"/>
            <a:chOff x="930251" y="3241925"/>
            <a:chExt cx="4767825" cy="2246325"/>
          </a:xfrm>
        </p:grpSpPr>
        <p:sp>
          <p:nvSpPr>
            <p:cNvPr id="2259" name="Google Shape;2259;p123"/>
            <p:cNvSpPr/>
            <p:nvPr/>
          </p:nvSpPr>
          <p:spPr>
            <a:xfrm>
              <a:off x="930251" y="324192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0" name="Google Shape;2260;p123"/>
            <p:cNvGrpSpPr/>
            <p:nvPr/>
          </p:nvGrpSpPr>
          <p:grpSpPr>
            <a:xfrm>
              <a:off x="1584312" y="3896453"/>
              <a:ext cx="882785" cy="881849"/>
              <a:chOff x="66787" y="6292098"/>
              <a:chExt cx="1107774" cy="1202412"/>
            </a:xfrm>
          </p:grpSpPr>
          <p:sp>
            <p:nvSpPr>
              <p:cNvPr id="2261" name="Google Shape;2261;p123"/>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62" name="Google Shape;2262;p123"/>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63" name="Google Shape;2263;p123"/>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264" name="Google Shape;2264;p123"/>
            <p:cNvSpPr/>
            <p:nvPr/>
          </p:nvSpPr>
          <p:spPr>
            <a:xfrm>
              <a:off x="3507176" y="329735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5" name="Google Shape;2265;p123"/>
            <p:cNvGrpSpPr/>
            <p:nvPr/>
          </p:nvGrpSpPr>
          <p:grpSpPr>
            <a:xfrm>
              <a:off x="4161237" y="3951878"/>
              <a:ext cx="882785" cy="881849"/>
              <a:chOff x="66787" y="6292098"/>
              <a:chExt cx="1107774" cy="1202412"/>
            </a:xfrm>
          </p:grpSpPr>
          <p:sp>
            <p:nvSpPr>
              <p:cNvPr id="2266" name="Google Shape;2266;p123"/>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67" name="Google Shape;2267;p123"/>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68" name="Google Shape;2268;p123"/>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269" name="Google Shape;2269;p123"/>
          <p:cNvGrpSpPr/>
          <p:nvPr/>
        </p:nvGrpSpPr>
        <p:grpSpPr>
          <a:xfrm>
            <a:off x="8028788" y="4907925"/>
            <a:ext cx="4684700" cy="2190900"/>
            <a:chOff x="8028788" y="7441775"/>
            <a:chExt cx="4684700" cy="2190900"/>
          </a:xfrm>
        </p:grpSpPr>
        <p:grpSp>
          <p:nvGrpSpPr>
            <p:cNvPr id="2270" name="Google Shape;2270;p123"/>
            <p:cNvGrpSpPr/>
            <p:nvPr/>
          </p:nvGrpSpPr>
          <p:grpSpPr>
            <a:xfrm>
              <a:off x="8028788" y="7441775"/>
              <a:ext cx="2190900" cy="2190900"/>
              <a:chOff x="3143151" y="5611075"/>
              <a:chExt cx="2190900" cy="2190900"/>
            </a:xfrm>
          </p:grpSpPr>
          <p:sp>
            <p:nvSpPr>
              <p:cNvPr id="2271" name="Google Shape;2271;p123"/>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2" name="Google Shape;2272;p123"/>
              <p:cNvGrpSpPr/>
              <p:nvPr/>
            </p:nvGrpSpPr>
            <p:grpSpPr>
              <a:xfrm>
                <a:off x="3873424" y="6265603"/>
                <a:ext cx="730385" cy="881849"/>
                <a:chOff x="163569" y="6255249"/>
                <a:chExt cx="916533" cy="1202412"/>
              </a:xfrm>
            </p:grpSpPr>
            <p:sp>
              <p:nvSpPr>
                <p:cNvPr id="2273" name="Google Shape;2273;p123"/>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74" name="Google Shape;2274;p123"/>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75" name="Google Shape;2275;p123"/>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76" name="Google Shape;2276;p123"/>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277" name="Google Shape;2277;p123"/>
            <p:cNvGrpSpPr/>
            <p:nvPr/>
          </p:nvGrpSpPr>
          <p:grpSpPr>
            <a:xfrm>
              <a:off x="10522588" y="7441775"/>
              <a:ext cx="2190900" cy="2190900"/>
              <a:chOff x="3143151" y="5611075"/>
              <a:chExt cx="2190900" cy="2190900"/>
            </a:xfrm>
          </p:grpSpPr>
          <p:sp>
            <p:nvSpPr>
              <p:cNvPr id="2278" name="Google Shape;2278;p123"/>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9" name="Google Shape;2279;p123"/>
              <p:cNvGrpSpPr/>
              <p:nvPr/>
            </p:nvGrpSpPr>
            <p:grpSpPr>
              <a:xfrm>
                <a:off x="3873424" y="6265603"/>
                <a:ext cx="730385" cy="881849"/>
                <a:chOff x="163569" y="6255249"/>
                <a:chExt cx="916533" cy="1202412"/>
              </a:xfrm>
            </p:grpSpPr>
            <p:sp>
              <p:nvSpPr>
                <p:cNvPr id="2280" name="Google Shape;2280;p123"/>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81" name="Google Shape;2281;p123"/>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82" name="Google Shape;2282;p123"/>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83" name="Google Shape;2283;p123"/>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284" name="Google Shape;2284;p123"/>
          <p:cNvGrpSpPr/>
          <p:nvPr/>
        </p:nvGrpSpPr>
        <p:grpSpPr>
          <a:xfrm>
            <a:off x="8028788" y="7273400"/>
            <a:ext cx="2190900" cy="2190900"/>
            <a:chOff x="3143151" y="5611075"/>
            <a:chExt cx="2190900" cy="2190900"/>
          </a:xfrm>
        </p:grpSpPr>
        <p:sp>
          <p:nvSpPr>
            <p:cNvPr id="2285" name="Google Shape;2285;p123"/>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6" name="Google Shape;2286;p123"/>
            <p:cNvGrpSpPr/>
            <p:nvPr/>
          </p:nvGrpSpPr>
          <p:grpSpPr>
            <a:xfrm>
              <a:off x="3873424" y="6265603"/>
              <a:ext cx="730385" cy="881849"/>
              <a:chOff x="163569" y="6255249"/>
              <a:chExt cx="916533" cy="1202412"/>
            </a:xfrm>
          </p:grpSpPr>
          <p:sp>
            <p:nvSpPr>
              <p:cNvPr id="2287" name="Google Shape;2287;p123"/>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88" name="Google Shape;2288;p123"/>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89" name="Google Shape;2289;p123"/>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290" name="Google Shape;2290;p123"/>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2"/>
                                        </p:tgtEl>
                                        <p:attrNameLst>
                                          <p:attrName>style.visibility</p:attrName>
                                        </p:attrNameLst>
                                      </p:cBhvr>
                                      <p:to>
                                        <p:strVal val="visible"/>
                                      </p:to>
                                    </p:set>
                                    <p:animEffect filter="fade" transition="in">
                                      <p:cBhvr>
                                        <p:cTn dur="1000"/>
                                        <p:tgtEl>
                                          <p:spTgt spid="2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9"/>
                                        </p:tgtEl>
                                        <p:attrNameLst>
                                          <p:attrName>style.visibility</p:attrName>
                                        </p:attrNameLst>
                                      </p:cBhvr>
                                      <p:to>
                                        <p:strVal val="visible"/>
                                      </p:to>
                                    </p:set>
                                    <p:animEffect filter="fade" transition="in">
                                      <p:cBhvr>
                                        <p:cTn dur="1000"/>
                                        <p:tgtEl>
                                          <p:spTgt spid="2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4"/>
                                        </p:tgtEl>
                                        <p:attrNameLst>
                                          <p:attrName>style.visibility</p:attrName>
                                        </p:attrNameLst>
                                      </p:cBhvr>
                                      <p:to>
                                        <p:strVal val="visible"/>
                                      </p:to>
                                    </p:set>
                                    <p:animEffect filter="fade" transition="in">
                                      <p:cBhvr>
                                        <p:cTn dur="1000"/>
                                        <p:tgtEl>
                                          <p:spTgt spid="2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4" name="Shape 2294"/>
        <p:cNvGrpSpPr/>
        <p:nvPr/>
      </p:nvGrpSpPr>
      <p:grpSpPr>
        <a:xfrm>
          <a:off x="0" y="0"/>
          <a:ext cx="0" cy="0"/>
          <a:chOff x="0" y="0"/>
          <a:chExt cx="0" cy="0"/>
        </a:xfrm>
      </p:grpSpPr>
      <p:grpSp>
        <p:nvGrpSpPr>
          <p:cNvPr id="2295" name="Google Shape;2295;p124"/>
          <p:cNvGrpSpPr/>
          <p:nvPr/>
        </p:nvGrpSpPr>
        <p:grpSpPr>
          <a:xfrm>
            <a:off x="282138" y="387275"/>
            <a:ext cx="4773025" cy="2190900"/>
            <a:chOff x="282138" y="387275"/>
            <a:chExt cx="4773025" cy="2190900"/>
          </a:xfrm>
        </p:grpSpPr>
        <p:grpSp>
          <p:nvGrpSpPr>
            <p:cNvPr id="2296" name="Google Shape;2296;p124"/>
            <p:cNvGrpSpPr/>
            <p:nvPr/>
          </p:nvGrpSpPr>
          <p:grpSpPr>
            <a:xfrm>
              <a:off x="282138" y="387275"/>
              <a:ext cx="2190900" cy="2190900"/>
              <a:chOff x="3143151" y="5611075"/>
              <a:chExt cx="2190900" cy="2190900"/>
            </a:xfrm>
          </p:grpSpPr>
          <p:sp>
            <p:nvSpPr>
              <p:cNvPr id="2297" name="Google Shape;2297;p124"/>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8" name="Google Shape;2298;p124"/>
              <p:cNvGrpSpPr/>
              <p:nvPr/>
            </p:nvGrpSpPr>
            <p:grpSpPr>
              <a:xfrm>
                <a:off x="3797224" y="6265603"/>
                <a:ext cx="882785" cy="881849"/>
                <a:chOff x="1337116" y="6255249"/>
                <a:chExt cx="1107774" cy="1202412"/>
              </a:xfrm>
            </p:grpSpPr>
            <p:sp>
              <p:nvSpPr>
                <p:cNvPr id="2299" name="Google Shape;2299;p124"/>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00" name="Google Shape;2300;p124"/>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01" name="Google Shape;2301;p124"/>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02" name="Google Shape;2302;p124"/>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03" name="Google Shape;2303;p124"/>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304" name="Google Shape;2304;p124"/>
            <p:cNvGrpSpPr/>
            <p:nvPr/>
          </p:nvGrpSpPr>
          <p:grpSpPr>
            <a:xfrm>
              <a:off x="2864263" y="387275"/>
              <a:ext cx="2190900" cy="2190900"/>
              <a:chOff x="3143151" y="5611075"/>
              <a:chExt cx="2190900" cy="2190900"/>
            </a:xfrm>
          </p:grpSpPr>
          <p:sp>
            <p:nvSpPr>
              <p:cNvPr id="2305" name="Google Shape;2305;p124"/>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6" name="Google Shape;2306;p124"/>
              <p:cNvGrpSpPr/>
              <p:nvPr/>
            </p:nvGrpSpPr>
            <p:grpSpPr>
              <a:xfrm>
                <a:off x="3797224" y="6265603"/>
                <a:ext cx="882785" cy="881849"/>
                <a:chOff x="1337116" y="6255249"/>
                <a:chExt cx="1107774" cy="1202412"/>
              </a:xfrm>
            </p:grpSpPr>
            <p:sp>
              <p:nvSpPr>
                <p:cNvPr id="2307" name="Google Shape;2307;p124"/>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08" name="Google Shape;2308;p124"/>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09" name="Google Shape;2309;p124"/>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10" name="Google Shape;2310;p124"/>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11" name="Google Shape;2311;p124"/>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312" name="Google Shape;2312;p124"/>
          <p:cNvGrpSpPr/>
          <p:nvPr/>
        </p:nvGrpSpPr>
        <p:grpSpPr>
          <a:xfrm>
            <a:off x="282138" y="2948250"/>
            <a:ext cx="2190900" cy="2190900"/>
            <a:chOff x="3143151" y="5611075"/>
            <a:chExt cx="2190900" cy="2190900"/>
          </a:xfrm>
        </p:grpSpPr>
        <p:sp>
          <p:nvSpPr>
            <p:cNvPr id="2313" name="Google Shape;2313;p124"/>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4" name="Google Shape;2314;p124"/>
            <p:cNvGrpSpPr/>
            <p:nvPr/>
          </p:nvGrpSpPr>
          <p:grpSpPr>
            <a:xfrm>
              <a:off x="3797224" y="6265603"/>
              <a:ext cx="882785" cy="881849"/>
              <a:chOff x="1337116" y="6255249"/>
              <a:chExt cx="1107774" cy="1202412"/>
            </a:xfrm>
          </p:grpSpPr>
          <p:sp>
            <p:nvSpPr>
              <p:cNvPr id="2315" name="Google Shape;2315;p124"/>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16" name="Google Shape;2316;p124"/>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17" name="Google Shape;2317;p124"/>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18" name="Google Shape;2318;p124"/>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19" name="Google Shape;2319;p124"/>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320" name="Google Shape;2320;p124"/>
          <p:cNvGrpSpPr/>
          <p:nvPr/>
        </p:nvGrpSpPr>
        <p:grpSpPr>
          <a:xfrm>
            <a:off x="7604088" y="5098475"/>
            <a:ext cx="4738325" cy="2190900"/>
            <a:chOff x="7604088" y="5098475"/>
            <a:chExt cx="4738325" cy="2190900"/>
          </a:xfrm>
        </p:grpSpPr>
        <p:grpSp>
          <p:nvGrpSpPr>
            <p:cNvPr id="2321" name="Google Shape;2321;p124"/>
            <p:cNvGrpSpPr/>
            <p:nvPr/>
          </p:nvGrpSpPr>
          <p:grpSpPr>
            <a:xfrm>
              <a:off x="7604088" y="5098475"/>
              <a:ext cx="2190900" cy="2190900"/>
              <a:chOff x="427651" y="5611075"/>
              <a:chExt cx="2190900" cy="2190900"/>
            </a:xfrm>
          </p:grpSpPr>
          <p:sp>
            <p:nvSpPr>
              <p:cNvPr id="2322" name="Google Shape;2322;p124"/>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3" name="Google Shape;2323;p124"/>
              <p:cNvGrpSpPr/>
              <p:nvPr/>
            </p:nvGrpSpPr>
            <p:grpSpPr>
              <a:xfrm>
                <a:off x="701396" y="6292615"/>
                <a:ext cx="1755578" cy="881849"/>
                <a:chOff x="701396" y="6292615"/>
                <a:chExt cx="1755578" cy="881849"/>
              </a:xfrm>
            </p:grpSpPr>
            <p:grpSp>
              <p:nvGrpSpPr>
                <p:cNvPr id="2324" name="Google Shape;2324;p124"/>
                <p:cNvGrpSpPr/>
                <p:nvPr/>
              </p:nvGrpSpPr>
              <p:grpSpPr>
                <a:xfrm>
                  <a:off x="701396" y="6292615"/>
                  <a:ext cx="882785" cy="881849"/>
                  <a:chOff x="701371" y="6292098"/>
                  <a:chExt cx="1107774" cy="1202412"/>
                </a:xfrm>
              </p:grpSpPr>
              <p:sp>
                <p:nvSpPr>
                  <p:cNvPr id="2325" name="Google Shape;2325;p124"/>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26" name="Google Shape;2326;p124"/>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27" name="Google Shape;2327;p124"/>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28" name="Google Shape;2328;p124"/>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29" name="Google Shape;2329;p124"/>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330" name="Google Shape;2330;p124"/>
                <p:cNvGrpSpPr/>
                <p:nvPr/>
              </p:nvGrpSpPr>
              <p:grpSpPr>
                <a:xfrm>
                  <a:off x="1833523" y="6513844"/>
                  <a:ext cx="623452" cy="573708"/>
                  <a:chOff x="1833523" y="6513844"/>
                  <a:chExt cx="623452" cy="573708"/>
                </a:xfrm>
              </p:grpSpPr>
              <p:sp>
                <p:nvSpPr>
                  <p:cNvPr id="2331" name="Google Shape;2331;p124"/>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32" name="Google Shape;2332;p124"/>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333" name="Google Shape;2333;p124"/>
            <p:cNvGrpSpPr/>
            <p:nvPr/>
          </p:nvGrpSpPr>
          <p:grpSpPr>
            <a:xfrm>
              <a:off x="10151513" y="5098475"/>
              <a:ext cx="2190900" cy="2190900"/>
              <a:chOff x="427651" y="5611075"/>
              <a:chExt cx="2190900" cy="2190900"/>
            </a:xfrm>
          </p:grpSpPr>
          <p:sp>
            <p:nvSpPr>
              <p:cNvPr id="2334" name="Google Shape;2334;p124"/>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5" name="Google Shape;2335;p124"/>
              <p:cNvGrpSpPr/>
              <p:nvPr/>
            </p:nvGrpSpPr>
            <p:grpSpPr>
              <a:xfrm>
                <a:off x="701396" y="6292615"/>
                <a:ext cx="1755578" cy="881849"/>
                <a:chOff x="701396" y="6292615"/>
                <a:chExt cx="1755578" cy="881849"/>
              </a:xfrm>
            </p:grpSpPr>
            <p:grpSp>
              <p:nvGrpSpPr>
                <p:cNvPr id="2336" name="Google Shape;2336;p124"/>
                <p:cNvGrpSpPr/>
                <p:nvPr/>
              </p:nvGrpSpPr>
              <p:grpSpPr>
                <a:xfrm>
                  <a:off x="701396" y="6292615"/>
                  <a:ext cx="882785" cy="881849"/>
                  <a:chOff x="701371" y="6292098"/>
                  <a:chExt cx="1107774" cy="1202412"/>
                </a:xfrm>
              </p:grpSpPr>
              <p:sp>
                <p:nvSpPr>
                  <p:cNvPr id="2337" name="Google Shape;2337;p124"/>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38" name="Google Shape;2338;p124"/>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39" name="Google Shape;2339;p124"/>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40" name="Google Shape;2340;p124"/>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41" name="Google Shape;2341;p124"/>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342" name="Google Shape;2342;p124"/>
                <p:cNvGrpSpPr/>
                <p:nvPr/>
              </p:nvGrpSpPr>
              <p:grpSpPr>
                <a:xfrm>
                  <a:off x="1833523" y="6513844"/>
                  <a:ext cx="623452" cy="573708"/>
                  <a:chOff x="1833523" y="6513844"/>
                  <a:chExt cx="623452" cy="573708"/>
                </a:xfrm>
              </p:grpSpPr>
              <p:sp>
                <p:nvSpPr>
                  <p:cNvPr id="2343" name="Google Shape;2343;p124"/>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44" name="Google Shape;2344;p124"/>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grpSp>
        <p:nvGrpSpPr>
          <p:cNvPr id="2345" name="Google Shape;2345;p124"/>
          <p:cNvGrpSpPr/>
          <p:nvPr/>
        </p:nvGrpSpPr>
        <p:grpSpPr>
          <a:xfrm>
            <a:off x="7604088" y="7441775"/>
            <a:ext cx="2190900" cy="2190900"/>
            <a:chOff x="427651" y="5611075"/>
            <a:chExt cx="2190900" cy="2190900"/>
          </a:xfrm>
        </p:grpSpPr>
        <p:sp>
          <p:nvSpPr>
            <p:cNvPr id="2346" name="Google Shape;2346;p124"/>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7" name="Google Shape;2347;p124"/>
            <p:cNvGrpSpPr/>
            <p:nvPr/>
          </p:nvGrpSpPr>
          <p:grpSpPr>
            <a:xfrm>
              <a:off x="701396" y="6292615"/>
              <a:ext cx="1755578" cy="881849"/>
              <a:chOff x="701396" y="6292615"/>
              <a:chExt cx="1755578" cy="881849"/>
            </a:xfrm>
          </p:grpSpPr>
          <p:grpSp>
            <p:nvGrpSpPr>
              <p:cNvPr id="2348" name="Google Shape;2348;p124"/>
              <p:cNvGrpSpPr/>
              <p:nvPr/>
            </p:nvGrpSpPr>
            <p:grpSpPr>
              <a:xfrm>
                <a:off x="701396" y="6292615"/>
                <a:ext cx="882785" cy="881849"/>
                <a:chOff x="701371" y="6292098"/>
                <a:chExt cx="1107774" cy="1202412"/>
              </a:xfrm>
            </p:grpSpPr>
            <p:sp>
              <p:nvSpPr>
                <p:cNvPr id="2349" name="Google Shape;2349;p124"/>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50" name="Google Shape;2350;p124"/>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51" name="Google Shape;2351;p124"/>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52" name="Google Shape;2352;p124"/>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53" name="Google Shape;2353;p124"/>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354" name="Google Shape;2354;p124"/>
              <p:cNvGrpSpPr/>
              <p:nvPr/>
            </p:nvGrpSpPr>
            <p:grpSpPr>
              <a:xfrm>
                <a:off x="1833523" y="6513844"/>
                <a:ext cx="623452" cy="573708"/>
                <a:chOff x="1833523" y="6513844"/>
                <a:chExt cx="623452" cy="573708"/>
              </a:xfrm>
            </p:grpSpPr>
            <p:sp>
              <p:nvSpPr>
                <p:cNvPr id="2355" name="Google Shape;2355;p124"/>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56" name="Google Shape;2356;p124"/>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2"/>
                                        </p:tgtEl>
                                        <p:attrNameLst>
                                          <p:attrName>style.visibility</p:attrName>
                                        </p:attrNameLst>
                                      </p:cBhvr>
                                      <p:to>
                                        <p:strVal val="visible"/>
                                      </p:to>
                                    </p:set>
                                    <p:animEffect filter="fade" transition="in">
                                      <p:cBhvr>
                                        <p:cTn dur="1000"/>
                                        <p:tgtEl>
                                          <p:spTgt spid="2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0"/>
                                        </p:tgtEl>
                                        <p:attrNameLst>
                                          <p:attrName>style.visibility</p:attrName>
                                        </p:attrNameLst>
                                      </p:cBhvr>
                                      <p:to>
                                        <p:strVal val="visible"/>
                                      </p:to>
                                    </p:set>
                                    <p:animEffect filter="fade" transition="in">
                                      <p:cBhvr>
                                        <p:cTn dur="1000"/>
                                        <p:tgtEl>
                                          <p:spTgt spid="2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5"/>
                                        </p:tgtEl>
                                        <p:attrNameLst>
                                          <p:attrName>style.visibility</p:attrName>
                                        </p:attrNameLst>
                                      </p:cBhvr>
                                      <p:to>
                                        <p:strVal val="visible"/>
                                      </p:to>
                                    </p:set>
                                    <p:animEffect filter="fade" transition="in">
                                      <p:cBhvr>
                                        <p:cTn dur="1000"/>
                                        <p:tgtEl>
                                          <p:spTgt spid="2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0" name="Shape 2360"/>
        <p:cNvGrpSpPr/>
        <p:nvPr/>
      </p:nvGrpSpPr>
      <p:grpSpPr>
        <a:xfrm>
          <a:off x="0" y="0"/>
          <a:ext cx="0" cy="0"/>
          <a:chOff x="0" y="0"/>
          <a:chExt cx="0" cy="0"/>
        </a:xfrm>
      </p:grpSpPr>
      <p:grpSp>
        <p:nvGrpSpPr>
          <p:cNvPr id="2361" name="Google Shape;2361;p125"/>
          <p:cNvGrpSpPr/>
          <p:nvPr/>
        </p:nvGrpSpPr>
        <p:grpSpPr>
          <a:xfrm>
            <a:off x="408426" y="243175"/>
            <a:ext cx="2190900" cy="2190900"/>
            <a:chOff x="5931738" y="5611075"/>
            <a:chExt cx="2190900" cy="2190900"/>
          </a:xfrm>
        </p:grpSpPr>
        <p:sp>
          <p:nvSpPr>
            <p:cNvPr id="2362" name="Google Shape;2362;p12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25"/>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364" name="Google Shape;2364;p125"/>
          <p:cNvGrpSpPr/>
          <p:nvPr/>
        </p:nvGrpSpPr>
        <p:grpSpPr>
          <a:xfrm>
            <a:off x="3164101" y="243175"/>
            <a:ext cx="2190900" cy="2190900"/>
            <a:chOff x="5931738" y="5611075"/>
            <a:chExt cx="2190900" cy="2190900"/>
          </a:xfrm>
        </p:grpSpPr>
        <p:sp>
          <p:nvSpPr>
            <p:cNvPr id="2365" name="Google Shape;2365;p12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25"/>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367" name="Google Shape;2367;p125"/>
          <p:cNvGrpSpPr/>
          <p:nvPr/>
        </p:nvGrpSpPr>
        <p:grpSpPr>
          <a:xfrm>
            <a:off x="5919776" y="243175"/>
            <a:ext cx="2190900" cy="2190900"/>
            <a:chOff x="5931738" y="5611075"/>
            <a:chExt cx="2190900" cy="2190900"/>
          </a:xfrm>
        </p:grpSpPr>
        <p:sp>
          <p:nvSpPr>
            <p:cNvPr id="2368" name="Google Shape;2368;p12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25"/>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370" name="Google Shape;2370;p125"/>
          <p:cNvGrpSpPr/>
          <p:nvPr/>
        </p:nvGrpSpPr>
        <p:grpSpPr>
          <a:xfrm>
            <a:off x="408426" y="4109575"/>
            <a:ext cx="4530050" cy="4533300"/>
            <a:chOff x="408426" y="5220300"/>
            <a:chExt cx="4530050" cy="4533300"/>
          </a:xfrm>
        </p:grpSpPr>
        <p:grpSp>
          <p:nvGrpSpPr>
            <p:cNvPr id="2371" name="Google Shape;2371;p125"/>
            <p:cNvGrpSpPr/>
            <p:nvPr/>
          </p:nvGrpSpPr>
          <p:grpSpPr>
            <a:xfrm>
              <a:off x="408426" y="5220300"/>
              <a:ext cx="2190900" cy="2190900"/>
              <a:chOff x="5931738" y="5611075"/>
              <a:chExt cx="2190900" cy="2190900"/>
            </a:xfrm>
          </p:grpSpPr>
          <p:sp>
            <p:nvSpPr>
              <p:cNvPr id="2372" name="Google Shape;2372;p12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25"/>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374" name="Google Shape;2374;p125"/>
            <p:cNvGrpSpPr/>
            <p:nvPr/>
          </p:nvGrpSpPr>
          <p:grpSpPr>
            <a:xfrm>
              <a:off x="2747576" y="5220300"/>
              <a:ext cx="2190900" cy="2190900"/>
              <a:chOff x="5931738" y="5611075"/>
              <a:chExt cx="2190900" cy="2190900"/>
            </a:xfrm>
          </p:grpSpPr>
          <p:sp>
            <p:nvSpPr>
              <p:cNvPr id="2375" name="Google Shape;2375;p12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25"/>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377" name="Google Shape;2377;p125"/>
            <p:cNvGrpSpPr/>
            <p:nvPr/>
          </p:nvGrpSpPr>
          <p:grpSpPr>
            <a:xfrm>
              <a:off x="408426" y="7562700"/>
              <a:ext cx="2190900" cy="2190900"/>
              <a:chOff x="5931738" y="5611075"/>
              <a:chExt cx="2190900" cy="2190900"/>
            </a:xfrm>
          </p:grpSpPr>
          <p:sp>
            <p:nvSpPr>
              <p:cNvPr id="2378" name="Google Shape;2378;p12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25"/>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380" name="Google Shape;2380;p125"/>
            <p:cNvGrpSpPr/>
            <p:nvPr/>
          </p:nvGrpSpPr>
          <p:grpSpPr>
            <a:xfrm>
              <a:off x="2747576" y="7562700"/>
              <a:ext cx="2190900" cy="2190900"/>
              <a:chOff x="5931738" y="5611075"/>
              <a:chExt cx="2190900" cy="2190900"/>
            </a:xfrm>
          </p:grpSpPr>
          <p:sp>
            <p:nvSpPr>
              <p:cNvPr id="2381" name="Google Shape;2381;p12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25"/>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0"/>
                                        </p:tgtEl>
                                        <p:attrNameLst>
                                          <p:attrName>style.visibility</p:attrName>
                                        </p:attrNameLst>
                                      </p:cBhvr>
                                      <p:to>
                                        <p:strVal val="visible"/>
                                      </p:to>
                                    </p:set>
                                    <p:animEffect filter="fade" transition="in">
                                      <p:cBhvr>
                                        <p:cTn dur="1000"/>
                                        <p:tgtEl>
                                          <p:spTgt spid="2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graphicFrame>
        <p:nvGraphicFramePr>
          <p:cNvPr id="397" name="Google Shape;397;p63"/>
          <p:cNvGraphicFramePr/>
          <p:nvPr/>
        </p:nvGraphicFramePr>
        <p:xfrm>
          <a:off x="714050" y="464250"/>
          <a:ext cx="3000000" cy="3000000"/>
        </p:xfrm>
        <a:graphic>
          <a:graphicData uri="http://schemas.openxmlformats.org/drawingml/2006/table">
            <a:tbl>
              <a:tblPr>
                <a:noFill/>
                <a:tableStyleId>{F6BB870C-2060-47A7-95F0-24710FB5F97C}</a:tableStyleId>
              </a:tblPr>
              <a:tblGrid>
                <a:gridCol w="1021200"/>
                <a:gridCol w="1021200"/>
                <a:gridCol w="1021200"/>
                <a:gridCol w="1021200"/>
                <a:gridCol w="1021200"/>
                <a:gridCol w="1021200"/>
                <a:gridCol w="1021200"/>
              </a:tblGrid>
              <a:tr h="868225">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68225">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349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349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398" name="Google Shape;398;p63"/>
          <p:cNvGrpSpPr/>
          <p:nvPr/>
        </p:nvGrpSpPr>
        <p:grpSpPr>
          <a:xfrm>
            <a:off x="4798845" y="5220958"/>
            <a:ext cx="7148403" cy="3491256"/>
            <a:chOff x="510950" y="2946450"/>
            <a:chExt cx="2699650" cy="1318500"/>
          </a:xfrm>
        </p:grpSpPr>
        <p:grpSp>
          <p:nvGrpSpPr>
            <p:cNvPr id="399" name="Google Shape;399;p63"/>
            <p:cNvGrpSpPr/>
            <p:nvPr/>
          </p:nvGrpSpPr>
          <p:grpSpPr>
            <a:xfrm>
              <a:off x="510950" y="2946450"/>
              <a:ext cx="2699650" cy="272400"/>
              <a:chOff x="510950" y="2946450"/>
              <a:chExt cx="2699650" cy="272400"/>
            </a:xfrm>
          </p:grpSpPr>
          <p:sp>
            <p:nvSpPr>
              <p:cNvPr id="400" name="Google Shape;400;p63"/>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3"/>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3"/>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3"/>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3"/>
              <p:cNvSpPr/>
              <p:nvPr/>
            </p:nvSpPr>
            <p:spPr>
              <a:xfrm>
                <a:off x="20978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3"/>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3"/>
              <p:cNvSpPr/>
              <p:nvPr/>
            </p:nvSpPr>
            <p:spPr>
              <a:xfrm>
                <a:off x="2938200"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63"/>
            <p:cNvGrpSpPr/>
            <p:nvPr/>
          </p:nvGrpSpPr>
          <p:grpSpPr>
            <a:xfrm>
              <a:off x="510950" y="3295150"/>
              <a:ext cx="2699650" cy="272400"/>
              <a:chOff x="510950" y="2946450"/>
              <a:chExt cx="2699650" cy="272400"/>
            </a:xfrm>
          </p:grpSpPr>
          <p:sp>
            <p:nvSpPr>
              <p:cNvPr id="408" name="Google Shape;408;p63"/>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3"/>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3"/>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3"/>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3"/>
              <p:cNvSpPr/>
              <p:nvPr/>
            </p:nvSpPr>
            <p:spPr>
              <a:xfrm>
                <a:off x="20978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3"/>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3"/>
              <p:cNvSpPr/>
              <p:nvPr/>
            </p:nvSpPr>
            <p:spPr>
              <a:xfrm>
                <a:off x="2938200"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63"/>
            <p:cNvGrpSpPr/>
            <p:nvPr/>
          </p:nvGrpSpPr>
          <p:grpSpPr>
            <a:xfrm>
              <a:off x="510950" y="3643850"/>
              <a:ext cx="2699650" cy="272400"/>
              <a:chOff x="510950" y="2946450"/>
              <a:chExt cx="2699650" cy="272400"/>
            </a:xfrm>
          </p:grpSpPr>
          <p:sp>
            <p:nvSpPr>
              <p:cNvPr id="416" name="Google Shape;416;p63"/>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3"/>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3"/>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3"/>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3"/>
              <p:cNvSpPr/>
              <p:nvPr/>
            </p:nvSpPr>
            <p:spPr>
              <a:xfrm>
                <a:off x="20978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3"/>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3"/>
              <p:cNvSpPr/>
              <p:nvPr/>
            </p:nvSpPr>
            <p:spPr>
              <a:xfrm>
                <a:off x="2938200"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 name="Google Shape;423;p63"/>
            <p:cNvGrpSpPr/>
            <p:nvPr/>
          </p:nvGrpSpPr>
          <p:grpSpPr>
            <a:xfrm>
              <a:off x="510950" y="3992550"/>
              <a:ext cx="2699650" cy="272400"/>
              <a:chOff x="510950" y="2946450"/>
              <a:chExt cx="2699650" cy="272400"/>
            </a:xfrm>
          </p:grpSpPr>
          <p:sp>
            <p:nvSpPr>
              <p:cNvPr id="424" name="Google Shape;424;p63"/>
              <p:cNvSpPr/>
              <p:nvPr/>
            </p:nvSpPr>
            <p:spPr>
              <a:xfrm>
                <a:off x="5109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3"/>
              <p:cNvSpPr/>
              <p:nvPr/>
            </p:nvSpPr>
            <p:spPr>
              <a:xfrm>
                <a:off x="90767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3"/>
              <p:cNvSpPr/>
              <p:nvPr/>
            </p:nvSpPr>
            <p:spPr>
              <a:xfrm>
                <a:off x="130440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3"/>
              <p:cNvSpPr/>
              <p:nvPr/>
            </p:nvSpPr>
            <p:spPr>
              <a:xfrm>
                <a:off x="1701125"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3"/>
              <p:cNvSpPr/>
              <p:nvPr/>
            </p:nvSpPr>
            <p:spPr>
              <a:xfrm>
                <a:off x="2097850" y="2946450"/>
                <a:ext cx="272400" cy="272400"/>
              </a:xfrm>
              <a:prstGeom prst="ellipse">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3"/>
              <p:cNvSpPr/>
              <p:nvPr/>
            </p:nvSpPr>
            <p:spPr>
              <a:xfrm>
                <a:off x="2541475"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3"/>
              <p:cNvSpPr/>
              <p:nvPr/>
            </p:nvSpPr>
            <p:spPr>
              <a:xfrm>
                <a:off x="2938200" y="2946450"/>
                <a:ext cx="272400" cy="2724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6" name="Shape 2386"/>
        <p:cNvGrpSpPr/>
        <p:nvPr/>
      </p:nvGrpSpPr>
      <p:grpSpPr>
        <a:xfrm>
          <a:off x="0" y="0"/>
          <a:ext cx="0" cy="0"/>
          <a:chOff x="0" y="0"/>
          <a:chExt cx="0" cy="0"/>
        </a:xfrm>
      </p:grpSpPr>
      <p:grpSp>
        <p:nvGrpSpPr>
          <p:cNvPr id="2387" name="Google Shape;2387;p126"/>
          <p:cNvGrpSpPr/>
          <p:nvPr/>
        </p:nvGrpSpPr>
        <p:grpSpPr>
          <a:xfrm>
            <a:off x="1073911" y="264877"/>
            <a:ext cx="6934021" cy="2628763"/>
            <a:chOff x="2006399" y="4429652"/>
            <a:chExt cx="6934021" cy="2628763"/>
          </a:xfrm>
        </p:grpSpPr>
        <p:grpSp>
          <p:nvGrpSpPr>
            <p:cNvPr id="2388" name="Google Shape;2388;p126"/>
            <p:cNvGrpSpPr/>
            <p:nvPr/>
          </p:nvGrpSpPr>
          <p:grpSpPr>
            <a:xfrm>
              <a:off x="2006399" y="4429652"/>
              <a:ext cx="6934021" cy="2628763"/>
              <a:chOff x="-38" y="0"/>
              <a:chExt cx="4410113" cy="2628763"/>
            </a:xfrm>
          </p:grpSpPr>
          <p:sp>
            <p:nvSpPr>
              <p:cNvPr id="2389" name="Google Shape;2389;p126"/>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90" name="Google Shape;2390;p126"/>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91" name="Google Shape;2391;p126"/>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92" name="Google Shape;2392;p126"/>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93" name="Google Shape;2393;p126"/>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94" name="Google Shape;2394;p126"/>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95" name="Google Shape;2395;p126"/>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96" name="Google Shape;2396;p126"/>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97" name="Google Shape;2397;p126"/>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398" name="Google Shape;2398;p126"/>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399" name="Google Shape;2399;p126"/>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00" name="Google Shape;2400;p126"/>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01" name="Google Shape;2401;p126"/>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02" name="Google Shape;2402;p126"/>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03" name="Google Shape;2403;p126"/>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04" name="Google Shape;2404;p126"/>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05" name="Google Shape;2405;p126"/>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406" name="Google Shape;2406;p126"/>
          <p:cNvGrpSpPr/>
          <p:nvPr/>
        </p:nvGrpSpPr>
        <p:grpSpPr>
          <a:xfrm>
            <a:off x="1073911" y="3562414"/>
            <a:ext cx="6934021" cy="2628763"/>
            <a:chOff x="2006399" y="4429652"/>
            <a:chExt cx="6934021" cy="2628763"/>
          </a:xfrm>
        </p:grpSpPr>
        <p:grpSp>
          <p:nvGrpSpPr>
            <p:cNvPr id="2407" name="Google Shape;2407;p126"/>
            <p:cNvGrpSpPr/>
            <p:nvPr/>
          </p:nvGrpSpPr>
          <p:grpSpPr>
            <a:xfrm>
              <a:off x="2006399" y="4429652"/>
              <a:ext cx="6934021" cy="2628763"/>
              <a:chOff x="-38" y="0"/>
              <a:chExt cx="4410113" cy="2628763"/>
            </a:xfrm>
          </p:grpSpPr>
          <p:sp>
            <p:nvSpPr>
              <p:cNvPr id="2408" name="Google Shape;2408;p126"/>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09" name="Google Shape;2409;p126"/>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10" name="Google Shape;2410;p126"/>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11" name="Google Shape;2411;p126"/>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12" name="Google Shape;2412;p126"/>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13" name="Google Shape;2413;p126"/>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14" name="Google Shape;2414;p126"/>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15" name="Google Shape;2415;p126"/>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16" name="Google Shape;2416;p126"/>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17" name="Google Shape;2417;p126"/>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418" name="Google Shape;2418;p126"/>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19" name="Google Shape;2419;p126"/>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20" name="Google Shape;2420;p126"/>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21" name="Google Shape;2421;p126"/>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grpSp>
        <p:nvGrpSpPr>
          <p:cNvPr id="2422" name="Google Shape;2422;p126"/>
          <p:cNvGrpSpPr/>
          <p:nvPr/>
        </p:nvGrpSpPr>
        <p:grpSpPr>
          <a:xfrm>
            <a:off x="1073911" y="6859952"/>
            <a:ext cx="6934021" cy="2628763"/>
            <a:chOff x="2006399" y="4429652"/>
            <a:chExt cx="6934021" cy="2628763"/>
          </a:xfrm>
        </p:grpSpPr>
        <p:grpSp>
          <p:nvGrpSpPr>
            <p:cNvPr id="2423" name="Google Shape;2423;p126"/>
            <p:cNvGrpSpPr/>
            <p:nvPr/>
          </p:nvGrpSpPr>
          <p:grpSpPr>
            <a:xfrm>
              <a:off x="2006399" y="4429652"/>
              <a:ext cx="6934021" cy="2628763"/>
              <a:chOff x="-38" y="0"/>
              <a:chExt cx="4410113" cy="2628763"/>
            </a:xfrm>
          </p:grpSpPr>
          <p:sp>
            <p:nvSpPr>
              <p:cNvPr id="2424" name="Google Shape;2424;p126"/>
              <p:cNvSpPr/>
              <p:nvPr/>
            </p:nvSpPr>
            <p:spPr>
              <a:xfrm rot="5400000">
                <a:off x="3311475"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25" name="Google Shape;2425;p126"/>
              <p:cNvSpPr/>
              <p:nvPr/>
            </p:nvSpPr>
            <p:spPr>
              <a:xfrm rot="5400000">
                <a:off x="3311925"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26" name="Google Shape;2426;p126"/>
              <p:cNvSpPr/>
              <p:nvPr/>
            </p:nvSpPr>
            <p:spPr>
              <a:xfrm rot="5400000">
                <a:off x="2428900"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27" name="Google Shape;2427;p126"/>
              <p:cNvSpPr/>
              <p:nvPr/>
            </p:nvSpPr>
            <p:spPr>
              <a:xfrm rot="5400000">
                <a:off x="154756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28" name="Google Shape;2428;p126"/>
              <p:cNvSpPr/>
              <p:nvPr/>
            </p:nvSpPr>
            <p:spPr>
              <a:xfrm rot="5400000">
                <a:off x="664991" y="216600"/>
                <a:ext cx="13149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29" name="Google Shape;2429;p126"/>
              <p:cNvSpPr/>
              <p:nvPr/>
            </p:nvSpPr>
            <p:spPr>
              <a:xfrm rot="5400000">
                <a:off x="-216338" y="216300"/>
                <a:ext cx="13149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30" name="Google Shape;2430;p126"/>
              <p:cNvSpPr/>
              <p:nvPr/>
            </p:nvSpPr>
            <p:spPr>
              <a:xfrm rot="5400000">
                <a:off x="2429349"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31" name="Google Shape;2431;p126"/>
              <p:cNvSpPr/>
              <p:nvPr/>
            </p:nvSpPr>
            <p:spPr>
              <a:xfrm rot="5400000">
                <a:off x="154801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32" name="Google Shape;2432;p126"/>
              <p:cNvSpPr/>
              <p:nvPr/>
            </p:nvSpPr>
            <p:spPr>
              <a:xfrm rot="5400000">
                <a:off x="665441" y="1530913"/>
                <a:ext cx="1314000" cy="8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33" name="Google Shape;2433;p126"/>
              <p:cNvSpPr/>
              <p:nvPr/>
            </p:nvSpPr>
            <p:spPr>
              <a:xfrm rot="5400000">
                <a:off x="-215888" y="1530613"/>
                <a:ext cx="1314000" cy="882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434" name="Google Shape;2434;p126"/>
            <p:cNvSpPr/>
            <p:nvPr/>
          </p:nvSpPr>
          <p:spPr>
            <a:xfrm>
              <a:off x="22077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35" name="Google Shape;2435;p126"/>
            <p:cNvSpPr/>
            <p:nvPr/>
          </p:nvSpPr>
          <p:spPr>
            <a:xfrm>
              <a:off x="362298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36" name="Google Shape;2436;p126"/>
            <p:cNvSpPr/>
            <p:nvPr/>
          </p:nvSpPr>
          <p:spPr>
            <a:xfrm>
              <a:off x="503826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37" name="Google Shape;2437;p126"/>
            <p:cNvSpPr/>
            <p:nvPr/>
          </p:nvSpPr>
          <p:spPr>
            <a:xfrm>
              <a:off x="6453535"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38" name="Google Shape;2438;p126"/>
            <p:cNvSpPr/>
            <p:nvPr/>
          </p:nvSpPr>
          <p:spPr>
            <a:xfrm>
              <a:off x="7868810" y="4621733"/>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39" name="Google Shape;2439;p126"/>
            <p:cNvSpPr/>
            <p:nvPr/>
          </p:nvSpPr>
          <p:spPr>
            <a:xfrm>
              <a:off x="220771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40" name="Google Shape;2440;p126"/>
            <p:cNvSpPr/>
            <p:nvPr/>
          </p:nvSpPr>
          <p:spPr>
            <a:xfrm>
              <a:off x="3622985"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sp>
          <p:nvSpPr>
            <p:cNvPr id="2441" name="Google Shape;2441;p126"/>
            <p:cNvSpPr/>
            <p:nvPr/>
          </p:nvSpPr>
          <p:spPr>
            <a:xfrm>
              <a:off x="5038260" y="5974858"/>
              <a:ext cx="909300" cy="9093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Helvetica Neue"/>
                <a:ea typeface="Helvetica Neue"/>
                <a:cs typeface="Helvetica Neue"/>
                <a:sym typeface="Helvetica Ne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6"/>
                                        </p:tgtEl>
                                        <p:attrNameLst>
                                          <p:attrName>style.visibility</p:attrName>
                                        </p:attrNameLst>
                                      </p:cBhvr>
                                      <p:to>
                                        <p:strVal val="visible"/>
                                      </p:to>
                                    </p:set>
                                    <p:animEffect filter="fade" transition="in">
                                      <p:cBhvr>
                                        <p:cTn dur="1000"/>
                                        <p:tgtEl>
                                          <p:spTgt spid="2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2"/>
                                        </p:tgtEl>
                                        <p:attrNameLst>
                                          <p:attrName>style.visibility</p:attrName>
                                        </p:attrNameLst>
                                      </p:cBhvr>
                                      <p:to>
                                        <p:strVal val="visible"/>
                                      </p:to>
                                    </p:set>
                                    <p:animEffect filter="fade" transition="in">
                                      <p:cBhvr>
                                        <p:cTn dur="1000"/>
                                        <p:tgtEl>
                                          <p:spTgt spid="2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5" name="Shape 2445"/>
        <p:cNvGrpSpPr/>
        <p:nvPr/>
      </p:nvGrpSpPr>
      <p:grpSpPr>
        <a:xfrm>
          <a:off x="0" y="0"/>
          <a:ext cx="0" cy="0"/>
          <a:chOff x="0" y="0"/>
          <a:chExt cx="0" cy="0"/>
        </a:xfrm>
      </p:grpSpPr>
      <p:grpSp>
        <p:nvGrpSpPr>
          <p:cNvPr id="2446" name="Google Shape;2446;p127"/>
          <p:cNvGrpSpPr/>
          <p:nvPr/>
        </p:nvGrpSpPr>
        <p:grpSpPr>
          <a:xfrm>
            <a:off x="408426" y="1666300"/>
            <a:ext cx="12327500" cy="2190900"/>
            <a:chOff x="408426" y="1666300"/>
            <a:chExt cx="12327500" cy="2190900"/>
          </a:xfrm>
        </p:grpSpPr>
        <p:grpSp>
          <p:nvGrpSpPr>
            <p:cNvPr id="2447" name="Google Shape;2447;p127"/>
            <p:cNvGrpSpPr/>
            <p:nvPr/>
          </p:nvGrpSpPr>
          <p:grpSpPr>
            <a:xfrm>
              <a:off x="408426" y="1666300"/>
              <a:ext cx="6869200" cy="2190900"/>
              <a:chOff x="408426" y="243175"/>
              <a:chExt cx="6869200" cy="2190900"/>
            </a:xfrm>
          </p:grpSpPr>
          <p:grpSp>
            <p:nvGrpSpPr>
              <p:cNvPr id="2448" name="Google Shape;2448;p127"/>
              <p:cNvGrpSpPr/>
              <p:nvPr/>
            </p:nvGrpSpPr>
            <p:grpSpPr>
              <a:xfrm>
                <a:off x="408426" y="243175"/>
                <a:ext cx="2190900" cy="2190900"/>
                <a:chOff x="5931738" y="5611075"/>
                <a:chExt cx="2190900" cy="2190900"/>
              </a:xfrm>
            </p:grpSpPr>
            <p:sp>
              <p:nvSpPr>
                <p:cNvPr id="2449" name="Google Shape;2449;p127"/>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27"/>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451" name="Google Shape;2451;p127"/>
              <p:cNvGrpSpPr/>
              <p:nvPr/>
            </p:nvGrpSpPr>
            <p:grpSpPr>
              <a:xfrm>
                <a:off x="2747576" y="243175"/>
                <a:ext cx="2190900" cy="2190900"/>
                <a:chOff x="5931738" y="5611075"/>
                <a:chExt cx="2190900" cy="2190900"/>
              </a:xfrm>
            </p:grpSpPr>
            <p:sp>
              <p:nvSpPr>
                <p:cNvPr id="2452" name="Google Shape;2452;p127"/>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27"/>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454" name="Google Shape;2454;p127"/>
              <p:cNvGrpSpPr/>
              <p:nvPr/>
            </p:nvGrpSpPr>
            <p:grpSpPr>
              <a:xfrm>
                <a:off x="5086726" y="243175"/>
                <a:ext cx="2190900" cy="2190900"/>
                <a:chOff x="5931738" y="5611075"/>
                <a:chExt cx="2190900" cy="2190900"/>
              </a:xfrm>
            </p:grpSpPr>
            <p:sp>
              <p:nvSpPr>
                <p:cNvPr id="2455" name="Google Shape;2455;p127"/>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27"/>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457" name="Google Shape;2457;p127"/>
            <p:cNvGrpSpPr/>
            <p:nvPr/>
          </p:nvGrpSpPr>
          <p:grpSpPr>
            <a:xfrm>
              <a:off x="10545026" y="1666300"/>
              <a:ext cx="2190900" cy="2190900"/>
              <a:chOff x="5931738" y="5611075"/>
              <a:chExt cx="2190900" cy="2190900"/>
            </a:xfrm>
          </p:grpSpPr>
          <p:sp>
            <p:nvSpPr>
              <p:cNvPr id="2458" name="Google Shape;2458;p127"/>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9" name="Google Shape;2459;p127"/>
              <p:cNvGrpSpPr/>
              <p:nvPr/>
            </p:nvGrpSpPr>
            <p:grpSpPr>
              <a:xfrm>
                <a:off x="6585799" y="6265603"/>
                <a:ext cx="882785" cy="881849"/>
                <a:chOff x="66787" y="6292098"/>
                <a:chExt cx="1107774" cy="1202412"/>
              </a:xfrm>
            </p:grpSpPr>
            <p:sp>
              <p:nvSpPr>
                <p:cNvPr id="2460" name="Google Shape;2460;p127"/>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61" name="Google Shape;2461;p127"/>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62" name="Google Shape;2462;p127"/>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
        <p:nvSpPr>
          <p:cNvPr id="2463" name="Google Shape;2463;p127"/>
          <p:cNvSpPr txBox="1"/>
          <p:nvPr/>
        </p:nvSpPr>
        <p:spPr>
          <a:xfrm>
            <a:off x="1735525" y="277675"/>
            <a:ext cx="9753600" cy="11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0097A7"/>
                </a:solidFill>
              </a:rPr>
              <a:t>Equal or Not?</a:t>
            </a:r>
            <a:endParaRPr sz="6000">
              <a:solidFill>
                <a:srgbClr val="0097A7"/>
              </a:solidFill>
            </a:endParaRPr>
          </a:p>
        </p:txBody>
      </p:sp>
      <p:grpSp>
        <p:nvGrpSpPr>
          <p:cNvPr id="2464" name="Google Shape;2464;p127"/>
          <p:cNvGrpSpPr/>
          <p:nvPr/>
        </p:nvGrpSpPr>
        <p:grpSpPr>
          <a:xfrm>
            <a:off x="408426" y="5220300"/>
            <a:ext cx="12171563" cy="4533300"/>
            <a:chOff x="408426" y="5220300"/>
            <a:chExt cx="12171563" cy="4533300"/>
          </a:xfrm>
        </p:grpSpPr>
        <p:grpSp>
          <p:nvGrpSpPr>
            <p:cNvPr id="2465" name="Google Shape;2465;p127"/>
            <p:cNvGrpSpPr/>
            <p:nvPr/>
          </p:nvGrpSpPr>
          <p:grpSpPr>
            <a:xfrm>
              <a:off x="408426" y="5220300"/>
              <a:ext cx="4530050" cy="4533300"/>
              <a:chOff x="408426" y="5220300"/>
              <a:chExt cx="4530050" cy="4533300"/>
            </a:xfrm>
          </p:grpSpPr>
          <p:grpSp>
            <p:nvGrpSpPr>
              <p:cNvPr id="2466" name="Google Shape;2466;p127"/>
              <p:cNvGrpSpPr/>
              <p:nvPr/>
            </p:nvGrpSpPr>
            <p:grpSpPr>
              <a:xfrm>
                <a:off x="408426" y="5220300"/>
                <a:ext cx="2190900" cy="2190900"/>
                <a:chOff x="5931738" y="5611075"/>
                <a:chExt cx="2190900" cy="2190900"/>
              </a:xfrm>
            </p:grpSpPr>
            <p:sp>
              <p:nvSpPr>
                <p:cNvPr id="2467" name="Google Shape;2467;p127"/>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27"/>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469" name="Google Shape;2469;p127"/>
              <p:cNvGrpSpPr/>
              <p:nvPr/>
            </p:nvGrpSpPr>
            <p:grpSpPr>
              <a:xfrm>
                <a:off x="2747576" y="5220300"/>
                <a:ext cx="2190900" cy="2190900"/>
                <a:chOff x="5931738" y="5611075"/>
                <a:chExt cx="2190900" cy="2190900"/>
              </a:xfrm>
            </p:grpSpPr>
            <p:sp>
              <p:nvSpPr>
                <p:cNvPr id="2470" name="Google Shape;2470;p127"/>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27"/>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472" name="Google Shape;2472;p127"/>
              <p:cNvGrpSpPr/>
              <p:nvPr/>
            </p:nvGrpSpPr>
            <p:grpSpPr>
              <a:xfrm>
                <a:off x="408426" y="7562700"/>
                <a:ext cx="2190900" cy="2190900"/>
                <a:chOff x="5931738" y="5611075"/>
                <a:chExt cx="2190900" cy="2190900"/>
              </a:xfrm>
            </p:grpSpPr>
            <p:sp>
              <p:nvSpPr>
                <p:cNvPr id="2473" name="Google Shape;2473;p127"/>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27"/>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475" name="Google Shape;2475;p127"/>
              <p:cNvGrpSpPr/>
              <p:nvPr/>
            </p:nvGrpSpPr>
            <p:grpSpPr>
              <a:xfrm>
                <a:off x="2747576" y="7562700"/>
                <a:ext cx="2190900" cy="2190900"/>
                <a:chOff x="5931738" y="5611075"/>
                <a:chExt cx="2190900" cy="2190900"/>
              </a:xfrm>
            </p:grpSpPr>
            <p:sp>
              <p:nvSpPr>
                <p:cNvPr id="2476" name="Google Shape;2476;p127"/>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27"/>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478" name="Google Shape;2478;p127"/>
            <p:cNvGrpSpPr/>
            <p:nvPr/>
          </p:nvGrpSpPr>
          <p:grpSpPr>
            <a:xfrm>
              <a:off x="10389088" y="6391500"/>
              <a:ext cx="2190900" cy="2190900"/>
              <a:chOff x="3143151" y="5611075"/>
              <a:chExt cx="2190900" cy="2190900"/>
            </a:xfrm>
          </p:grpSpPr>
          <p:sp>
            <p:nvSpPr>
              <p:cNvPr id="2479" name="Google Shape;2479;p127"/>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0" name="Google Shape;2480;p127"/>
              <p:cNvGrpSpPr/>
              <p:nvPr/>
            </p:nvGrpSpPr>
            <p:grpSpPr>
              <a:xfrm>
                <a:off x="3873424" y="6265603"/>
                <a:ext cx="730385" cy="881849"/>
                <a:chOff x="163569" y="6255249"/>
                <a:chExt cx="916533" cy="1202412"/>
              </a:xfrm>
            </p:grpSpPr>
            <p:sp>
              <p:nvSpPr>
                <p:cNvPr id="2481" name="Google Shape;2481;p127"/>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82" name="Google Shape;2482;p127"/>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83" name="Google Shape;2483;p127"/>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484" name="Google Shape;2484;p127"/>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4"/>
                                        </p:tgtEl>
                                        <p:attrNameLst>
                                          <p:attrName>style.visibility</p:attrName>
                                        </p:attrNameLst>
                                      </p:cBhvr>
                                      <p:to>
                                        <p:strVal val="visible"/>
                                      </p:to>
                                    </p:set>
                                    <p:animEffect filter="fade" transition="in">
                                      <p:cBhvr>
                                        <p:cTn dur="1000"/>
                                        <p:tgtEl>
                                          <p:spTgt spid="2464"/>
                                        </p:tgtEl>
                                      </p:cBhvr>
                                    </p:animEffect>
                                  </p:childTnLst>
                                </p:cTn>
                              </p:par>
                              <p:par>
                                <p:cTn fill="hold" nodeType="withEffect" presetClass="exit" presetID="1" presetSubtype="0">
                                  <p:stCondLst>
                                    <p:cond delay="0"/>
                                  </p:stCondLst>
                                  <p:childTnLst>
                                    <p:set>
                                      <p:cBhvr>
                                        <p:cTn dur="1" fill="hold">
                                          <p:stCondLst>
                                            <p:cond delay="0"/>
                                          </p:stCondLst>
                                        </p:cTn>
                                        <p:tgtEl>
                                          <p:spTgt spid="24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8" name="Shape 2488"/>
        <p:cNvGrpSpPr/>
        <p:nvPr/>
      </p:nvGrpSpPr>
      <p:grpSpPr>
        <a:xfrm>
          <a:off x="0" y="0"/>
          <a:ext cx="0" cy="0"/>
          <a:chOff x="0" y="0"/>
          <a:chExt cx="0" cy="0"/>
        </a:xfrm>
      </p:grpSpPr>
      <p:sp>
        <p:nvSpPr>
          <p:cNvPr id="2489" name="Google Shape;2489;p128"/>
          <p:cNvSpPr txBox="1"/>
          <p:nvPr/>
        </p:nvSpPr>
        <p:spPr>
          <a:xfrm>
            <a:off x="1735525" y="277675"/>
            <a:ext cx="9753600" cy="11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0097A7"/>
                </a:solidFill>
              </a:rPr>
              <a:t>Equal or Not?</a:t>
            </a:r>
            <a:endParaRPr sz="6000">
              <a:solidFill>
                <a:srgbClr val="0097A7"/>
              </a:solidFill>
            </a:endParaRPr>
          </a:p>
        </p:txBody>
      </p:sp>
      <p:grpSp>
        <p:nvGrpSpPr>
          <p:cNvPr id="2490" name="Google Shape;2490;p128"/>
          <p:cNvGrpSpPr/>
          <p:nvPr/>
        </p:nvGrpSpPr>
        <p:grpSpPr>
          <a:xfrm>
            <a:off x="512551" y="1193900"/>
            <a:ext cx="4530050" cy="6095250"/>
            <a:chOff x="512551" y="1193900"/>
            <a:chExt cx="4530050" cy="6095250"/>
          </a:xfrm>
        </p:grpSpPr>
        <p:grpSp>
          <p:nvGrpSpPr>
            <p:cNvPr id="2491" name="Google Shape;2491;p128"/>
            <p:cNvGrpSpPr/>
            <p:nvPr/>
          </p:nvGrpSpPr>
          <p:grpSpPr>
            <a:xfrm>
              <a:off x="512551" y="1193900"/>
              <a:ext cx="2190900" cy="2190900"/>
              <a:chOff x="5931738" y="5611075"/>
              <a:chExt cx="2190900" cy="2190900"/>
            </a:xfrm>
          </p:grpSpPr>
          <p:sp>
            <p:nvSpPr>
              <p:cNvPr id="2492" name="Google Shape;2492;p128"/>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128"/>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494" name="Google Shape;2494;p128"/>
            <p:cNvGrpSpPr/>
            <p:nvPr/>
          </p:nvGrpSpPr>
          <p:grpSpPr>
            <a:xfrm>
              <a:off x="2851701" y="1193900"/>
              <a:ext cx="2190900" cy="2190900"/>
              <a:chOff x="5931738" y="5611075"/>
              <a:chExt cx="2190900" cy="2190900"/>
            </a:xfrm>
          </p:grpSpPr>
          <p:sp>
            <p:nvSpPr>
              <p:cNvPr id="2495" name="Google Shape;2495;p128"/>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128"/>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497" name="Google Shape;2497;p128"/>
            <p:cNvGrpSpPr/>
            <p:nvPr/>
          </p:nvGrpSpPr>
          <p:grpSpPr>
            <a:xfrm>
              <a:off x="512551" y="5098250"/>
              <a:ext cx="2190900" cy="2190900"/>
              <a:chOff x="5931738" y="5611075"/>
              <a:chExt cx="2190900" cy="2190900"/>
            </a:xfrm>
          </p:grpSpPr>
          <p:sp>
            <p:nvSpPr>
              <p:cNvPr id="2498" name="Google Shape;2498;p128"/>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28"/>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500" name="Google Shape;2500;p128"/>
            <p:cNvGrpSpPr/>
            <p:nvPr/>
          </p:nvGrpSpPr>
          <p:grpSpPr>
            <a:xfrm>
              <a:off x="2851701" y="5098250"/>
              <a:ext cx="2190900" cy="2190900"/>
              <a:chOff x="5931738" y="5611075"/>
              <a:chExt cx="2190900" cy="2190900"/>
            </a:xfrm>
          </p:grpSpPr>
          <p:sp>
            <p:nvSpPr>
              <p:cNvPr id="2501" name="Google Shape;2501;p128"/>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128"/>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503" name="Google Shape;2503;p128"/>
            <p:cNvGrpSpPr/>
            <p:nvPr/>
          </p:nvGrpSpPr>
          <p:grpSpPr>
            <a:xfrm>
              <a:off x="1735526" y="3098625"/>
              <a:ext cx="2190900" cy="2190900"/>
              <a:chOff x="5931738" y="5611075"/>
              <a:chExt cx="2190900" cy="2190900"/>
            </a:xfrm>
          </p:grpSpPr>
          <p:sp>
            <p:nvSpPr>
              <p:cNvPr id="2504" name="Google Shape;2504;p128"/>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128"/>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506" name="Google Shape;2506;p128"/>
          <p:cNvGrpSpPr/>
          <p:nvPr/>
        </p:nvGrpSpPr>
        <p:grpSpPr>
          <a:xfrm>
            <a:off x="9298213" y="3098625"/>
            <a:ext cx="2190900" cy="2190900"/>
            <a:chOff x="3143151" y="5611075"/>
            <a:chExt cx="2190900" cy="2190900"/>
          </a:xfrm>
        </p:grpSpPr>
        <p:sp>
          <p:nvSpPr>
            <p:cNvPr id="2507" name="Google Shape;2507;p128"/>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08" name="Google Shape;2508;p128"/>
            <p:cNvGrpSpPr/>
            <p:nvPr/>
          </p:nvGrpSpPr>
          <p:grpSpPr>
            <a:xfrm>
              <a:off x="3797224" y="6265603"/>
              <a:ext cx="882785" cy="881849"/>
              <a:chOff x="1337116" y="6255249"/>
              <a:chExt cx="1107774" cy="1202412"/>
            </a:xfrm>
          </p:grpSpPr>
          <p:sp>
            <p:nvSpPr>
              <p:cNvPr id="2509" name="Google Shape;2509;p128"/>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10" name="Google Shape;2510;p128"/>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11" name="Google Shape;2511;p128"/>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12" name="Google Shape;2512;p128"/>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13" name="Google Shape;2513;p128"/>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7" name="Shape 2517"/>
        <p:cNvGrpSpPr/>
        <p:nvPr/>
      </p:nvGrpSpPr>
      <p:grpSpPr>
        <a:xfrm>
          <a:off x="0" y="0"/>
          <a:ext cx="0" cy="0"/>
          <a:chOff x="0" y="0"/>
          <a:chExt cx="0" cy="0"/>
        </a:xfrm>
      </p:grpSpPr>
      <p:sp>
        <p:nvSpPr>
          <p:cNvPr id="2518" name="Google Shape;2518;p129"/>
          <p:cNvSpPr txBox="1"/>
          <p:nvPr/>
        </p:nvSpPr>
        <p:spPr>
          <a:xfrm>
            <a:off x="1735525" y="277675"/>
            <a:ext cx="9753600" cy="11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0097A7"/>
                </a:solidFill>
              </a:rPr>
              <a:t>Equal or Not?</a:t>
            </a:r>
            <a:endParaRPr sz="6000">
              <a:solidFill>
                <a:srgbClr val="0097A7"/>
              </a:solidFill>
            </a:endParaRPr>
          </a:p>
        </p:txBody>
      </p:sp>
      <p:grpSp>
        <p:nvGrpSpPr>
          <p:cNvPr id="2519" name="Google Shape;2519;p129"/>
          <p:cNvGrpSpPr/>
          <p:nvPr/>
        </p:nvGrpSpPr>
        <p:grpSpPr>
          <a:xfrm>
            <a:off x="512551" y="1193900"/>
            <a:ext cx="4530050" cy="6893600"/>
            <a:chOff x="512551" y="1193900"/>
            <a:chExt cx="4530050" cy="6893600"/>
          </a:xfrm>
        </p:grpSpPr>
        <p:grpSp>
          <p:nvGrpSpPr>
            <p:cNvPr id="2520" name="Google Shape;2520;p129"/>
            <p:cNvGrpSpPr/>
            <p:nvPr/>
          </p:nvGrpSpPr>
          <p:grpSpPr>
            <a:xfrm>
              <a:off x="512551" y="1193900"/>
              <a:ext cx="2190900" cy="2190900"/>
              <a:chOff x="5931738" y="5611075"/>
              <a:chExt cx="2190900" cy="2190900"/>
            </a:xfrm>
          </p:grpSpPr>
          <p:sp>
            <p:nvSpPr>
              <p:cNvPr id="2521" name="Google Shape;2521;p129"/>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129"/>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523" name="Google Shape;2523;p129"/>
            <p:cNvGrpSpPr/>
            <p:nvPr/>
          </p:nvGrpSpPr>
          <p:grpSpPr>
            <a:xfrm>
              <a:off x="2851701" y="1193900"/>
              <a:ext cx="2190900" cy="2190900"/>
              <a:chOff x="5931738" y="5611075"/>
              <a:chExt cx="2190900" cy="2190900"/>
            </a:xfrm>
          </p:grpSpPr>
          <p:sp>
            <p:nvSpPr>
              <p:cNvPr id="2524" name="Google Shape;2524;p129"/>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29"/>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526" name="Google Shape;2526;p129"/>
            <p:cNvGrpSpPr/>
            <p:nvPr/>
          </p:nvGrpSpPr>
          <p:grpSpPr>
            <a:xfrm>
              <a:off x="512551" y="5896600"/>
              <a:ext cx="2190900" cy="2190900"/>
              <a:chOff x="5931738" y="5611075"/>
              <a:chExt cx="2190900" cy="2190900"/>
            </a:xfrm>
          </p:grpSpPr>
          <p:sp>
            <p:nvSpPr>
              <p:cNvPr id="2527" name="Google Shape;2527;p129"/>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29"/>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529" name="Google Shape;2529;p129"/>
            <p:cNvGrpSpPr/>
            <p:nvPr/>
          </p:nvGrpSpPr>
          <p:grpSpPr>
            <a:xfrm>
              <a:off x="2851701" y="5896600"/>
              <a:ext cx="2190900" cy="2190900"/>
              <a:chOff x="5931738" y="5611075"/>
              <a:chExt cx="2190900" cy="2190900"/>
            </a:xfrm>
          </p:grpSpPr>
          <p:sp>
            <p:nvSpPr>
              <p:cNvPr id="2530" name="Google Shape;2530;p129"/>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29"/>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532" name="Google Shape;2532;p129"/>
            <p:cNvGrpSpPr/>
            <p:nvPr/>
          </p:nvGrpSpPr>
          <p:grpSpPr>
            <a:xfrm>
              <a:off x="512551" y="3545250"/>
              <a:ext cx="2190900" cy="2190900"/>
              <a:chOff x="5931738" y="5611075"/>
              <a:chExt cx="2190900" cy="2190900"/>
            </a:xfrm>
          </p:grpSpPr>
          <p:sp>
            <p:nvSpPr>
              <p:cNvPr id="2533" name="Google Shape;2533;p129"/>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129"/>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535" name="Google Shape;2535;p129"/>
            <p:cNvGrpSpPr/>
            <p:nvPr/>
          </p:nvGrpSpPr>
          <p:grpSpPr>
            <a:xfrm>
              <a:off x="2851701" y="3545250"/>
              <a:ext cx="2190900" cy="2190900"/>
              <a:chOff x="5931738" y="5611075"/>
              <a:chExt cx="2190900" cy="2190900"/>
            </a:xfrm>
          </p:grpSpPr>
          <p:sp>
            <p:nvSpPr>
              <p:cNvPr id="2536" name="Google Shape;2536;p129"/>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29"/>
              <p:cNvSpPr/>
              <p:nvPr/>
            </p:nvSpPr>
            <p:spPr>
              <a:xfrm>
                <a:off x="6871312" y="6563070"/>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538" name="Google Shape;2538;p129"/>
          <p:cNvGrpSpPr/>
          <p:nvPr/>
        </p:nvGrpSpPr>
        <p:grpSpPr>
          <a:xfrm>
            <a:off x="9298213" y="3781350"/>
            <a:ext cx="2190900" cy="2190900"/>
            <a:chOff x="427651" y="5611075"/>
            <a:chExt cx="2190900" cy="2190900"/>
          </a:xfrm>
        </p:grpSpPr>
        <p:sp>
          <p:nvSpPr>
            <p:cNvPr id="2539" name="Google Shape;2539;p129"/>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0" name="Google Shape;2540;p129"/>
            <p:cNvGrpSpPr/>
            <p:nvPr/>
          </p:nvGrpSpPr>
          <p:grpSpPr>
            <a:xfrm>
              <a:off x="701396" y="6292615"/>
              <a:ext cx="1755578" cy="881849"/>
              <a:chOff x="701396" y="6292615"/>
              <a:chExt cx="1755578" cy="881849"/>
            </a:xfrm>
          </p:grpSpPr>
          <p:grpSp>
            <p:nvGrpSpPr>
              <p:cNvPr id="2541" name="Google Shape;2541;p129"/>
              <p:cNvGrpSpPr/>
              <p:nvPr/>
            </p:nvGrpSpPr>
            <p:grpSpPr>
              <a:xfrm>
                <a:off x="701396" y="6292615"/>
                <a:ext cx="882785" cy="881849"/>
                <a:chOff x="701371" y="6292098"/>
                <a:chExt cx="1107774" cy="1202412"/>
              </a:xfrm>
            </p:grpSpPr>
            <p:sp>
              <p:nvSpPr>
                <p:cNvPr id="2542" name="Google Shape;2542;p129"/>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43" name="Google Shape;2543;p129"/>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44" name="Google Shape;2544;p129"/>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45" name="Google Shape;2545;p129"/>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46" name="Google Shape;2546;p129"/>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547" name="Google Shape;2547;p129"/>
              <p:cNvGrpSpPr/>
              <p:nvPr/>
            </p:nvGrpSpPr>
            <p:grpSpPr>
              <a:xfrm>
                <a:off x="1833523" y="6513844"/>
                <a:ext cx="623452" cy="573708"/>
                <a:chOff x="1833523" y="6513844"/>
                <a:chExt cx="623452" cy="573708"/>
              </a:xfrm>
            </p:grpSpPr>
            <p:sp>
              <p:nvSpPr>
                <p:cNvPr id="2548" name="Google Shape;2548;p129"/>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49" name="Google Shape;2549;p129"/>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3" name="Shape 2553"/>
        <p:cNvGrpSpPr/>
        <p:nvPr/>
      </p:nvGrpSpPr>
      <p:grpSpPr>
        <a:xfrm>
          <a:off x="0" y="0"/>
          <a:ext cx="0" cy="0"/>
          <a:chOff x="0" y="0"/>
          <a:chExt cx="0" cy="0"/>
        </a:xfrm>
      </p:grpSpPr>
      <p:sp>
        <p:nvSpPr>
          <p:cNvPr id="2554" name="Google Shape;2554;p130"/>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 group of 6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groups of 1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 group of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groups of 1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8" name="Shape 2558"/>
        <p:cNvGrpSpPr/>
        <p:nvPr/>
      </p:nvGrpSpPr>
      <p:grpSpPr>
        <a:xfrm>
          <a:off x="0" y="0"/>
          <a:ext cx="0" cy="0"/>
          <a:chOff x="0" y="0"/>
          <a:chExt cx="0" cy="0"/>
        </a:xfrm>
      </p:grpSpPr>
      <p:sp>
        <p:nvSpPr>
          <p:cNvPr id="2559" name="Google Shape;2559;p131"/>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 group of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a:t>
            </a:r>
            <a:r>
              <a:rPr b="1" lang="en-US" sz="5500">
                <a:latin typeface="Helvetica Neue"/>
                <a:ea typeface="Helvetica Neue"/>
                <a:cs typeface="Helvetica Neue"/>
                <a:sym typeface="Helvetica Neue"/>
              </a:rPr>
              <a:t> groups of 1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 group of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groups of 1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3" name="Shape 2563"/>
        <p:cNvGrpSpPr/>
        <p:nvPr/>
      </p:nvGrpSpPr>
      <p:grpSpPr>
        <a:xfrm>
          <a:off x="0" y="0"/>
          <a:ext cx="0" cy="0"/>
          <a:chOff x="0" y="0"/>
          <a:chExt cx="0" cy="0"/>
        </a:xfrm>
      </p:grpSpPr>
      <p:sp>
        <p:nvSpPr>
          <p:cNvPr id="2564" name="Google Shape;2564;p13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 x 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a:t>
            </a:r>
            <a:r>
              <a:rPr b="1" lang="en-US" sz="5500">
                <a:latin typeface="Helvetica Neue"/>
                <a:ea typeface="Helvetica Neue"/>
                <a:cs typeface="Helvetica Neue"/>
                <a:sym typeface="Helvetica Neue"/>
              </a:rPr>
              <a:t> x 1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 x 9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9 x 1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4">
                                            <p:txEl>
                                              <p:pRg end="0" st="0"/>
                                            </p:txEl>
                                          </p:spTgt>
                                        </p:tgtEl>
                                        <p:attrNameLst>
                                          <p:attrName>style.visibility</p:attrName>
                                        </p:attrNameLst>
                                      </p:cBhvr>
                                      <p:to>
                                        <p:strVal val="visible"/>
                                      </p:to>
                                    </p:set>
                                    <p:animEffect filter="fade" transition="in">
                                      <p:cBhvr>
                                        <p:cTn dur="1000"/>
                                        <p:tgtEl>
                                          <p:spTgt spid="25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4">
                                            <p:txEl>
                                              <p:pRg end="1" st="1"/>
                                            </p:txEl>
                                          </p:spTgt>
                                        </p:tgtEl>
                                        <p:attrNameLst>
                                          <p:attrName>style.visibility</p:attrName>
                                        </p:attrNameLst>
                                      </p:cBhvr>
                                      <p:to>
                                        <p:strVal val="visible"/>
                                      </p:to>
                                    </p:set>
                                    <p:animEffect filter="fade" transition="in">
                                      <p:cBhvr>
                                        <p:cTn dur="1000"/>
                                        <p:tgtEl>
                                          <p:spTgt spid="25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4">
                                            <p:txEl>
                                              <p:pRg end="2" st="2"/>
                                            </p:txEl>
                                          </p:spTgt>
                                        </p:tgtEl>
                                        <p:attrNameLst>
                                          <p:attrName>style.visibility</p:attrName>
                                        </p:attrNameLst>
                                      </p:cBhvr>
                                      <p:to>
                                        <p:strVal val="visible"/>
                                      </p:to>
                                    </p:set>
                                    <p:animEffect filter="fade" transition="in">
                                      <p:cBhvr>
                                        <p:cTn dur="1000"/>
                                        <p:tgtEl>
                                          <p:spTgt spid="25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4">
                                            <p:txEl>
                                              <p:pRg end="3" st="3"/>
                                            </p:txEl>
                                          </p:spTgt>
                                        </p:tgtEl>
                                        <p:attrNameLst>
                                          <p:attrName>style.visibility</p:attrName>
                                        </p:attrNameLst>
                                      </p:cBhvr>
                                      <p:to>
                                        <p:strVal val="visible"/>
                                      </p:to>
                                    </p:set>
                                    <p:animEffect filter="fade" transition="in">
                                      <p:cBhvr>
                                        <p:cTn dur="1000"/>
                                        <p:tgtEl>
                                          <p:spTgt spid="25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4">
                                            <p:txEl>
                                              <p:pRg end="4" st="4"/>
                                            </p:txEl>
                                          </p:spTgt>
                                        </p:tgtEl>
                                        <p:attrNameLst>
                                          <p:attrName>style.visibility</p:attrName>
                                        </p:attrNameLst>
                                      </p:cBhvr>
                                      <p:to>
                                        <p:strVal val="visible"/>
                                      </p:to>
                                    </p:set>
                                    <p:animEffect filter="fade" transition="in">
                                      <p:cBhvr>
                                        <p:cTn dur="1000"/>
                                        <p:tgtEl>
                                          <p:spTgt spid="25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4">
                                            <p:txEl>
                                              <p:pRg end="5" st="5"/>
                                            </p:txEl>
                                          </p:spTgt>
                                        </p:tgtEl>
                                        <p:attrNameLst>
                                          <p:attrName>style.visibility</p:attrName>
                                        </p:attrNameLst>
                                      </p:cBhvr>
                                      <p:to>
                                        <p:strVal val="visible"/>
                                      </p:to>
                                    </p:set>
                                    <p:animEffect filter="fade" transition="in">
                                      <p:cBhvr>
                                        <p:cTn dur="1000"/>
                                        <p:tgtEl>
                                          <p:spTgt spid="25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4">
                                            <p:txEl>
                                              <p:pRg end="6" st="6"/>
                                            </p:txEl>
                                          </p:spTgt>
                                        </p:tgtEl>
                                        <p:attrNameLst>
                                          <p:attrName>style.visibility</p:attrName>
                                        </p:attrNameLst>
                                      </p:cBhvr>
                                      <p:to>
                                        <p:strVal val="visible"/>
                                      </p:to>
                                    </p:set>
                                    <p:animEffect filter="fade" transition="in">
                                      <p:cBhvr>
                                        <p:cTn dur="1000"/>
                                        <p:tgtEl>
                                          <p:spTgt spid="256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4">
                                            <p:txEl>
                                              <p:pRg end="7" st="7"/>
                                            </p:txEl>
                                          </p:spTgt>
                                        </p:tgtEl>
                                        <p:attrNameLst>
                                          <p:attrName>style.visibility</p:attrName>
                                        </p:attrNameLst>
                                      </p:cBhvr>
                                      <p:to>
                                        <p:strVal val="visible"/>
                                      </p:to>
                                    </p:set>
                                    <p:animEffect filter="fade" transition="in">
                                      <p:cBhvr>
                                        <p:cTn dur="1000"/>
                                        <p:tgtEl>
                                          <p:spTgt spid="256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8" name="Shape 2568"/>
        <p:cNvGrpSpPr/>
        <p:nvPr/>
      </p:nvGrpSpPr>
      <p:grpSpPr>
        <a:xfrm>
          <a:off x="0" y="0"/>
          <a:ext cx="0" cy="0"/>
          <a:chOff x="0" y="0"/>
          <a:chExt cx="0" cy="0"/>
        </a:xfrm>
      </p:grpSpPr>
      <p:sp>
        <p:nvSpPr>
          <p:cNvPr id="2569" name="Google Shape;2569;p13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 x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a:t>
            </a:r>
            <a:r>
              <a:rPr b="1" lang="en-US" sz="5500">
                <a:latin typeface="Helvetica Neue"/>
                <a:ea typeface="Helvetica Neue"/>
                <a:cs typeface="Helvetica Neue"/>
                <a:sym typeface="Helvetica Neue"/>
              </a:rPr>
              <a:t> x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 x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 x 7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9">
                                            <p:txEl>
                                              <p:pRg end="0" st="0"/>
                                            </p:txEl>
                                          </p:spTgt>
                                        </p:tgtEl>
                                        <p:attrNameLst>
                                          <p:attrName>style.visibility</p:attrName>
                                        </p:attrNameLst>
                                      </p:cBhvr>
                                      <p:to>
                                        <p:strVal val="visible"/>
                                      </p:to>
                                    </p:set>
                                    <p:animEffect filter="fade" transition="in">
                                      <p:cBhvr>
                                        <p:cTn dur="1000"/>
                                        <p:tgtEl>
                                          <p:spTgt spid="25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9">
                                            <p:txEl>
                                              <p:pRg end="1" st="1"/>
                                            </p:txEl>
                                          </p:spTgt>
                                        </p:tgtEl>
                                        <p:attrNameLst>
                                          <p:attrName>style.visibility</p:attrName>
                                        </p:attrNameLst>
                                      </p:cBhvr>
                                      <p:to>
                                        <p:strVal val="visible"/>
                                      </p:to>
                                    </p:set>
                                    <p:animEffect filter="fade" transition="in">
                                      <p:cBhvr>
                                        <p:cTn dur="1000"/>
                                        <p:tgtEl>
                                          <p:spTgt spid="25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9">
                                            <p:txEl>
                                              <p:pRg end="2" st="2"/>
                                            </p:txEl>
                                          </p:spTgt>
                                        </p:tgtEl>
                                        <p:attrNameLst>
                                          <p:attrName>style.visibility</p:attrName>
                                        </p:attrNameLst>
                                      </p:cBhvr>
                                      <p:to>
                                        <p:strVal val="visible"/>
                                      </p:to>
                                    </p:set>
                                    <p:animEffect filter="fade" transition="in">
                                      <p:cBhvr>
                                        <p:cTn dur="1000"/>
                                        <p:tgtEl>
                                          <p:spTgt spid="25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9">
                                            <p:txEl>
                                              <p:pRg end="3" st="3"/>
                                            </p:txEl>
                                          </p:spTgt>
                                        </p:tgtEl>
                                        <p:attrNameLst>
                                          <p:attrName>style.visibility</p:attrName>
                                        </p:attrNameLst>
                                      </p:cBhvr>
                                      <p:to>
                                        <p:strVal val="visible"/>
                                      </p:to>
                                    </p:set>
                                    <p:animEffect filter="fade" transition="in">
                                      <p:cBhvr>
                                        <p:cTn dur="1000"/>
                                        <p:tgtEl>
                                          <p:spTgt spid="25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9">
                                            <p:txEl>
                                              <p:pRg end="4" st="4"/>
                                            </p:txEl>
                                          </p:spTgt>
                                        </p:tgtEl>
                                        <p:attrNameLst>
                                          <p:attrName>style.visibility</p:attrName>
                                        </p:attrNameLst>
                                      </p:cBhvr>
                                      <p:to>
                                        <p:strVal val="visible"/>
                                      </p:to>
                                    </p:set>
                                    <p:animEffect filter="fade" transition="in">
                                      <p:cBhvr>
                                        <p:cTn dur="1000"/>
                                        <p:tgtEl>
                                          <p:spTgt spid="25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9">
                                            <p:txEl>
                                              <p:pRg end="5" st="5"/>
                                            </p:txEl>
                                          </p:spTgt>
                                        </p:tgtEl>
                                        <p:attrNameLst>
                                          <p:attrName>style.visibility</p:attrName>
                                        </p:attrNameLst>
                                      </p:cBhvr>
                                      <p:to>
                                        <p:strVal val="visible"/>
                                      </p:to>
                                    </p:set>
                                    <p:animEffect filter="fade" transition="in">
                                      <p:cBhvr>
                                        <p:cTn dur="1000"/>
                                        <p:tgtEl>
                                          <p:spTgt spid="25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9">
                                            <p:txEl>
                                              <p:pRg end="6" st="6"/>
                                            </p:txEl>
                                          </p:spTgt>
                                        </p:tgtEl>
                                        <p:attrNameLst>
                                          <p:attrName>style.visibility</p:attrName>
                                        </p:attrNameLst>
                                      </p:cBhvr>
                                      <p:to>
                                        <p:strVal val="visible"/>
                                      </p:to>
                                    </p:set>
                                    <p:animEffect filter="fade" transition="in">
                                      <p:cBhvr>
                                        <p:cTn dur="1000"/>
                                        <p:tgtEl>
                                          <p:spTgt spid="25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9">
                                            <p:txEl>
                                              <p:pRg end="7" st="7"/>
                                            </p:txEl>
                                          </p:spTgt>
                                        </p:tgtEl>
                                        <p:attrNameLst>
                                          <p:attrName>style.visibility</p:attrName>
                                        </p:attrNameLst>
                                      </p:cBhvr>
                                      <p:to>
                                        <p:strVal val="visible"/>
                                      </p:to>
                                    </p:set>
                                    <p:animEffect filter="fade" transition="in">
                                      <p:cBhvr>
                                        <p:cTn dur="1000"/>
                                        <p:tgtEl>
                                          <p:spTgt spid="256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3" name="Shape 2573"/>
        <p:cNvGrpSpPr/>
        <p:nvPr/>
      </p:nvGrpSpPr>
      <p:grpSpPr>
        <a:xfrm>
          <a:off x="0" y="0"/>
          <a:ext cx="0" cy="0"/>
          <a:chOff x="0" y="0"/>
          <a:chExt cx="0" cy="0"/>
        </a:xfrm>
      </p:grpSpPr>
      <p:sp>
        <p:nvSpPr>
          <p:cNvPr id="2574" name="Google Shape;2574;p134"/>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1 x 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 x 12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27 x 1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 x 732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4">
                                            <p:txEl>
                                              <p:pRg end="0" st="0"/>
                                            </p:txEl>
                                          </p:spTgt>
                                        </p:tgtEl>
                                        <p:attrNameLst>
                                          <p:attrName>style.visibility</p:attrName>
                                        </p:attrNameLst>
                                      </p:cBhvr>
                                      <p:to>
                                        <p:strVal val="visible"/>
                                      </p:to>
                                    </p:set>
                                    <p:animEffect filter="fade" transition="in">
                                      <p:cBhvr>
                                        <p:cTn dur="1000"/>
                                        <p:tgtEl>
                                          <p:spTgt spid="25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4">
                                            <p:txEl>
                                              <p:pRg end="1" st="1"/>
                                            </p:txEl>
                                          </p:spTgt>
                                        </p:tgtEl>
                                        <p:attrNameLst>
                                          <p:attrName>style.visibility</p:attrName>
                                        </p:attrNameLst>
                                      </p:cBhvr>
                                      <p:to>
                                        <p:strVal val="visible"/>
                                      </p:to>
                                    </p:set>
                                    <p:animEffect filter="fade" transition="in">
                                      <p:cBhvr>
                                        <p:cTn dur="1000"/>
                                        <p:tgtEl>
                                          <p:spTgt spid="25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4">
                                            <p:txEl>
                                              <p:pRg end="2" st="2"/>
                                            </p:txEl>
                                          </p:spTgt>
                                        </p:tgtEl>
                                        <p:attrNameLst>
                                          <p:attrName>style.visibility</p:attrName>
                                        </p:attrNameLst>
                                      </p:cBhvr>
                                      <p:to>
                                        <p:strVal val="visible"/>
                                      </p:to>
                                    </p:set>
                                    <p:animEffect filter="fade" transition="in">
                                      <p:cBhvr>
                                        <p:cTn dur="1000"/>
                                        <p:tgtEl>
                                          <p:spTgt spid="25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4">
                                            <p:txEl>
                                              <p:pRg end="3" st="3"/>
                                            </p:txEl>
                                          </p:spTgt>
                                        </p:tgtEl>
                                        <p:attrNameLst>
                                          <p:attrName>style.visibility</p:attrName>
                                        </p:attrNameLst>
                                      </p:cBhvr>
                                      <p:to>
                                        <p:strVal val="visible"/>
                                      </p:to>
                                    </p:set>
                                    <p:animEffect filter="fade" transition="in">
                                      <p:cBhvr>
                                        <p:cTn dur="1000"/>
                                        <p:tgtEl>
                                          <p:spTgt spid="25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4">
                                            <p:txEl>
                                              <p:pRg end="4" st="4"/>
                                            </p:txEl>
                                          </p:spTgt>
                                        </p:tgtEl>
                                        <p:attrNameLst>
                                          <p:attrName>style.visibility</p:attrName>
                                        </p:attrNameLst>
                                      </p:cBhvr>
                                      <p:to>
                                        <p:strVal val="visible"/>
                                      </p:to>
                                    </p:set>
                                    <p:animEffect filter="fade" transition="in">
                                      <p:cBhvr>
                                        <p:cTn dur="1000"/>
                                        <p:tgtEl>
                                          <p:spTgt spid="25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4">
                                            <p:txEl>
                                              <p:pRg end="5" st="5"/>
                                            </p:txEl>
                                          </p:spTgt>
                                        </p:tgtEl>
                                        <p:attrNameLst>
                                          <p:attrName>style.visibility</p:attrName>
                                        </p:attrNameLst>
                                      </p:cBhvr>
                                      <p:to>
                                        <p:strVal val="visible"/>
                                      </p:to>
                                    </p:set>
                                    <p:animEffect filter="fade" transition="in">
                                      <p:cBhvr>
                                        <p:cTn dur="1000"/>
                                        <p:tgtEl>
                                          <p:spTgt spid="25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4">
                                            <p:txEl>
                                              <p:pRg end="6" st="6"/>
                                            </p:txEl>
                                          </p:spTgt>
                                        </p:tgtEl>
                                        <p:attrNameLst>
                                          <p:attrName>style.visibility</p:attrName>
                                        </p:attrNameLst>
                                      </p:cBhvr>
                                      <p:to>
                                        <p:strVal val="visible"/>
                                      </p:to>
                                    </p:set>
                                    <p:animEffect filter="fade" transition="in">
                                      <p:cBhvr>
                                        <p:cTn dur="1000"/>
                                        <p:tgtEl>
                                          <p:spTgt spid="257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4">
                                            <p:txEl>
                                              <p:pRg end="7" st="7"/>
                                            </p:txEl>
                                          </p:spTgt>
                                        </p:tgtEl>
                                        <p:attrNameLst>
                                          <p:attrName>style.visibility</p:attrName>
                                        </p:attrNameLst>
                                      </p:cBhvr>
                                      <p:to>
                                        <p:strVal val="visible"/>
                                      </p:to>
                                    </p:set>
                                    <p:animEffect filter="fade" transition="in">
                                      <p:cBhvr>
                                        <p:cTn dur="1000"/>
                                        <p:tgtEl>
                                          <p:spTgt spid="257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8" name="Shape 2578"/>
        <p:cNvGrpSpPr/>
        <p:nvPr/>
      </p:nvGrpSpPr>
      <p:grpSpPr>
        <a:xfrm>
          <a:off x="0" y="0"/>
          <a:ext cx="0" cy="0"/>
          <a:chOff x="0" y="0"/>
          <a:chExt cx="0" cy="0"/>
        </a:xfrm>
      </p:grpSpPr>
      <p:grpSp>
        <p:nvGrpSpPr>
          <p:cNvPr id="2579" name="Google Shape;2579;p135"/>
          <p:cNvGrpSpPr/>
          <p:nvPr/>
        </p:nvGrpSpPr>
        <p:grpSpPr>
          <a:xfrm>
            <a:off x="930251" y="2962550"/>
            <a:ext cx="2190900" cy="2190900"/>
            <a:chOff x="5931738" y="5611075"/>
            <a:chExt cx="2190900" cy="2190900"/>
          </a:xfrm>
        </p:grpSpPr>
        <p:sp>
          <p:nvSpPr>
            <p:cNvPr id="2580" name="Google Shape;2580;p13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1" name="Google Shape;2581;p135"/>
            <p:cNvGrpSpPr/>
            <p:nvPr/>
          </p:nvGrpSpPr>
          <p:grpSpPr>
            <a:xfrm>
              <a:off x="6585799" y="6265603"/>
              <a:ext cx="882785" cy="881849"/>
              <a:chOff x="66787" y="6292098"/>
              <a:chExt cx="1107774" cy="1202412"/>
            </a:xfrm>
          </p:grpSpPr>
          <p:sp>
            <p:nvSpPr>
              <p:cNvPr id="2582" name="Google Shape;2582;p135"/>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83" name="Google Shape;2583;p135"/>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84" name="Google Shape;2584;p135"/>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585" name="Google Shape;2585;p135"/>
          <p:cNvGrpSpPr/>
          <p:nvPr/>
        </p:nvGrpSpPr>
        <p:grpSpPr>
          <a:xfrm>
            <a:off x="930251" y="395675"/>
            <a:ext cx="4767825" cy="2246325"/>
            <a:chOff x="930251" y="3241925"/>
            <a:chExt cx="4767825" cy="2246325"/>
          </a:xfrm>
        </p:grpSpPr>
        <p:sp>
          <p:nvSpPr>
            <p:cNvPr id="2586" name="Google Shape;2586;p135"/>
            <p:cNvSpPr/>
            <p:nvPr/>
          </p:nvSpPr>
          <p:spPr>
            <a:xfrm>
              <a:off x="930251" y="324192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7" name="Google Shape;2587;p135"/>
            <p:cNvGrpSpPr/>
            <p:nvPr/>
          </p:nvGrpSpPr>
          <p:grpSpPr>
            <a:xfrm>
              <a:off x="1584312" y="3896453"/>
              <a:ext cx="882785" cy="881849"/>
              <a:chOff x="66787" y="6292098"/>
              <a:chExt cx="1107774" cy="1202412"/>
            </a:xfrm>
          </p:grpSpPr>
          <p:sp>
            <p:nvSpPr>
              <p:cNvPr id="2588" name="Google Shape;2588;p135"/>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89" name="Google Shape;2589;p135"/>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90" name="Google Shape;2590;p135"/>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591" name="Google Shape;2591;p135"/>
            <p:cNvSpPr/>
            <p:nvPr/>
          </p:nvSpPr>
          <p:spPr>
            <a:xfrm>
              <a:off x="3507176" y="329735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2" name="Google Shape;2592;p135"/>
            <p:cNvGrpSpPr/>
            <p:nvPr/>
          </p:nvGrpSpPr>
          <p:grpSpPr>
            <a:xfrm>
              <a:off x="4161237" y="3951878"/>
              <a:ext cx="882785" cy="881849"/>
              <a:chOff x="66787" y="6292098"/>
              <a:chExt cx="1107774" cy="1202412"/>
            </a:xfrm>
          </p:grpSpPr>
          <p:sp>
            <p:nvSpPr>
              <p:cNvPr id="2593" name="Google Shape;2593;p135"/>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94" name="Google Shape;2594;p135"/>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595" name="Google Shape;2595;p135"/>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
        <p:nvSpPr>
          <p:cNvPr id="2596" name="Google Shape;2596;p135"/>
          <p:cNvSpPr/>
          <p:nvPr/>
        </p:nvSpPr>
        <p:spPr>
          <a:xfrm>
            <a:off x="867750" y="5345400"/>
            <a:ext cx="4684800" cy="16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A7AE"/>
        </a:solidFill>
      </p:bgPr>
    </p:bg>
    <p:spTree>
      <p:nvGrpSpPr>
        <p:cNvPr id="434" name="Shape 434"/>
        <p:cNvGrpSpPr/>
        <p:nvPr/>
      </p:nvGrpSpPr>
      <p:grpSpPr>
        <a:xfrm>
          <a:off x="0" y="0"/>
          <a:ext cx="0" cy="0"/>
          <a:chOff x="0" y="0"/>
          <a:chExt cx="0" cy="0"/>
        </a:xfrm>
      </p:grpSpPr>
      <p:pic>
        <p:nvPicPr>
          <p:cNvPr id="435" name="Google Shape;435;p64"/>
          <p:cNvPicPr preferRelativeResize="0"/>
          <p:nvPr/>
        </p:nvPicPr>
        <p:blipFill rotWithShape="1">
          <a:blip r:embed="rId3">
            <a:alphaModFix/>
          </a:blip>
          <a:srcRect b="0" l="0" r="0" t="0"/>
          <a:stretch/>
        </p:blipFill>
        <p:spPr>
          <a:xfrm>
            <a:off x="5425" y="-6525"/>
            <a:ext cx="13004800" cy="9753601"/>
          </a:xfrm>
          <a:prstGeom prst="rect">
            <a:avLst/>
          </a:prstGeom>
          <a:noFill/>
          <a:ln>
            <a:noFill/>
          </a:ln>
        </p:spPr>
      </p:pic>
      <p:sp>
        <p:nvSpPr>
          <p:cNvPr id="436" name="Google Shape;436;p64"/>
          <p:cNvSpPr txBox="1"/>
          <p:nvPr>
            <p:ph type="title"/>
          </p:nvPr>
        </p:nvSpPr>
        <p:spPr>
          <a:xfrm>
            <a:off x="1269950" y="3677700"/>
            <a:ext cx="10464900" cy="23982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US">
                <a:solidFill>
                  <a:schemeClr val="dk1"/>
                </a:solidFill>
              </a:rPr>
              <a:t>Building understanding of </a:t>
            </a:r>
            <a:r>
              <a:rPr lang="en-US"/>
              <a:t> </a:t>
            </a:r>
            <a:r>
              <a:rPr lang="en-US" sz="9600">
                <a:solidFill>
                  <a:srgbClr val="FFCE5B"/>
                </a:solidFill>
              </a:rPr>
              <a:t>x2</a:t>
            </a:r>
            <a:endParaRPr sz="9600">
              <a:solidFill>
                <a:srgbClr val="FFCE5B"/>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0" name="Shape 2600"/>
        <p:cNvGrpSpPr/>
        <p:nvPr/>
      </p:nvGrpSpPr>
      <p:grpSpPr>
        <a:xfrm>
          <a:off x="0" y="0"/>
          <a:ext cx="0" cy="0"/>
          <a:chOff x="0" y="0"/>
          <a:chExt cx="0" cy="0"/>
        </a:xfrm>
      </p:grpSpPr>
      <p:sp>
        <p:nvSpPr>
          <p:cNvPr id="2601" name="Google Shape;2601;p136"/>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2" name="Google Shape;2602;p136"/>
          <p:cNvGrpSpPr/>
          <p:nvPr/>
        </p:nvGrpSpPr>
        <p:grpSpPr>
          <a:xfrm>
            <a:off x="930251" y="2962550"/>
            <a:ext cx="2190900" cy="2190900"/>
            <a:chOff x="5931738" y="5611075"/>
            <a:chExt cx="2190900" cy="2190900"/>
          </a:xfrm>
        </p:grpSpPr>
        <p:sp>
          <p:nvSpPr>
            <p:cNvPr id="2603" name="Google Shape;2603;p136"/>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4" name="Google Shape;2604;p136"/>
            <p:cNvGrpSpPr/>
            <p:nvPr/>
          </p:nvGrpSpPr>
          <p:grpSpPr>
            <a:xfrm>
              <a:off x="6585799" y="6265603"/>
              <a:ext cx="882785" cy="881849"/>
              <a:chOff x="66787" y="6292098"/>
              <a:chExt cx="1107774" cy="1202412"/>
            </a:xfrm>
          </p:grpSpPr>
          <p:sp>
            <p:nvSpPr>
              <p:cNvPr id="2605" name="Google Shape;2605;p136"/>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06" name="Google Shape;2606;p136"/>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07" name="Google Shape;2607;p136"/>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608" name="Google Shape;2608;p136"/>
          <p:cNvGrpSpPr/>
          <p:nvPr/>
        </p:nvGrpSpPr>
        <p:grpSpPr>
          <a:xfrm>
            <a:off x="930251" y="395675"/>
            <a:ext cx="4767825" cy="2246325"/>
            <a:chOff x="930251" y="3241925"/>
            <a:chExt cx="4767825" cy="2246325"/>
          </a:xfrm>
        </p:grpSpPr>
        <p:sp>
          <p:nvSpPr>
            <p:cNvPr id="2609" name="Google Shape;2609;p136"/>
            <p:cNvSpPr/>
            <p:nvPr/>
          </p:nvSpPr>
          <p:spPr>
            <a:xfrm>
              <a:off x="930251" y="324192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0" name="Google Shape;2610;p136"/>
            <p:cNvGrpSpPr/>
            <p:nvPr/>
          </p:nvGrpSpPr>
          <p:grpSpPr>
            <a:xfrm>
              <a:off x="1584312" y="3896453"/>
              <a:ext cx="882785" cy="881849"/>
              <a:chOff x="66787" y="6292098"/>
              <a:chExt cx="1107774" cy="1202412"/>
            </a:xfrm>
          </p:grpSpPr>
          <p:sp>
            <p:nvSpPr>
              <p:cNvPr id="2611" name="Google Shape;2611;p136"/>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12" name="Google Shape;2612;p136"/>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13" name="Google Shape;2613;p136"/>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614" name="Google Shape;2614;p136"/>
            <p:cNvSpPr/>
            <p:nvPr/>
          </p:nvSpPr>
          <p:spPr>
            <a:xfrm>
              <a:off x="3507176" y="329735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5" name="Google Shape;2615;p136"/>
            <p:cNvGrpSpPr/>
            <p:nvPr/>
          </p:nvGrpSpPr>
          <p:grpSpPr>
            <a:xfrm>
              <a:off x="4161237" y="3951878"/>
              <a:ext cx="882785" cy="881849"/>
              <a:chOff x="66787" y="6292098"/>
              <a:chExt cx="1107774" cy="1202412"/>
            </a:xfrm>
          </p:grpSpPr>
          <p:sp>
            <p:nvSpPr>
              <p:cNvPr id="2616" name="Google Shape;2616;p136"/>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17" name="Google Shape;2617;p136"/>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18" name="Google Shape;2618;p136"/>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
        <p:nvSpPr>
          <p:cNvPr id="2619" name="Google Shape;2619;p136"/>
          <p:cNvSpPr/>
          <p:nvPr/>
        </p:nvSpPr>
        <p:spPr>
          <a:xfrm>
            <a:off x="867750" y="5345400"/>
            <a:ext cx="4684800" cy="16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136"/>
          <p:cNvSpPr txBox="1"/>
          <p:nvPr/>
        </p:nvSpPr>
        <p:spPr>
          <a:xfrm>
            <a:off x="6490825" y="1076025"/>
            <a:ext cx="6074400" cy="11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rgbClr val="FF0000"/>
                </a:solidFill>
              </a:rPr>
              <a:t>2 groups of 3 = 6</a:t>
            </a:r>
            <a:endParaRPr sz="4800">
              <a:solidFill>
                <a:srgbClr val="FF0000"/>
              </a:solidFill>
            </a:endParaRPr>
          </a:p>
        </p:txBody>
      </p:sp>
      <p:sp>
        <p:nvSpPr>
          <p:cNvPr id="2621" name="Google Shape;2621;p136"/>
          <p:cNvSpPr txBox="1"/>
          <p:nvPr/>
        </p:nvSpPr>
        <p:spPr>
          <a:xfrm>
            <a:off x="6490825" y="3502700"/>
            <a:ext cx="6074400" cy="11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rgbClr val="FF0000"/>
                </a:solidFill>
              </a:rPr>
              <a:t>1</a:t>
            </a:r>
            <a:r>
              <a:rPr lang="en-US" sz="4800">
                <a:solidFill>
                  <a:srgbClr val="FF0000"/>
                </a:solidFill>
              </a:rPr>
              <a:t> group of 3 = 3</a:t>
            </a:r>
            <a:endParaRPr sz="4800">
              <a:solidFill>
                <a:srgbClr val="FF0000"/>
              </a:solidFill>
            </a:endParaRPr>
          </a:p>
        </p:txBody>
      </p:sp>
      <p:sp>
        <p:nvSpPr>
          <p:cNvPr id="2622" name="Google Shape;2622;p136"/>
          <p:cNvSpPr txBox="1"/>
          <p:nvPr/>
        </p:nvSpPr>
        <p:spPr>
          <a:xfrm>
            <a:off x="6490825" y="5929375"/>
            <a:ext cx="6074400" cy="11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rgbClr val="FF0000"/>
                </a:solidFill>
              </a:rPr>
              <a:t>0</a:t>
            </a:r>
            <a:r>
              <a:rPr lang="en-US" sz="4800">
                <a:solidFill>
                  <a:srgbClr val="FF0000"/>
                </a:solidFill>
              </a:rPr>
              <a:t> groups of 3 = 0</a:t>
            </a:r>
            <a:endParaRPr sz="4800">
              <a:solidFill>
                <a:srgbClr val="FF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6" name="Shape 2626"/>
        <p:cNvGrpSpPr/>
        <p:nvPr/>
      </p:nvGrpSpPr>
      <p:grpSpPr>
        <a:xfrm>
          <a:off x="0" y="0"/>
          <a:ext cx="0" cy="0"/>
          <a:chOff x="0" y="0"/>
          <a:chExt cx="0" cy="0"/>
        </a:xfrm>
      </p:grpSpPr>
      <p:grpSp>
        <p:nvGrpSpPr>
          <p:cNvPr id="2627" name="Google Shape;2627;p137"/>
          <p:cNvGrpSpPr/>
          <p:nvPr/>
        </p:nvGrpSpPr>
        <p:grpSpPr>
          <a:xfrm>
            <a:off x="704913" y="395575"/>
            <a:ext cx="4684700" cy="2190900"/>
            <a:chOff x="8028788" y="7441775"/>
            <a:chExt cx="4684700" cy="2190900"/>
          </a:xfrm>
        </p:grpSpPr>
        <p:grpSp>
          <p:nvGrpSpPr>
            <p:cNvPr id="2628" name="Google Shape;2628;p137"/>
            <p:cNvGrpSpPr/>
            <p:nvPr/>
          </p:nvGrpSpPr>
          <p:grpSpPr>
            <a:xfrm>
              <a:off x="8028788" y="7441775"/>
              <a:ext cx="2190900" cy="2190900"/>
              <a:chOff x="3143151" y="5611075"/>
              <a:chExt cx="2190900" cy="2190900"/>
            </a:xfrm>
          </p:grpSpPr>
          <p:sp>
            <p:nvSpPr>
              <p:cNvPr id="2629" name="Google Shape;2629;p137"/>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0" name="Google Shape;2630;p137"/>
              <p:cNvGrpSpPr/>
              <p:nvPr/>
            </p:nvGrpSpPr>
            <p:grpSpPr>
              <a:xfrm>
                <a:off x="3873424" y="6265603"/>
                <a:ext cx="730385" cy="881849"/>
                <a:chOff x="163569" y="6255249"/>
                <a:chExt cx="916533" cy="1202412"/>
              </a:xfrm>
            </p:grpSpPr>
            <p:sp>
              <p:nvSpPr>
                <p:cNvPr id="2631" name="Google Shape;2631;p137"/>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32" name="Google Shape;2632;p137"/>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33" name="Google Shape;2633;p137"/>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34" name="Google Shape;2634;p137"/>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635" name="Google Shape;2635;p137"/>
            <p:cNvGrpSpPr/>
            <p:nvPr/>
          </p:nvGrpSpPr>
          <p:grpSpPr>
            <a:xfrm>
              <a:off x="10522588" y="7441775"/>
              <a:ext cx="2190900" cy="2190900"/>
              <a:chOff x="3143151" y="5611075"/>
              <a:chExt cx="2190900" cy="2190900"/>
            </a:xfrm>
          </p:grpSpPr>
          <p:sp>
            <p:nvSpPr>
              <p:cNvPr id="2636" name="Google Shape;2636;p137"/>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7" name="Google Shape;2637;p137"/>
              <p:cNvGrpSpPr/>
              <p:nvPr/>
            </p:nvGrpSpPr>
            <p:grpSpPr>
              <a:xfrm>
                <a:off x="3873424" y="6265603"/>
                <a:ext cx="730385" cy="881849"/>
                <a:chOff x="163569" y="6255249"/>
                <a:chExt cx="916533" cy="1202412"/>
              </a:xfrm>
            </p:grpSpPr>
            <p:sp>
              <p:nvSpPr>
                <p:cNvPr id="2638" name="Google Shape;2638;p137"/>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39" name="Google Shape;2639;p137"/>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40" name="Google Shape;2640;p137"/>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41" name="Google Shape;2641;p137"/>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642" name="Google Shape;2642;p137"/>
          <p:cNvGrpSpPr/>
          <p:nvPr/>
        </p:nvGrpSpPr>
        <p:grpSpPr>
          <a:xfrm>
            <a:off x="704913" y="2761050"/>
            <a:ext cx="2190900" cy="2190900"/>
            <a:chOff x="3143151" y="5611075"/>
            <a:chExt cx="2190900" cy="2190900"/>
          </a:xfrm>
        </p:grpSpPr>
        <p:sp>
          <p:nvSpPr>
            <p:cNvPr id="2643" name="Google Shape;2643;p137"/>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4" name="Google Shape;2644;p137"/>
            <p:cNvGrpSpPr/>
            <p:nvPr/>
          </p:nvGrpSpPr>
          <p:grpSpPr>
            <a:xfrm>
              <a:off x="3873424" y="6265603"/>
              <a:ext cx="730385" cy="881849"/>
              <a:chOff x="163569" y="6255249"/>
              <a:chExt cx="916533" cy="1202412"/>
            </a:xfrm>
          </p:grpSpPr>
          <p:sp>
            <p:nvSpPr>
              <p:cNvPr id="2645" name="Google Shape;2645;p137"/>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46" name="Google Shape;2646;p137"/>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47" name="Google Shape;2647;p137"/>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48" name="Google Shape;2648;p137"/>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
        <p:nvSpPr>
          <p:cNvPr id="2649" name="Google Shape;2649;p137"/>
          <p:cNvSpPr/>
          <p:nvPr/>
        </p:nvSpPr>
        <p:spPr>
          <a:xfrm>
            <a:off x="867750" y="5345400"/>
            <a:ext cx="4684800" cy="16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3" name="Shape 2653"/>
        <p:cNvGrpSpPr/>
        <p:nvPr/>
      </p:nvGrpSpPr>
      <p:grpSpPr>
        <a:xfrm>
          <a:off x="0" y="0"/>
          <a:ext cx="0" cy="0"/>
          <a:chOff x="0" y="0"/>
          <a:chExt cx="0" cy="0"/>
        </a:xfrm>
      </p:grpSpPr>
      <p:grpSp>
        <p:nvGrpSpPr>
          <p:cNvPr id="2654" name="Google Shape;2654;p138"/>
          <p:cNvGrpSpPr/>
          <p:nvPr/>
        </p:nvGrpSpPr>
        <p:grpSpPr>
          <a:xfrm>
            <a:off x="282138" y="387275"/>
            <a:ext cx="4773025" cy="2190900"/>
            <a:chOff x="282138" y="387275"/>
            <a:chExt cx="4773025" cy="2190900"/>
          </a:xfrm>
        </p:grpSpPr>
        <p:grpSp>
          <p:nvGrpSpPr>
            <p:cNvPr id="2655" name="Google Shape;2655;p138"/>
            <p:cNvGrpSpPr/>
            <p:nvPr/>
          </p:nvGrpSpPr>
          <p:grpSpPr>
            <a:xfrm>
              <a:off x="282138" y="387275"/>
              <a:ext cx="2190900" cy="2190900"/>
              <a:chOff x="3143151" y="5611075"/>
              <a:chExt cx="2190900" cy="2190900"/>
            </a:xfrm>
          </p:grpSpPr>
          <p:sp>
            <p:nvSpPr>
              <p:cNvPr id="2656" name="Google Shape;2656;p138"/>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7" name="Google Shape;2657;p138"/>
              <p:cNvGrpSpPr/>
              <p:nvPr/>
            </p:nvGrpSpPr>
            <p:grpSpPr>
              <a:xfrm>
                <a:off x="3797224" y="6265603"/>
                <a:ext cx="882785" cy="881849"/>
                <a:chOff x="1337116" y="6255249"/>
                <a:chExt cx="1107774" cy="1202412"/>
              </a:xfrm>
            </p:grpSpPr>
            <p:sp>
              <p:nvSpPr>
                <p:cNvPr id="2658" name="Google Shape;2658;p138"/>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59" name="Google Shape;2659;p138"/>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60" name="Google Shape;2660;p138"/>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61" name="Google Shape;2661;p138"/>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62" name="Google Shape;2662;p138"/>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663" name="Google Shape;2663;p138"/>
            <p:cNvGrpSpPr/>
            <p:nvPr/>
          </p:nvGrpSpPr>
          <p:grpSpPr>
            <a:xfrm>
              <a:off x="2864263" y="387275"/>
              <a:ext cx="2190900" cy="2190900"/>
              <a:chOff x="3143151" y="5611075"/>
              <a:chExt cx="2190900" cy="2190900"/>
            </a:xfrm>
          </p:grpSpPr>
          <p:sp>
            <p:nvSpPr>
              <p:cNvPr id="2664" name="Google Shape;2664;p138"/>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5" name="Google Shape;2665;p138"/>
              <p:cNvGrpSpPr/>
              <p:nvPr/>
            </p:nvGrpSpPr>
            <p:grpSpPr>
              <a:xfrm>
                <a:off x="3797224" y="6265603"/>
                <a:ext cx="882785" cy="881849"/>
                <a:chOff x="1337116" y="6255249"/>
                <a:chExt cx="1107774" cy="1202412"/>
              </a:xfrm>
            </p:grpSpPr>
            <p:sp>
              <p:nvSpPr>
                <p:cNvPr id="2666" name="Google Shape;2666;p138"/>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67" name="Google Shape;2667;p138"/>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68" name="Google Shape;2668;p138"/>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69" name="Google Shape;2669;p138"/>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70" name="Google Shape;2670;p138"/>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671" name="Google Shape;2671;p138"/>
          <p:cNvGrpSpPr/>
          <p:nvPr/>
        </p:nvGrpSpPr>
        <p:grpSpPr>
          <a:xfrm>
            <a:off x="282138" y="2948250"/>
            <a:ext cx="2190900" cy="2190900"/>
            <a:chOff x="3143151" y="5611075"/>
            <a:chExt cx="2190900" cy="2190900"/>
          </a:xfrm>
        </p:grpSpPr>
        <p:sp>
          <p:nvSpPr>
            <p:cNvPr id="2672" name="Google Shape;2672;p138"/>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3" name="Google Shape;2673;p138"/>
            <p:cNvGrpSpPr/>
            <p:nvPr/>
          </p:nvGrpSpPr>
          <p:grpSpPr>
            <a:xfrm>
              <a:off x="3797224" y="6265603"/>
              <a:ext cx="882785" cy="881849"/>
              <a:chOff x="1337116" y="6255249"/>
              <a:chExt cx="1107774" cy="1202412"/>
            </a:xfrm>
          </p:grpSpPr>
          <p:sp>
            <p:nvSpPr>
              <p:cNvPr id="2674" name="Google Shape;2674;p138"/>
              <p:cNvSpPr/>
              <p:nvPr/>
            </p:nvSpPr>
            <p:spPr>
              <a:xfrm>
                <a:off x="1337129"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75" name="Google Shape;2675;p138"/>
              <p:cNvSpPr/>
              <p:nvPr/>
            </p:nvSpPr>
            <p:spPr>
              <a:xfrm>
                <a:off x="1337116"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76" name="Google Shape;2676;p138"/>
              <p:cNvSpPr/>
              <p:nvPr/>
            </p:nvSpPr>
            <p:spPr>
              <a:xfrm>
                <a:off x="1728309" y="667533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77" name="Google Shape;2677;p138"/>
              <p:cNvSpPr/>
              <p:nvPr/>
            </p:nvSpPr>
            <p:spPr>
              <a:xfrm>
                <a:off x="2053690"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78" name="Google Shape;2678;p138"/>
              <p:cNvSpPr/>
              <p:nvPr/>
            </p:nvSpPr>
            <p:spPr>
              <a:xfrm>
                <a:off x="2053690"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
        <p:nvSpPr>
          <p:cNvPr id="2679" name="Google Shape;2679;p138"/>
          <p:cNvSpPr/>
          <p:nvPr/>
        </p:nvSpPr>
        <p:spPr>
          <a:xfrm>
            <a:off x="867750" y="5345400"/>
            <a:ext cx="4684800" cy="16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3" name="Shape 2683"/>
        <p:cNvGrpSpPr/>
        <p:nvPr/>
      </p:nvGrpSpPr>
      <p:grpSpPr>
        <a:xfrm>
          <a:off x="0" y="0"/>
          <a:ext cx="0" cy="0"/>
          <a:chOff x="0" y="0"/>
          <a:chExt cx="0" cy="0"/>
        </a:xfrm>
      </p:grpSpPr>
      <p:grpSp>
        <p:nvGrpSpPr>
          <p:cNvPr id="2684" name="Google Shape;2684;p139"/>
          <p:cNvGrpSpPr/>
          <p:nvPr/>
        </p:nvGrpSpPr>
        <p:grpSpPr>
          <a:xfrm>
            <a:off x="523188" y="482000"/>
            <a:ext cx="4738325" cy="2190900"/>
            <a:chOff x="7604088" y="5098475"/>
            <a:chExt cx="4738325" cy="2190900"/>
          </a:xfrm>
        </p:grpSpPr>
        <p:grpSp>
          <p:nvGrpSpPr>
            <p:cNvPr id="2685" name="Google Shape;2685;p139"/>
            <p:cNvGrpSpPr/>
            <p:nvPr/>
          </p:nvGrpSpPr>
          <p:grpSpPr>
            <a:xfrm>
              <a:off x="7604088" y="5098475"/>
              <a:ext cx="2190900" cy="2190900"/>
              <a:chOff x="427651" y="5611075"/>
              <a:chExt cx="2190900" cy="2190900"/>
            </a:xfrm>
          </p:grpSpPr>
          <p:sp>
            <p:nvSpPr>
              <p:cNvPr id="2686" name="Google Shape;2686;p139"/>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7" name="Google Shape;2687;p139"/>
              <p:cNvGrpSpPr/>
              <p:nvPr/>
            </p:nvGrpSpPr>
            <p:grpSpPr>
              <a:xfrm>
                <a:off x="701396" y="6292615"/>
                <a:ext cx="1755578" cy="881849"/>
                <a:chOff x="701396" y="6292615"/>
                <a:chExt cx="1755578" cy="881849"/>
              </a:xfrm>
            </p:grpSpPr>
            <p:grpSp>
              <p:nvGrpSpPr>
                <p:cNvPr id="2688" name="Google Shape;2688;p139"/>
                <p:cNvGrpSpPr/>
                <p:nvPr/>
              </p:nvGrpSpPr>
              <p:grpSpPr>
                <a:xfrm>
                  <a:off x="701396" y="6292615"/>
                  <a:ext cx="882785" cy="881849"/>
                  <a:chOff x="701371" y="6292098"/>
                  <a:chExt cx="1107774" cy="1202412"/>
                </a:xfrm>
              </p:grpSpPr>
              <p:sp>
                <p:nvSpPr>
                  <p:cNvPr id="2689" name="Google Shape;2689;p139"/>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90" name="Google Shape;2690;p139"/>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91" name="Google Shape;2691;p139"/>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92" name="Google Shape;2692;p139"/>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93" name="Google Shape;2693;p139"/>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694" name="Google Shape;2694;p139"/>
                <p:cNvGrpSpPr/>
                <p:nvPr/>
              </p:nvGrpSpPr>
              <p:grpSpPr>
                <a:xfrm>
                  <a:off x="1833523" y="6513844"/>
                  <a:ext cx="623452" cy="573708"/>
                  <a:chOff x="1833523" y="6513844"/>
                  <a:chExt cx="623452" cy="573708"/>
                </a:xfrm>
              </p:grpSpPr>
              <p:sp>
                <p:nvSpPr>
                  <p:cNvPr id="2695" name="Google Shape;2695;p139"/>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696" name="Google Shape;2696;p139"/>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697" name="Google Shape;2697;p139"/>
            <p:cNvGrpSpPr/>
            <p:nvPr/>
          </p:nvGrpSpPr>
          <p:grpSpPr>
            <a:xfrm>
              <a:off x="10151513" y="5098475"/>
              <a:ext cx="2190900" cy="2190900"/>
              <a:chOff x="427651" y="5611075"/>
              <a:chExt cx="2190900" cy="2190900"/>
            </a:xfrm>
          </p:grpSpPr>
          <p:sp>
            <p:nvSpPr>
              <p:cNvPr id="2698" name="Google Shape;2698;p139"/>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9" name="Google Shape;2699;p139"/>
              <p:cNvGrpSpPr/>
              <p:nvPr/>
            </p:nvGrpSpPr>
            <p:grpSpPr>
              <a:xfrm>
                <a:off x="701396" y="6292615"/>
                <a:ext cx="1755578" cy="881849"/>
                <a:chOff x="701396" y="6292615"/>
                <a:chExt cx="1755578" cy="881849"/>
              </a:xfrm>
            </p:grpSpPr>
            <p:grpSp>
              <p:nvGrpSpPr>
                <p:cNvPr id="2700" name="Google Shape;2700;p139"/>
                <p:cNvGrpSpPr/>
                <p:nvPr/>
              </p:nvGrpSpPr>
              <p:grpSpPr>
                <a:xfrm>
                  <a:off x="701396" y="6292615"/>
                  <a:ext cx="882785" cy="881849"/>
                  <a:chOff x="701371" y="6292098"/>
                  <a:chExt cx="1107774" cy="1202412"/>
                </a:xfrm>
              </p:grpSpPr>
              <p:sp>
                <p:nvSpPr>
                  <p:cNvPr id="2701" name="Google Shape;2701;p139"/>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02" name="Google Shape;2702;p139"/>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03" name="Google Shape;2703;p139"/>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04" name="Google Shape;2704;p139"/>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05" name="Google Shape;2705;p139"/>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706" name="Google Shape;2706;p139"/>
                <p:cNvGrpSpPr/>
                <p:nvPr/>
              </p:nvGrpSpPr>
              <p:grpSpPr>
                <a:xfrm>
                  <a:off x="1833523" y="6513844"/>
                  <a:ext cx="623452" cy="573708"/>
                  <a:chOff x="1833523" y="6513844"/>
                  <a:chExt cx="623452" cy="573708"/>
                </a:xfrm>
              </p:grpSpPr>
              <p:sp>
                <p:nvSpPr>
                  <p:cNvPr id="2707" name="Google Shape;2707;p139"/>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08" name="Google Shape;2708;p139"/>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grpSp>
        <p:nvGrpSpPr>
          <p:cNvPr id="2709" name="Google Shape;2709;p139"/>
          <p:cNvGrpSpPr/>
          <p:nvPr/>
        </p:nvGrpSpPr>
        <p:grpSpPr>
          <a:xfrm>
            <a:off x="523188" y="2825300"/>
            <a:ext cx="2190900" cy="2190900"/>
            <a:chOff x="427651" y="5611075"/>
            <a:chExt cx="2190900" cy="2190900"/>
          </a:xfrm>
        </p:grpSpPr>
        <p:sp>
          <p:nvSpPr>
            <p:cNvPr id="2710" name="Google Shape;2710;p139"/>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11" name="Google Shape;2711;p139"/>
            <p:cNvGrpSpPr/>
            <p:nvPr/>
          </p:nvGrpSpPr>
          <p:grpSpPr>
            <a:xfrm>
              <a:off x="701396" y="6292615"/>
              <a:ext cx="1755578" cy="881849"/>
              <a:chOff x="701396" y="6292615"/>
              <a:chExt cx="1755578" cy="881849"/>
            </a:xfrm>
          </p:grpSpPr>
          <p:grpSp>
            <p:nvGrpSpPr>
              <p:cNvPr id="2712" name="Google Shape;2712;p139"/>
              <p:cNvGrpSpPr/>
              <p:nvPr/>
            </p:nvGrpSpPr>
            <p:grpSpPr>
              <a:xfrm>
                <a:off x="701396" y="6292615"/>
                <a:ext cx="882785" cy="881849"/>
                <a:chOff x="701371" y="6292098"/>
                <a:chExt cx="1107774" cy="1202412"/>
              </a:xfrm>
            </p:grpSpPr>
            <p:sp>
              <p:nvSpPr>
                <p:cNvPr id="2713" name="Google Shape;2713;p139"/>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14" name="Google Shape;2714;p139"/>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15" name="Google Shape;2715;p139"/>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16" name="Google Shape;2716;p139"/>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17" name="Google Shape;2717;p139"/>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718" name="Google Shape;2718;p139"/>
              <p:cNvGrpSpPr/>
              <p:nvPr/>
            </p:nvGrpSpPr>
            <p:grpSpPr>
              <a:xfrm>
                <a:off x="1833523" y="6513844"/>
                <a:ext cx="623452" cy="573708"/>
                <a:chOff x="1833523" y="6513844"/>
                <a:chExt cx="623452" cy="573708"/>
              </a:xfrm>
            </p:grpSpPr>
            <p:sp>
              <p:nvSpPr>
                <p:cNvPr id="2719" name="Google Shape;2719;p139"/>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20" name="Google Shape;2720;p139"/>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
        <p:nvSpPr>
          <p:cNvPr id="2721" name="Google Shape;2721;p139"/>
          <p:cNvSpPr/>
          <p:nvPr/>
        </p:nvSpPr>
        <p:spPr>
          <a:xfrm>
            <a:off x="867750" y="5345400"/>
            <a:ext cx="4684800" cy="16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5" name="Shape 2725"/>
        <p:cNvGrpSpPr/>
        <p:nvPr/>
      </p:nvGrpSpPr>
      <p:grpSpPr>
        <a:xfrm>
          <a:off x="0" y="0"/>
          <a:ext cx="0" cy="0"/>
          <a:chOff x="0" y="0"/>
          <a:chExt cx="0" cy="0"/>
        </a:xfrm>
      </p:grpSpPr>
      <p:sp>
        <p:nvSpPr>
          <p:cNvPr id="2726" name="Google Shape;2726;p140"/>
          <p:cNvSpPr/>
          <p:nvPr/>
        </p:nvSpPr>
        <p:spPr>
          <a:xfrm>
            <a:off x="408426" y="2431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140"/>
          <p:cNvSpPr/>
          <p:nvPr/>
        </p:nvSpPr>
        <p:spPr>
          <a:xfrm>
            <a:off x="3164101" y="2431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140"/>
          <p:cNvSpPr/>
          <p:nvPr/>
        </p:nvSpPr>
        <p:spPr>
          <a:xfrm>
            <a:off x="5919776" y="2431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9" name="Google Shape;2729;p140"/>
          <p:cNvGrpSpPr/>
          <p:nvPr/>
        </p:nvGrpSpPr>
        <p:grpSpPr>
          <a:xfrm>
            <a:off x="408426" y="4109575"/>
            <a:ext cx="4530050" cy="4533300"/>
            <a:chOff x="408426" y="5220300"/>
            <a:chExt cx="4530050" cy="4533300"/>
          </a:xfrm>
        </p:grpSpPr>
        <p:sp>
          <p:nvSpPr>
            <p:cNvPr id="2730" name="Google Shape;2730;p140"/>
            <p:cNvSpPr/>
            <p:nvPr/>
          </p:nvSpPr>
          <p:spPr>
            <a:xfrm>
              <a:off x="408426" y="522030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40"/>
            <p:cNvSpPr/>
            <p:nvPr/>
          </p:nvSpPr>
          <p:spPr>
            <a:xfrm>
              <a:off x="2747576" y="522030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40"/>
            <p:cNvSpPr/>
            <p:nvPr/>
          </p:nvSpPr>
          <p:spPr>
            <a:xfrm>
              <a:off x="408426" y="756270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140"/>
            <p:cNvSpPr/>
            <p:nvPr/>
          </p:nvSpPr>
          <p:spPr>
            <a:xfrm>
              <a:off x="2747576" y="756270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9"/>
                                        </p:tgtEl>
                                        <p:attrNameLst>
                                          <p:attrName>style.visibility</p:attrName>
                                        </p:attrNameLst>
                                      </p:cBhvr>
                                      <p:to>
                                        <p:strVal val="visible"/>
                                      </p:to>
                                    </p:set>
                                    <p:animEffect filter="fade" transition="in">
                                      <p:cBhvr>
                                        <p:cTn dur="1000"/>
                                        <p:tgtEl>
                                          <p:spTgt spid="27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7" name="Shape 2737"/>
        <p:cNvGrpSpPr/>
        <p:nvPr/>
      </p:nvGrpSpPr>
      <p:grpSpPr>
        <a:xfrm>
          <a:off x="0" y="0"/>
          <a:ext cx="0" cy="0"/>
          <a:chOff x="0" y="0"/>
          <a:chExt cx="0" cy="0"/>
        </a:xfrm>
      </p:grpSpPr>
      <p:sp>
        <p:nvSpPr>
          <p:cNvPr id="2738" name="Google Shape;2738;p141"/>
          <p:cNvSpPr/>
          <p:nvPr/>
        </p:nvSpPr>
        <p:spPr>
          <a:xfrm>
            <a:off x="408426" y="2431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141"/>
          <p:cNvSpPr/>
          <p:nvPr/>
        </p:nvSpPr>
        <p:spPr>
          <a:xfrm>
            <a:off x="3164101" y="2431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0" name="Google Shape;2740;p141"/>
          <p:cNvGrpSpPr/>
          <p:nvPr/>
        </p:nvGrpSpPr>
        <p:grpSpPr>
          <a:xfrm>
            <a:off x="408426" y="4109575"/>
            <a:ext cx="7189425" cy="4533300"/>
            <a:chOff x="408426" y="4109575"/>
            <a:chExt cx="7189425" cy="4533300"/>
          </a:xfrm>
        </p:grpSpPr>
        <p:sp>
          <p:nvSpPr>
            <p:cNvPr id="2741" name="Google Shape;2741;p141"/>
            <p:cNvSpPr/>
            <p:nvPr/>
          </p:nvSpPr>
          <p:spPr>
            <a:xfrm>
              <a:off x="5406951" y="41095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2" name="Google Shape;2742;p141"/>
            <p:cNvGrpSpPr/>
            <p:nvPr/>
          </p:nvGrpSpPr>
          <p:grpSpPr>
            <a:xfrm>
              <a:off x="408426" y="4109575"/>
              <a:ext cx="4530050" cy="4533300"/>
              <a:chOff x="408426" y="5220300"/>
              <a:chExt cx="4530050" cy="4533300"/>
            </a:xfrm>
          </p:grpSpPr>
          <p:sp>
            <p:nvSpPr>
              <p:cNvPr id="2743" name="Google Shape;2743;p141"/>
              <p:cNvSpPr/>
              <p:nvPr/>
            </p:nvSpPr>
            <p:spPr>
              <a:xfrm>
                <a:off x="408426" y="522030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141"/>
              <p:cNvSpPr/>
              <p:nvPr/>
            </p:nvSpPr>
            <p:spPr>
              <a:xfrm>
                <a:off x="2747576" y="522030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41"/>
              <p:cNvSpPr/>
              <p:nvPr/>
            </p:nvSpPr>
            <p:spPr>
              <a:xfrm>
                <a:off x="408426" y="756270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41"/>
              <p:cNvSpPr/>
              <p:nvPr/>
            </p:nvSpPr>
            <p:spPr>
              <a:xfrm>
                <a:off x="2747576" y="756270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7" name="Google Shape;2747;p141"/>
            <p:cNvSpPr/>
            <p:nvPr/>
          </p:nvSpPr>
          <p:spPr>
            <a:xfrm>
              <a:off x="5406951" y="64519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0"/>
                                        </p:tgtEl>
                                        <p:attrNameLst>
                                          <p:attrName>style.visibility</p:attrName>
                                        </p:attrNameLst>
                                      </p:cBhvr>
                                      <p:to>
                                        <p:strVal val="visible"/>
                                      </p:to>
                                    </p:set>
                                    <p:animEffect filter="fade" transition="in">
                                      <p:cBhvr>
                                        <p:cTn dur="1000"/>
                                        <p:tgtEl>
                                          <p:spTgt spid="2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1" name="Shape 2751"/>
        <p:cNvGrpSpPr/>
        <p:nvPr/>
      </p:nvGrpSpPr>
      <p:grpSpPr>
        <a:xfrm>
          <a:off x="0" y="0"/>
          <a:ext cx="0" cy="0"/>
          <a:chOff x="0" y="0"/>
          <a:chExt cx="0" cy="0"/>
        </a:xfrm>
      </p:grpSpPr>
      <p:sp>
        <p:nvSpPr>
          <p:cNvPr id="2752" name="Google Shape;2752;p142"/>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0</a:t>
            </a:r>
            <a:r>
              <a:rPr b="1" lang="en-US" sz="5500">
                <a:latin typeface="Helvetica Neue"/>
                <a:ea typeface="Helvetica Neue"/>
                <a:cs typeface="Helvetica Neue"/>
                <a:sym typeface="Helvetica Neue"/>
              </a:rPr>
              <a:t> groups of </a:t>
            </a:r>
            <a:r>
              <a:rPr b="1" lang="en-US" sz="5500">
                <a:latin typeface="Helvetica Neue"/>
                <a:ea typeface="Helvetica Neue"/>
                <a:cs typeface="Helvetica Neue"/>
                <a:sym typeface="Helvetica Neue"/>
              </a:rPr>
              <a:t>6</a:t>
            </a:r>
            <a:r>
              <a:rPr b="1" lang="en-US" sz="5500">
                <a:latin typeface="Helvetica Neue"/>
                <a:ea typeface="Helvetica Neue"/>
                <a:cs typeface="Helvetica Neue"/>
                <a:sym typeface="Helvetica Neue"/>
              </a:rPr>
              <a:t>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groups of 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0 groups of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groups of 0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2">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6" name="Shape 2756"/>
        <p:cNvGrpSpPr/>
        <p:nvPr/>
      </p:nvGrpSpPr>
      <p:grpSpPr>
        <a:xfrm>
          <a:off x="0" y="0"/>
          <a:ext cx="0" cy="0"/>
          <a:chOff x="0" y="0"/>
          <a:chExt cx="0" cy="0"/>
        </a:xfrm>
      </p:grpSpPr>
      <p:sp>
        <p:nvSpPr>
          <p:cNvPr id="2757" name="Google Shape;2757;p143"/>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0</a:t>
            </a:r>
            <a:r>
              <a:rPr b="1" lang="en-US" sz="5500">
                <a:latin typeface="Helvetica Neue"/>
                <a:ea typeface="Helvetica Neue"/>
                <a:cs typeface="Helvetica Neue"/>
                <a:sym typeface="Helvetica Neue"/>
              </a:rPr>
              <a:t> groups of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groups of 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0 groups of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groups of 0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1" name="Shape 2761"/>
        <p:cNvGrpSpPr/>
        <p:nvPr/>
      </p:nvGrpSpPr>
      <p:grpSpPr>
        <a:xfrm>
          <a:off x="0" y="0"/>
          <a:ext cx="0" cy="0"/>
          <a:chOff x="0" y="0"/>
          <a:chExt cx="0" cy="0"/>
        </a:xfrm>
      </p:grpSpPr>
      <p:sp>
        <p:nvSpPr>
          <p:cNvPr id="2762" name="Google Shape;2762;p144"/>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0</a:t>
            </a:r>
            <a:r>
              <a:rPr b="1" lang="en-US" sz="5500">
                <a:latin typeface="Helvetica Neue"/>
                <a:ea typeface="Helvetica Neue"/>
                <a:cs typeface="Helvetica Neue"/>
                <a:sym typeface="Helvetica Neue"/>
              </a:rPr>
              <a:t> x 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x 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0 x 9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9 x 0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2">
                                            <p:txEl>
                                              <p:pRg end="0" st="0"/>
                                            </p:txEl>
                                          </p:spTgt>
                                        </p:tgtEl>
                                        <p:attrNameLst>
                                          <p:attrName>style.visibility</p:attrName>
                                        </p:attrNameLst>
                                      </p:cBhvr>
                                      <p:to>
                                        <p:strVal val="visible"/>
                                      </p:to>
                                    </p:set>
                                    <p:animEffect filter="fade" transition="in">
                                      <p:cBhvr>
                                        <p:cTn dur="1000"/>
                                        <p:tgtEl>
                                          <p:spTgt spid="27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2">
                                            <p:txEl>
                                              <p:pRg end="1" st="1"/>
                                            </p:txEl>
                                          </p:spTgt>
                                        </p:tgtEl>
                                        <p:attrNameLst>
                                          <p:attrName>style.visibility</p:attrName>
                                        </p:attrNameLst>
                                      </p:cBhvr>
                                      <p:to>
                                        <p:strVal val="visible"/>
                                      </p:to>
                                    </p:set>
                                    <p:animEffect filter="fade" transition="in">
                                      <p:cBhvr>
                                        <p:cTn dur="1000"/>
                                        <p:tgtEl>
                                          <p:spTgt spid="27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2">
                                            <p:txEl>
                                              <p:pRg end="2" st="2"/>
                                            </p:txEl>
                                          </p:spTgt>
                                        </p:tgtEl>
                                        <p:attrNameLst>
                                          <p:attrName>style.visibility</p:attrName>
                                        </p:attrNameLst>
                                      </p:cBhvr>
                                      <p:to>
                                        <p:strVal val="visible"/>
                                      </p:to>
                                    </p:set>
                                    <p:animEffect filter="fade" transition="in">
                                      <p:cBhvr>
                                        <p:cTn dur="1000"/>
                                        <p:tgtEl>
                                          <p:spTgt spid="27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2">
                                            <p:txEl>
                                              <p:pRg end="3" st="3"/>
                                            </p:txEl>
                                          </p:spTgt>
                                        </p:tgtEl>
                                        <p:attrNameLst>
                                          <p:attrName>style.visibility</p:attrName>
                                        </p:attrNameLst>
                                      </p:cBhvr>
                                      <p:to>
                                        <p:strVal val="visible"/>
                                      </p:to>
                                    </p:set>
                                    <p:animEffect filter="fade" transition="in">
                                      <p:cBhvr>
                                        <p:cTn dur="1000"/>
                                        <p:tgtEl>
                                          <p:spTgt spid="27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2">
                                            <p:txEl>
                                              <p:pRg end="4" st="4"/>
                                            </p:txEl>
                                          </p:spTgt>
                                        </p:tgtEl>
                                        <p:attrNameLst>
                                          <p:attrName>style.visibility</p:attrName>
                                        </p:attrNameLst>
                                      </p:cBhvr>
                                      <p:to>
                                        <p:strVal val="visible"/>
                                      </p:to>
                                    </p:set>
                                    <p:animEffect filter="fade" transition="in">
                                      <p:cBhvr>
                                        <p:cTn dur="1000"/>
                                        <p:tgtEl>
                                          <p:spTgt spid="27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2">
                                            <p:txEl>
                                              <p:pRg end="5" st="5"/>
                                            </p:txEl>
                                          </p:spTgt>
                                        </p:tgtEl>
                                        <p:attrNameLst>
                                          <p:attrName>style.visibility</p:attrName>
                                        </p:attrNameLst>
                                      </p:cBhvr>
                                      <p:to>
                                        <p:strVal val="visible"/>
                                      </p:to>
                                    </p:set>
                                    <p:animEffect filter="fade" transition="in">
                                      <p:cBhvr>
                                        <p:cTn dur="1000"/>
                                        <p:tgtEl>
                                          <p:spTgt spid="27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2">
                                            <p:txEl>
                                              <p:pRg end="6" st="6"/>
                                            </p:txEl>
                                          </p:spTgt>
                                        </p:tgtEl>
                                        <p:attrNameLst>
                                          <p:attrName>style.visibility</p:attrName>
                                        </p:attrNameLst>
                                      </p:cBhvr>
                                      <p:to>
                                        <p:strVal val="visible"/>
                                      </p:to>
                                    </p:set>
                                    <p:animEffect filter="fade" transition="in">
                                      <p:cBhvr>
                                        <p:cTn dur="1000"/>
                                        <p:tgtEl>
                                          <p:spTgt spid="27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2">
                                            <p:txEl>
                                              <p:pRg end="7" st="7"/>
                                            </p:txEl>
                                          </p:spTgt>
                                        </p:tgtEl>
                                        <p:attrNameLst>
                                          <p:attrName>style.visibility</p:attrName>
                                        </p:attrNameLst>
                                      </p:cBhvr>
                                      <p:to>
                                        <p:strVal val="visible"/>
                                      </p:to>
                                    </p:set>
                                    <p:animEffect filter="fade" transition="in">
                                      <p:cBhvr>
                                        <p:cTn dur="1000"/>
                                        <p:tgtEl>
                                          <p:spTgt spid="276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6" name="Shape 2766"/>
        <p:cNvGrpSpPr/>
        <p:nvPr/>
      </p:nvGrpSpPr>
      <p:grpSpPr>
        <a:xfrm>
          <a:off x="0" y="0"/>
          <a:ext cx="0" cy="0"/>
          <a:chOff x="0" y="0"/>
          <a:chExt cx="0" cy="0"/>
        </a:xfrm>
      </p:grpSpPr>
      <p:sp>
        <p:nvSpPr>
          <p:cNvPr id="2767" name="Google Shape;2767;p145"/>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0</a:t>
            </a:r>
            <a:r>
              <a:rPr b="1" lang="en-US" sz="5500">
                <a:latin typeface="Helvetica Neue"/>
                <a:ea typeface="Helvetica Neue"/>
                <a:cs typeface="Helvetica Neue"/>
                <a:sym typeface="Helvetica Neue"/>
              </a:rPr>
              <a:t> x 3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0</a:t>
            </a:r>
            <a:r>
              <a:rPr b="1" lang="en-US" sz="5500">
                <a:latin typeface="Helvetica Neue"/>
                <a:ea typeface="Helvetica Neue"/>
                <a:cs typeface="Helvetica Neue"/>
                <a:sym typeface="Helvetica Neue"/>
              </a:rPr>
              <a:t> x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0 x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0 x 7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7">
                                            <p:txEl>
                                              <p:pRg end="0" st="0"/>
                                            </p:txEl>
                                          </p:spTgt>
                                        </p:tgtEl>
                                        <p:attrNameLst>
                                          <p:attrName>style.visibility</p:attrName>
                                        </p:attrNameLst>
                                      </p:cBhvr>
                                      <p:to>
                                        <p:strVal val="visible"/>
                                      </p:to>
                                    </p:set>
                                    <p:animEffect filter="fade" transition="in">
                                      <p:cBhvr>
                                        <p:cTn dur="1000"/>
                                        <p:tgtEl>
                                          <p:spTgt spid="27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7">
                                            <p:txEl>
                                              <p:pRg end="1" st="1"/>
                                            </p:txEl>
                                          </p:spTgt>
                                        </p:tgtEl>
                                        <p:attrNameLst>
                                          <p:attrName>style.visibility</p:attrName>
                                        </p:attrNameLst>
                                      </p:cBhvr>
                                      <p:to>
                                        <p:strVal val="visible"/>
                                      </p:to>
                                    </p:set>
                                    <p:animEffect filter="fade" transition="in">
                                      <p:cBhvr>
                                        <p:cTn dur="1000"/>
                                        <p:tgtEl>
                                          <p:spTgt spid="27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7">
                                            <p:txEl>
                                              <p:pRg end="2" st="2"/>
                                            </p:txEl>
                                          </p:spTgt>
                                        </p:tgtEl>
                                        <p:attrNameLst>
                                          <p:attrName>style.visibility</p:attrName>
                                        </p:attrNameLst>
                                      </p:cBhvr>
                                      <p:to>
                                        <p:strVal val="visible"/>
                                      </p:to>
                                    </p:set>
                                    <p:animEffect filter="fade" transition="in">
                                      <p:cBhvr>
                                        <p:cTn dur="1000"/>
                                        <p:tgtEl>
                                          <p:spTgt spid="27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7">
                                            <p:txEl>
                                              <p:pRg end="3" st="3"/>
                                            </p:txEl>
                                          </p:spTgt>
                                        </p:tgtEl>
                                        <p:attrNameLst>
                                          <p:attrName>style.visibility</p:attrName>
                                        </p:attrNameLst>
                                      </p:cBhvr>
                                      <p:to>
                                        <p:strVal val="visible"/>
                                      </p:to>
                                    </p:set>
                                    <p:animEffect filter="fade" transition="in">
                                      <p:cBhvr>
                                        <p:cTn dur="1000"/>
                                        <p:tgtEl>
                                          <p:spTgt spid="27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7">
                                            <p:txEl>
                                              <p:pRg end="4" st="4"/>
                                            </p:txEl>
                                          </p:spTgt>
                                        </p:tgtEl>
                                        <p:attrNameLst>
                                          <p:attrName>style.visibility</p:attrName>
                                        </p:attrNameLst>
                                      </p:cBhvr>
                                      <p:to>
                                        <p:strVal val="visible"/>
                                      </p:to>
                                    </p:set>
                                    <p:animEffect filter="fade" transition="in">
                                      <p:cBhvr>
                                        <p:cTn dur="1000"/>
                                        <p:tgtEl>
                                          <p:spTgt spid="27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7">
                                            <p:txEl>
                                              <p:pRg end="5" st="5"/>
                                            </p:txEl>
                                          </p:spTgt>
                                        </p:tgtEl>
                                        <p:attrNameLst>
                                          <p:attrName>style.visibility</p:attrName>
                                        </p:attrNameLst>
                                      </p:cBhvr>
                                      <p:to>
                                        <p:strVal val="visible"/>
                                      </p:to>
                                    </p:set>
                                    <p:animEffect filter="fade" transition="in">
                                      <p:cBhvr>
                                        <p:cTn dur="1000"/>
                                        <p:tgtEl>
                                          <p:spTgt spid="27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7">
                                            <p:txEl>
                                              <p:pRg end="6" st="6"/>
                                            </p:txEl>
                                          </p:spTgt>
                                        </p:tgtEl>
                                        <p:attrNameLst>
                                          <p:attrName>style.visibility</p:attrName>
                                        </p:attrNameLst>
                                      </p:cBhvr>
                                      <p:to>
                                        <p:strVal val="visible"/>
                                      </p:to>
                                    </p:set>
                                    <p:animEffect filter="fade" transition="in">
                                      <p:cBhvr>
                                        <p:cTn dur="1000"/>
                                        <p:tgtEl>
                                          <p:spTgt spid="276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7">
                                            <p:txEl>
                                              <p:pRg end="7" st="7"/>
                                            </p:txEl>
                                          </p:spTgt>
                                        </p:tgtEl>
                                        <p:attrNameLst>
                                          <p:attrName>style.visibility</p:attrName>
                                        </p:attrNameLst>
                                      </p:cBhvr>
                                      <p:to>
                                        <p:strVal val="visible"/>
                                      </p:to>
                                    </p:set>
                                    <p:animEffect filter="fade" transition="in">
                                      <p:cBhvr>
                                        <p:cTn dur="1000"/>
                                        <p:tgtEl>
                                          <p:spTgt spid="276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grpSp>
        <p:nvGrpSpPr>
          <p:cNvPr id="441" name="Google Shape;441;p65"/>
          <p:cNvGrpSpPr/>
          <p:nvPr/>
        </p:nvGrpSpPr>
        <p:grpSpPr>
          <a:xfrm>
            <a:off x="777851" y="775825"/>
            <a:ext cx="4767825" cy="2246325"/>
            <a:chOff x="777851" y="775825"/>
            <a:chExt cx="4767825" cy="2246325"/>
          </a:xfrm>
        </p:grpSpPr>
        <p:grpSp>
          <p:nvGrpSpPr>
            <p:cNvPr id="442" name="Google Shape;442;p65"/>
            <p:cNvGrpSpPr/>
            <p:nvPr/>
          </p:nvGrpSpPr>
          <p:grpSpPr>
            <a:xfrm>
              <a:off x="777851" y="775825"/>
              <a:ext cx="2190900" cy="2190900"/>
              <a:chOff x="5931738" y="5611075"/>
              <a:chExt cx="2190900" cy="2190900"/>
            </a:xfrm>
          </p:grpSpPr>
          <p:sp>
            <p:nvSpPr>
              <p:cNvPr id="443" name="Google Shape;443;p6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 name="Google Shape;444;p65"/>
              <p:cNvGrpSpPr/>
              <p:nvPr/>
            </p:nvGrpSpPr>
            <p:grpSpPr>
              <a:xfrm>
                <a:off x="6585799" y="6265603"/>
                <a:ext cx="882785" cy="881849"/>
                <a:chOff x="66787" y="6292098"/>
                <a:chExt cx="1107774" cy="1202412"/>
              </a:xfrm>
            </p:grpSpPr>
            <p:sp>
              <p:nvSpPr>
                <p:cNvPr id="445" name="Google Shape;445;p65"/>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46" name="Google Shape;446;p65"/>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47" name="Google Shape;447;p65"/>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48" name="Google Shape;448;p65"/>
            <p:cNvGrpSpPr/>
            <p:nvPr/>
          </p:nvGrpSpPr>
          <p:grpSpPr>
            <a:xfrm>
              <a:off x="3354776" y="831250"/>
              <a:ext cx="2190900" cy="2190900"/>
              <a:chOff x="5931738" y="5611075"/>
              <a:chExt cx="2190900" cy="2190900"/>
            </a:xfrm>
          </p:grpSpPr>
          <p:sp>
            <p:nvSpPr>
              <p:cNvPr id="449" name="Google Shape;449;p6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0" name="Google Shape;450;p65"/>
              <p:cNvGrpSpPr/>
              <p:nvPr/>
            </p:nvGrpSpPr>
            <p:grpSpPr>
              <a:xfrm>
                <a:off x="6585799" y="6265603"/>
                <a:ext cx="882785" cy="881849"/>
                <a:chOff x="66787" y="6292098"/>
                <a:chExt cx="1107774" cy="1202412"/>
              </a:xfrm>
            </p:grpSpPr>
            <p:sp>
              <p:nvSpPr>
                <p:cNvPr id="451" name="Google Shape;451;p65"/>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52" name="Google Shape;452;p65"/>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453" name="Google Shape;453;p65"/>
          <p:cNvGrpSpPr/>
          <p:nvPr/>
        </p:nvGrpSpPr>
        <p:grpSpPr>
          <a:xfrm>
            <a:off x="930251" y="3241925"/>
            <a:ext cx="4767825" cy="2246325"/>
            <a:chOff x="930251" y="3241925"/>
            <a:chExt cx="4767825" cy="2246325"/>
          </a:xfrm>
        </p:grpSpPr>
        <p:sp>
          <p:nvSpPr>
            <p:cNvPr id="454" name="Google Shape;454;p65"/>
            <p:cNvSpPr/>
            <p:nvPr/>
          </p:nvSpPr>
          <p:spPr>
            <a:xfrm>
              <a:off x="930251" y="324192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 name="Google Shape;455;p65"/>
            <p:cNvGrpSpPr/>
            <p:nvPr/>
          </p:nvGrpSpPr>
          <p:grpSpPr>
            <a:xfrm>
              <a:off x="1584312" y="3896453"/>
              <a:ext cx="882785" cy="881849"/>
              <a:chOff x="66787" y="6292098"/>
              <a:chExt cx="1107774" cy="1202412"/>
            </a:xfrm>
          </p:grpSpPr>
          <p:sp>
            <p:nvSpPr>
              <p:cNvPr id="456" name="Google Shape;456;p65"/>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57" name="Google Shape;457;p65"/>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58" name="Google Shape;458;p65"/>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459" name="Google Shape;459;p65"/>
            <p:cNvSpPr/>
            <p:nvPr/>
          </p:nvSpPr>
          <p:spPr>
            <a:xfrm>
              <a:off x="3507176" y="329735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0" name="Google Shape;460;p65"/>
            <p:cNvGrpSpPr/>
            <p:nvPr/>
          </p:nvGrpSpPr>
          <p:grpSpPr>
            <a:xfrm>
              <a:off x="4161237" y="3951878"/>
              <a:ext cx="882785" cy="881849"/>
              <a:chOff x="66787" y="6292098"/>
              <a:chExt cx="1107774" cy="1202412"/>
            </a:xfrm>
          </p:grpSpPr>
          <p:sp>
            <p:nvSpPr>
              <p:cNvPr id="461" name="Google Shape;461;p65"/>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62" name="Google Shape;462;p65"/>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63" name="Google Shape;463;p65"/>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64" name="Google Shape;464;p65"/>
          <p:cNvGrpSpPr/>
          <p:nvPr/>
        </p:nvGrpSpPr>
        <p:grpSpPr>
          <a:xfrm>
            <a:off x="8028788" y="7441775"/>
            <a:ext cx="4684700" cy="2190900"/>
            <a:chOff x="8028788" y="7441775"/>
            <a:chExt cx="4684700" cy="2190900"/>
          </a:xfrm>
        </p:grpSpPr>
        <p:grpSp>
          <p:nvGrpSpPr>
            <p:cNvPr id="465" name="Google Shape;465;p65"/>
            <p:cNvGrpSpPr/>
            <p:nvPr/>
          </p:nvGrpSpPr>
          <p:grpSpPr>
            <a:xfrm>
              <a:off x="8028788" y="7441775"/>
              <a:ext cx="2190900" cy="2190900"/>
              <a:chOff x="3143151" y="5611075"/>
              <a:chExt cx="2190900" cy="2190900"/>
            </a:xfrm>
          </p:grpSpPr>
          <p:sp>
            <p:nvSpPr>
              <p:cNvPr id="466" name="Google Shape;466;p65"/>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7" name="Google Shape;467;p65"/>
              <p:cNvGrpSpPr/>
              <p:nvPr/>
            </p:nvGrpSpPr>
            <p:grpSpPr>
              <a:xfrm>
                <a:off x="3873424" y="6265603"/>
                <a:ext cx="730385" cy="881849"/>
                <a:chOff x="163569" y="6255249"/>
                <a:chExt cx="916533" cy="1202412"/>
              </a:xfrm>
            </p:grpSpPr>
            <p:sp>
              <p:nvSpPr>
                <p:cNvPr id="468" name="Google Shape;468;p65"/>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69" name="Google Shape;469;p65"/>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70" name="Google Shape;470;p65"/>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71" name="Google Shape;471;p65"/>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72" name="Google Shape;472;p65"/>
            <p:cNvGrpSpPr/>
            <p:nvPr/>
          </p:nvGrpSpPr>
          <p:grpSpPr>
            <a:xfrm>
              <a:off x="10522588" y="7441775"/>
              <a:ext cx="2190900" cy="2190900"/>
              <a:chOff x="3143151" y="5611075"/>
              <a:chExt cx="2190900" cy="2190900"/>
            </a:xfrm>
          </p:grpSpPr>
          <p:sp>
            <p:nvSpPr>
              <p:cNvPr id="473" name="Google Shape;473;p65"/>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4" name="Google Shape;474;p65"/>
              <p:cNvGrpSpPr/>
              <p:nvPr/>
            </p:nvGrpSpPr>
            <p:grpSpPr>
              <a:xfrm>
                <a:off x="3873424" y="6265603"/>
                <a:ext cx="730385" cy="881849"/>
                <a:chOff x="163569" y="6255249"/>
                <a:chExt cx="916533" cy="1202412"/>
              </a:xfrm>
            </p:grpSpPr>
            <p:sp>
              <p:nvSpPr>
                <p:cNvPr id="475" name="Google Shape;475;p65"/>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76" name="Google Shape;476;p65"/>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77" name="Google Shape;477;p65"/>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78" name="Google Shape;478;p65"/>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479" name="Google Shape;479;p65"/>
          <p:cNvGrpSpPr/>
          <p:nvPr/>
        </p:nvGrpSpPr>
        <p:grpSpPr>
          <a:xfrm>
            <a:off x="7931788" y="5017225"/>
            <a:ext cx="4638163" cy="2190900"/>
            <a:chOff x="7931788" y="5017225"/>
            <a:chExt cx="4638163" cy="2190900"/>
          </a:xfrm>
        </p:grpSpPr>
        <p:grpSp>
          <p:nvGrpSpPr>
            <p:cNvPr id="480" name="Google Shape;480;p65"/>
            <p:cNvGrpSpPr/>
            <p:nvPr/>
          </p:nvGrpSpPr>
          <p:grpSpPr>
            <a:xfrm>
              <a:off x="7931788" y="5017225"/>
              <a:ext cx="2190900" cy="2190900"/>
              <a:chOff x="3143151" y="5611075"/>
              <a:chExt cx="2190900" cy="2190900"/>
            </a:xfrm>
          </p:grpSpPr>
          <p:sp>
            <p:nvSpPr>
              <p:cNvPr id="481" name="Google Shape;481;p65"/>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2" name="Google Shape;482;p65"/>
              <p:cNvGrpSpPr/>
              <p:nvPr/>
            </p:nvGrpSpPr>
            <p:grpSpPr>
              <a:xfrm>
                <a:off x="3873424" y="6265603"/>
                <a:ext cx="730385" cy="881849"/>
                <a:chOff x="163569" y="6255249"/>
                <a:chExt cx="916533" cy="1202412"/>
              </a:xfrm>
            </p:grpSpPr>
            <p:sp>
              <p:nvSpPr>
                <p:cNvPr id="483" name="Google Shape;483;p65"/>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4" name="Google Shape;484;p65"/>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5" name="Google Shape;485;p65"/>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86" name="Google Shape;486;p65"/>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487" name="Google Shape;487;p65"/>
            <p:cNvGrpSpPr/>
            <p:nvPr/>
          </p:nvGrpSpPr>
          <p:grpSpPr>
            <a:xfrm>
              <a:off x="10379051" y="5017225"/>
              <a:ext cx="2190900" cy="2190900"/>
              <a:chOff x="5931738" y="5611075"/>
              <a:chExt cx="2190900" cy="2190900"/>
            </a:xfrm>
          </p:grpSpPr>
          <p:sp>
            <p:nvSpPr>
              <p:cNvPr id="488" name="Google Shape;488;p65"/>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9" name="Google Shape;489;p65"/>
              <p:cNvGrpSpPr/>
              <p:nvPr/>
            </p:nvGrpSpPr>
            <p:grpSpPr>
              <a:xfrm>
                <a:off x="6585799" y="6265603"/>
                <a:ext cx="882785" cy="881849"/>
                <a:chOff x="66787" y="6292098"/>
                <a:chExt cx="1107774" cy="1202412"/>
              </a:xfrm>
            </p:grpSpPr>
            <p:sp>
              <p:nvSpPr>
                <p:cNvPr id="490" name="Google Shape;490;p65"/>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1" name="Google Shape;491;p65"/>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492" name="Google Shape;492;p65"/>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1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1" name="Shape 2771"/>
        <p:cNvGrpSpPr/>
        <p:nvPr/>
      </p:nvGrpSpPr>
      <p:grpSpPr>
        <a:xfrm>
          <a:off x="0" y="0"/>
          <a:ext cx="0" cy="0"/>
          <a:chOff x="0" y="0"/>
          <a:chExt cx="0" cy="0"/>
        </a:xfrm>
      </p:grpSpPr>
      <p:sp>
        <p:nvSpPr>
          <p:cNvPr id="2772" name="Google Shape;2772;p146"/>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0</a:t>
            </a:r>
            <a:r>
              <a:rPr b="1" lang="en-US" sz="5500">
                <a:latin typeface="Helvetica Neue"/>
                <a:ea typeface="Helvetica Neue"/>
                <a:cs typeface="Helvetica Neue"/>
                <a:sym typeface="Helvetica Neue"/>
              </a:rPr>
              <a:t> x 4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0</a:t>
            </a:r>
            <a:r>
              <a:rPr b="1" lang="en-US" sz="5500">
                <a:latin typeface="Helvetica Neue"/>
                <a:ea typeface="Helvetica Neue"/>
                <a:cs typeface="Helvetica Neue"/>
                <a:sym typeface="Helvetica Neue"/>
              </a:rPr>
              <a:t> x 12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0 x 27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0 x 732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2">
                                            <p:txEl>
                                              <p:pRg end="0" st="0"/>
                                            </p:txEl>
                                          </p:spTgt>
                                        </p:tgtEl>
                                        <p:attrNameLst>
                                          <p:attrName>style.visibility</p:attrName>
                                        </p:attrNameLst>
                                      </p:cBhvr>
                                      <p:to>
                                        <p:strVal val="visible"/>
                                      </p:to>
                                    </p:set>
                                    <p:animEffect filter="fade" transition="in">
                                      <p:cBhvr>
                                        <p:cTn dur="1000"/>
                                        <p:tgtEl>
                                          <p:spTgt spid="27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2">
                                            <p:txEl>
                                              <p:pRg end="1" st="1"/>
                                            </p:txEl>
                                          </p:spTgt>
                                        </p:tgtEl>
                                        <p:attrNameLst>
                                          <p:attrName>style.visibility</p:attrName>
                                        </p:attrNameLst>
                                      </p:cBhvr>
                                      <p:to>
                                        <p:strVal val="visible"/>
                                      </p:to>
                                    </p:set>
                                    <p:animEffect filter="fade" transition="in">
                                      <p:cBhvr>
                                        <p:cTn dur="1000"/>
                                        <p:tgtEl>
                                          <p:spTgt spid="27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2">
                                            <p:txEl>
                                              <p:pRg end="2" st="2"/>
                                            </p:txEl>
                                          </p:spTgt>
                                        </p:tgtEl>
                                        <p:attrNameLst>
                                          <p:attrName>style.visibility</p:attrName>
                                        </p:attrNameLst>
                                      </p:cBhvr>
                                      <p:to>
                                        <p:strVal val="visible"/>
                                      </p:to>
                                    </p:set>
                                    <p:animEffect filter="fade" transition="in">
                                      <p:cBhvr>
                                        <p:cTn dur="1000"/>
                                        <p:tgtEl>
                                          <p:spTgt spid="27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2">
                                            <p:txEl>
                                              <p:pRg end="3" st="3"/>
                                            </p:txEl>
                                          </p:spTgt>
                                        </p:tgtEl>
                                        <p:attrNameLst>
                                          <p:attrName>style.visibility</p:attrName>
                                        </p:attrNameLst>
                                      </p:cBhvr>
                                      <p:to>
                                        <p:strVal val="visible"/>
                                      </p:to>
                                    </p:set>
                                    <p:animEffect filter="fade" transition="in">
                                      <p:cBhvr>
                                        <p:cTn dur="1000"/>
                                        <p:tgtEl>
                                          <p:spTgt spid="277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2">
                                            <p:txEl>
                                              <p:pRg end="4" st="4"/>
                                            </p:txEl>
                                          </p:spTgt>
                                        </p:tgtEl>
                                        <p:attrNameLst>
                                          <p:attrName>style.visibility</p:attrName>
                                        </p:attrNameLst>
                                      </p:cBhvr>
                                      <p:to>
                                        <p:strVal val="visible"/>
                                      </p:to>
                                    </p:set>
                                    <p:animEffect filter="fade" transition="in">
                                      <p:cBhvr>
                                        <p:cTn dur="1000"/>
                                        <p:tgtEl>
                                          <p:spTgt spid="277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2">
                                            <p:txEl>
                                              <p:pRg end="5" st="5"/>
                                            </p:txEl>
                                          </p:spTgt>
                                        </p:tgtEl>
                                        <p:attrNameLst>
                                          <p:attrName>style.visibility</p:attrName>
                                        </p:attrNameLst>
                                      </p:cBhvr>
                                      <p:to>
                                        <p:strVal val="visible"/>
                                      </p:to>
                                    </p:set>
                                    <p:animEffect filter="fade" transition="in">
                                      <p:cBhvr>
                                        <p:cTn dur="1000"/>
                                        <p:tgtEl>
                                          <p:spTgt spid="277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2">
                                            <p:txEl>
                                              <p:pRg end="6" st="6"/>
                                            </p:txEl>
                                          </p:spTgt>
                                        </p:tgtEl>
                                        <p:attrNameLst>
                                          <p:attrName>style.visibility</p:attrName>
                                        </p:attrNameLst>
                                      </p:cBhvr>
                                      <p:to>
                                        <p:strVal val="visible"/>
                                      </p:to>
                                    </p:set>
                                    <p:animEffect filter="fade" transition="in">
                                      <p:cBhvr>
                                        <p:cTn dur="1000"/>
                                        <p:tgtEl>
                                          <p:spTgt spid="277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2">
                                            <p:txEl>
                                              <p:pRg end="7" st="7"/>
                                            </p:txEl>
                                          </p:spTgt>
                                        </p:tgtEl>
                                        <p:attrNameLst>
                                          <p:attrName>style.visibility</p:attrName>
                                        </p:attrNameLst>
                                      </p:cBhvr>
                                      <p:to>
                                        <p:strVal val="visible"/>
                                      </p:to>
                                    </p:set>
                                    <p:animEffect filter="fade" transition="in">
                                      <p:cBhvr>
                                        <p:cTn dur="1000"/>
                                        <p:tgtEl>
                                          <p:spTgt spid="277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A7AE"/>
        </a:solidFill>
      </p:bgPr>
    </p:bg>
    <p:spTree>
      <p:nvGrpSpPr>
        <p:cNvPr id="2776" name="Shape 2776"/>
        <p:cNvGrpSpPr/>
        <p:nvPr/>
      </p:nvGrpSpPr>
      <p:grpSpPr>
        <a:xfrm>
          <a:off x="0" y="0"/>
          <a:ext cx="0" cy="0"/>
          <a:chOff x="0" y="0"/>
          <a:chExt cx="0" cy="0"/>
        </a:xfrm>
      </p:grpSpPr>
      <p:pic>
        <p:nvPicPr>
          <p:cNvPr id="2777" name="Google Shape;2777;p147"/>
          <p:cNvPicPr preferRelativeResize="0"/>
          <p:nvPr/>
        </p:nvPicPr>
        <p:blipFill rotWithShape="1">
          <a:blip r:embed="rId3">
            <a:alphaModFix/>
          </a:blip>
          <a:srcRect b="0" l="0" r="0" t="0"/>
          <a:stretch/>
        </p:blipFill>
        <p:spPr>
          <a:xfrm>
            <a:off x="5425" y="-6525"/>
            <a:ext cx="13004800" cy="9753601"/>
          </a:xfrm>
          <a:prstGeom prst="rect">
            <a:avLst/>
          </a:prstGeom>
          <a:noFill/>
          <a:ln>
            <a:noFill/>
          </a:ln>
        </p:spPr>
      </p:pic>
      <p:sp>
        <p:nvSpPr>
          <p:cNvPr id="2778" name="Google Shape;2778;p147"/>
          <p:cNvSpPr txBox="1"/>
          <p:nvPr>
            <p:ph type="title"/>
          </p:nvPr>
        </p:nvSpPr>
        <p:spPr>
          <a:xfrm>
            <a:off x="1269950" y="3677700"/>
            <a:ext cx="10464900" cy="23982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US"/>
              <a:t>Building a Strategy for </a:t>
            </a:r>
            <a:r>
              <a:rPr lang="en-US" sz="9600">
                <a:solidFill>
                  <a:srgbClr val="FFCE5B"/>
                </a:solidFill>
              </a:rPr>
              <a:t>x3</a:t>
            </a:r>
            <a:endParaRPr sz="9600">
              <a:solidFill>
                <a:srgbClr val="FFCE5B"/>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2" name="Shape 2782"/>
        <p:cNvGrpSpPr/>
        <p:nvPr/>
      </p:nvGrpSpPr>
      <p:grpSpPr>
        <a:xfrm>
          <a:off x="0" y="0"/>
          <a:ext cx="0" cy="0"/>
          <a:chOff x="0" y="0"/>
          <a:chExt cx="0" cy="0"/>
        </a:xfrm>
      </p:grpSpPr>
      <p:grpSp>
        <p:nvGrpSpPr>
          <p:cNvPr id="2783" name="Google Shape;2783;p148"/>
          <p:cNvGrpSpPr/>
          <p:nvPr/>
        </p:nvGrpSpPr>
        <p:grpSpPr>
          <a:xfrm>
            <a:off x="750151" y="415600"/>
            <a:ext cx="4767825" cy="2246325"/>
            <a:chOff x="930251" y="3241925"/>
            <a:chExt cx="4767825" cy="2246325"/>
          </a:xfrm>
        </p:grpSpPr>
        <p:sp>
          <p:nvSpPr>
            <p:cNvPr id="2784" name="Google Shape;2784;p148"/>
            <p:cNvSpPr/>
            <p:nvPr/>
          </p:nvSpPr>
          <p:spPr>
            <a:xfrm>
              <a:off x="930251" y="324192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85" name="Google Shape;2785;p148"/>
            <p:cNvGrpSpPr/>
            <p:nvPr/>
          </p:nvGrpSpPr>
          <p:grpSpPr>
            <a:xfrm>
              <a:off x="1584312" y="3896453"/>
              <a:ext cx="882785" cy="881849"/>
              <a:chOff x="66787" y="6292098"/>
              <a:chExt cx="1107774" cy="1202412"/>
            </a:xfrm>
          </p:grpSpPr>
          <p:sp>
            <p:nvSpPr>
              <p:cNvPr id="2786" name="Google Shape;2786;p148"/>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87" name="Google Shape;2787;p148"/>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88" name="Google Shape;2788;p148"/>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789" name="Google Shape;2789;p148"/>
            <p:cNvSpPr/>
            <p:nvPr/>
          </p:nvSpPr>
          <p:spPr>
            <a:xfrm>
              <a:off x="3507176" y="3297350"/>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0" name="Google Shape;2790;p148"/>
            <p:cNvGrpSpPr/>
            <p:nvPr/>
          </p:nvGrpSpPr>
          <p:grpSpPr>
            <a:xfrm>
              <a:off x="4161237" y="3951878"/>
              <a:ext cx="882785" cy="881849"/>
              <a:chOff x="66787" y="6292098"/>
              <a:chExt cx="1107774" cy="1202412"/>
            </a:xfrm>
          </p:grpSpPr>
          <p:sp>
            <p:nvSpPr>
              <p:cNvPr id="2791" name="Google Shape;2791;p148"/>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92" name="Google Shape;2792;p148"/>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93" name="Google Shape;2793;p148"/>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794" name="Google Shape;2794;p148"/>
          <p:cNvGrpSpPr/>
          <p:nvPr/>
        </p:nvGrpSpPr>
        <p:grpSpPr>
          <a:xfrm>
            <a:off x="7698451" y="443313"/>
            <a:ext cx="2190900" cy="2190900"/>
            <a:chOff x="5931738" y="5611075"/>
            <a:chExt cx="2190900" cy="2190900"/>
          </a:xfrm>
        </p:grpSpPr>
        <p:sp>
          <p:nvSpPr>
            <p:cNvPr id="2795" name="Google Shape;2795;p148"/>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6" name="Google Shape;2796;p148"/>
            <p:cNvGrpSpPr/>
            <p:nvPr/>
          </p:nvGrpSpPr>
          <p:grpSpPr>
            <a:xfrm>
              <a:off x="6585799" y="6265603"/>
              <a:ext cx="882785" cy="881849"/>
              <a:chOff x="66787" y="6292098"/>
              <a:chExt cx="1107774" cy="1202412"/>
            </a:xfrm>
          </p:grpSpPr>
          <p:sp>
            <p:nvSpPr>
              <p:cNvPr id="2797" name="Google Shape;2797;p148"/>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98" name="Google Shape;2798;p148"/>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799" name="Google Shape;2799;p148"/>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800" name="Google Shape;2800;p148"/>
          <p:cNvGrpSpPr/>
          <p:nvPr/>
        </p:nvGrpSpPr>
        <p:grpSpPr>
          <a:xfrm>
            <a:off x="750138" y="6680125"/>
            <a:ext cx="4767825" cy="2190900"/>
            <a:chOff x="750138" y="6680125"/>
            <a:chExt cx="4767825" cy="2190900"/>
          </a:xfrm>
        </p:grpSpPr>
        <p:grpSp>
          <p:nvGrpSpPr>
            <p:cNvPr id="2801" name="Google Shape;2801;p148"/>
            <p:cNvGrpSpPr/>
            <p:nvPr/>
          </p:nvGrpSpPr>
          <p:grpSpPr>
            <a:xfrm>
              <a:off x="750138" y="6680125"/>
              <a:ext cx="2190900" cy="2190900"/>
              <a:chOff x="427651" y="5611075"/>
              <a:chExt cx="2190900" cy="2190900"/>
            </a:xfrm>
          </p:grpSpPr>
          <p:sp>
            <p:nvSpPr>
              <p:cNvPr id="2802" name="Google Shape;2802;p148"/>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3" name="Google Shape;2803;p148"/>
              <p:cNvGrpSpPr/>
              <p:nvPr/>
            </p:nvGrpSpPr>
            <p:grpSpPr>
              <a:xfrm>
                <a:off x="701396" y="6292615"/>
                <a:ext cx="1755578" cy="881849"/>
                <a:chOff x="701396" y="6292615"/>
                <a:chExt cx="1755578" cy="881849"/>
              </a:xfrm>
            </p:grpSpPr>
            <p:grpSp>
              <p:nvGrpSpPr>
                <p:cNvPr id="2804" name="Google Shape;2804;p148"/>
                <p:cNvGrpSpPr/>
                <p:nvPr/>
              </p:nvGrpSpPr>
              <p:grpSpPr>
                <a:xfrm>
                  <a:off x="701396" y="6292615"/>
                  <a:ext cx="882785" cy="881849"/>
                  <a:chOff x="701371" y="6292098"/>
                  <a:chExt cx="1107774" cy="1202412"/>
                </a:xfrm>
              </p:grpSpPr>
              <p:sp>
                <p:nvSpPr>
                  <p:cNvPr id="2805" name="Google Shape;2805;p148"/>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06" name="Google Shape;2806;p148"/>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07" name="Google Shape;2807;p148"/>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08" name="Google Shape;2808;p148"/>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09" name="Google Shape;2809;p148"/>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810" name="Google Shape;2810;p148"/>
                <p:cNvGrpSpPr/>
                <p:nvPr/>
              </p:nvGrpSpPr>
              <p:grpSpPr>
                <a:xfrm>
                  <a:off x="1833523" y="6513844"/>
                  <a:ext cx="623452" cy="573708"/>
                  <a:chOff x="1833523" y="6513844"/>
                  <a:chExt cx="623452" cy="573708"/>
                </a:xfrm>
              </p:grpSpPr>
              <p:sp>
                <p:nvSpPr>
                  <p:cNvPr id="2811" name="Google Shape;2811;p148"/>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12" name="Google Shape;2812;p148"/>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813" name="Google Shape;2813;p148"/>
            <p:cNvGrpSpPr/>
            <p:nvPr/>
          </p:nvGrpSpPr>
          <p:grpSpPr>
            <a:xfrm>
              <a:off x="3327063" y="6680125"/>
              <a:ext cx="2190900" cy="2190900"/>
              <a:chOff x="427651" y="5611075"/>
              <a:chExt cx="2190900" cy="2190900"/>
            </a:xfrm>
          </p:grpSpPr>
          <p:sp>
            <p:nvSpPr>
              <p:cNvPr id="2814" name="Google Shape;2814;p148"/>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5" name="Google Shape;2815;p148"/>
              <p:cNvGrpSpPr/>
              <p:nvPr/>
            </p:nvGrpSpPr>
            <p:grpSpPr>
              <a:xfrm>
                <a:off x="701396" y="6292615"/>
                <a:ext cx="1755578" cy="881849"/>
                <a:chOff x="701396" y="6292615"/>
                <a:chExt cx="1755578" cy="881849"/>
              </a:xfrm>
            </p:grpSpPr>
            <p:grpSp>
              <p:nvGrpSpPr>
                <p:cNvPr id="2816" name="Google Shape;2816;p148"/>
                <p:cNvGrpSpPr/>
                <p:nvPr/>
              </p:nvGrpSpPr>
              <p:grpSpPr>
                <a:xfrm>
                  <a:off x="701396" y="6292615"/>
                  <a:ext cx="882785" cy="881849"/>
                  <a:chOff x="701371" y="6292098"/>
                  <a:chExt cx="1107774" cy="1202412"/>
                </a:xfrm>
              </p:grpSpPr>
              <p:sp>
                <p:nvSpPr>
                  <p:cNvPr id="2817" name="Google Shape;2817;p148"/>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18" name="Google Shape;2818;p148"/>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19" name="Google Shape;2819;p148"/>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20" name="Google Shape;2820;p148"/>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21" name="Google Shape;2821;p148"/>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822" name="Google Shape;2822;p148"/>
                <p:cNvGrpSpPr/>
                <p:nvPr/>
              </p:nvGrpSpPr>
              <p:grpSpPr>
                <a:xfrm>
                  <a:off x="1833523" y="6513844"/>
                  <a:ext cx="623452" cy="573708"/>
                  <a:chOff x="1833523" y="6513844"/>
                  <a:chExt cx="623452" cy="573708"/>
                </a:xfrm>
              </p:grpSpPr>
              <p:sp>
                <p:nvSpPr>
                  <p:cNvPr id="2823" name="Google Shape;2823;p148"/>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24" name="Google Shape;2824;p148"/>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grpSp>
        <p:nvGrpSpPr>
          <p:cNvPr id="2825" name="Google Shape;2825;p148"/>
          <p:cNvGrpSpPr/>
          <p:nvPr/>
        </p:nvGrpSpPr>
        <p:grpSpPr>
          <a:xfrm>
            <a:off x="7698438" y="6680125"/>
            <a:ext cx="2190900" cy="2190900"/>
            <a:chOff x="427651" y="5611075"/>
            <a:chExt cx="2190900" cy="2190900"/>
          </a:xfrm>
        </p:grpSpPr>
        <p:sp>
          <p:nvSpPr>
            <p:cNvPr id="2826" name="Google Shape;2826;p148"/>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7" name="Google Shape;2827;p148"/>
            <p:cNvGrpSpPr/>
            <p:nvPr/>
          </p:nvGrpSpPr>
          <p:grpSpPr>
            <a:xfrm>
              <a:off x="701396" y="6292615"/>
              <a:ext cx="1755578" cy="881849"/>
              <a:chOff x="701396" y="6292615"/>
              <a:chExt cx="1755578" cy="881849"/>
            </a:xfrm>
          </p:grpSpPr>
          <p:grpSp>
            <p:nvGrpSpPr>
              <p:cNvPr id="2828" name="Google Shape;2828;p148"/>
              <p:cNvGrpSpPr/>
              <p:nvPr/>
            </p:nvGrpSpPr>
            <p:grpSpPr>
              <a:xfrm>
                <a:off x="701396" y="6292615"/>
                <a:ext cx="882785" cy="881849"/>
                <a:chOff x="701371" y="6292098"/>
                <a:chExt cx="1107774" cy="1202412"/>
              </a:xfrm>
            </p:grpSpPr>
            <p:sp>
              <p:nvSpPr>
                <p:cNvPr id="2829" name="Google Shape;2829;p148"/>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30" name="Google Shape;2830;p148"/>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31" name="Google Shape;2831;p148"/>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32" name="Google Shape;2832;p148"/>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33" name="Google Shape;2833;p148"/>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nvGrpSpPr>
              <p:cNvPr id="2834" name="Google Shape;2834;p148"/>
              <p:cNvGrpSpPr/>
              <p:nvPr/>
            </p:nvGrpSpPr>
            <p:grpSpPr>
              <a:xfrm>
                <a:off x="1833523" y="6513844"/>
                <a:ext cx="623452" cy="573708"/>
                <a:chOff x="1833523" y="6513844"/>
                <a:chExt cx="623452" cy="573708"/>
              </a:xfrm>
            </p:grpSpPr>
            <p:sp>
              <p:nvSpPr>
                <p:cNvPr id="2835" name="Google Shape;2835;p148"/>
                <p:cNvSpPr/>
                <p:nvPr/>
              </p:nvSpPr>
              <p:spPr>
                <a:xfrm>
                  <a:off x="1833523" y="65138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36" name="Google Shape;2836;p148"/>
                <p:cNvSpPr/>
                <p:nvPr/>
              </p:nvSpPr>
              <p:spPr>
                <a:xfrm>
                  <a:off x="2145275" y="6800752"/>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0" name="Shape 2840"/>
        <p:cNvGrpSpPr/>
        <p:nvPr/>
      </p:nvGrpSpPr>
      <p:grpSpPr>
        <a:xfrm>
          <a:off x="0" y="0"/>
          <a:ext cx="0" cy="0"/>
          <a:chOff x="0" y="0"/>
          <a:chExt cx="0" cy="0"/>
        </a:xfrm>
      </p:grpSpPr>
      <p:grpSp>
        <p:nvGrpSpPr>
          <p:cNvPr id="2841" name="Google Shape;2841;p149"/>
          <p:cNvGrpSpPr/>
          <p:nvPr/>
        </p:nvGrpSpPr>
        <p:grpSpPr>
          <a:xfrm>
            <a:off x="607038" y="590725"/>
            <a:ext cx="4504900" cy="2190900"/>
            <a:chOff x="607038" y="590725"/>
            <a:chExt cx="4504900" cy="2190900"/>
          </a:xfrm>
        </p:grpSpPr>
        <p:grpSp>
          <p:nvGrpSpPr>
            <p:cNvPr id="2842" name="Google Shape;2842;p149"/>
            <p:cNvGrpSpPr/>
            <p:nvPr/>
          </p:nvGrpSpPr>
          <p:grpSpPr>
            <a:xfrm>
              <a:off x="607038" y="590725"/>
              <a:ext cx="2190900" cy="2190900"/>
              <a:chOff x="427651" y="5611075"/>
              <a:chExt cx="2190900" cy="2190900"/>
            </a:xfrm>
          </p:grpSpPr>
          <p:sp>
            <p:nvSpPr>
              <p:cNvPr id="2843" name="Google Shape;2843;p149"/>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4" name="Google Shape;2844;p149"/>
              <p:cNvGrpSpPr/>
              <p:nvPr/>
            </p:nvGrpSpPr>
            <p:grpSpPr>
              <a:xfrm>
                <a:off x="701396" y="6292615"/>
                <a:ext cx="1665502" cy="881849"/>
                <a:chOff x="701396" y="6292615"/>
                <a:chExt cx="1665502" cy="881849"/>
              </a:xfrm>
            </p:grpSpPr>
            <p:grpSp>
              <p:nvGrpSpPr>
                <p:cNvPr id="2845" name="Google Shape;2845;p149"/>
                <p:cNvGrpSpPr/>
                <p:nvPr/>
              </p:nvGrpSpPr>
              <p:grpSpPr>
                <a:xfrm>
                  <a:off x="701396" y="6292615"/>
                  <a:ext cx="882785" cy="881849"/>
                  <a:chOff x="701371" y="6292098"/>
                  <a:chExt cx="1107774" cy="1202412"/>
                </a:xfrm>
              </p:grpSpPr>
              <p:sp>
                <p:nvSpPr>
                  <p:cNvPr id="2846" name="Google Shape;2846;p149"/>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47" name="Google Shape;2847;p149"/>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48" name="Google Shape;2848;p149"/>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49" name="Google Shape;2849;p149"/>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50" name="Google Shape;2850;p149"/>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851" name="Google Shape;2851;p149"/>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852" name="Google Shape;2852;p149"/>
            <p:cNvGrpSpPr/>
            <p:nvPr/>
          </p:nvGrpSpPr>
          <p:grpSpPr>
            <a:xfrm>
              <a:off x="2921038" y="590725"/>
              <a:ext cx="2190900" cy="2190900"/>
              <a:chOff x="427651" y="5611075"/>
              <a:chExt cx="2190900" cy="2190900"/>
            </a:xfrm>
          </p:grpSpPr>
          <p:sp>
            <p:nvSpPr>
              <p:cNvPr id="2853" name="Google Shape;2853;p149"/>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4" name="Google Shape;2854;p149"/>
              <p:cNvGrpSpPr/>
              <p:nvPr/>
            </p:nvGrpSpPr>
            <p:grpSpPr>
              <a:xfrm>
                <a:off x="701396" y="6292615"/>
                <a:ext cx="1665502" cy="881849"/>
                <a:chOff x="701396" y="6292615"/>
                <a:chExt cx="1665502" cy="881849"/>
              </a:xfrm>
            </p:grpSpPr>
            <p:grpSp>
              <p:nvGrpSpPr>
                <p:cNvPr id="2855" name="Google Shape;2855;p149"/>
                <p:cNvGrpSpPr/>
                <p:nvPr/>
              </p:nvGrpSpPr>
              <p:grpSpPr>
                <a:xfrm>
                  <a:off x="701396" y="6292615"/>
                  <a:ext cx="882785" cy="881849"/>
                  <a:chOff x="701371" y="6292098"/>
                  <a:chExt cx="1107774" cy="1202412"/>
                </a:xfrm>
              </p:grpSpPr>
              <p:sp>
                <p:nvSpPr>
                  <p:cNvPr id="2856" name="Google Shape;2856;p149"/>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57" name="Google Shape;2857;p149"/>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58" name="Google Shape;2858;p149"/>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59" name="Google Shape;2859;p149"/>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60" name="Google Shape;2860;p149"/>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861" name="Google Shape;2861;p149"/>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862" name="Google Shape;2862;p149"/>
          <p:cNvGrpSpPr/>
          <p:nvPr/>
        </p:nvGrpSpPr>
        <p:grpSpPr>
          <a:xfrm>
            <a:off x="6605838" y="473750"/>
            <a:ext cx="2190900" cy="2190900"/>
            <a:chOff x="427651" y="5611075"/>
            <a:chExt cx="2190900" cy="2190900"/>
          </a:xfrm>
        </p:grpSpPr>
        <p:sp>
          <p:nvSpPr>
            <p:cNvPr id="2863" name="Google Shape;2863;p149"/>
            <p:cNvSpPr/>
            <p:nvPr/>
          </p:nvSpPr>
          <p:spPr>
            <a:xfrm>
              <a:off x="4276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64" name="Google Shape;2864;p149"/>
            <p:cNvGrpSpPr/>
            <p:nvPr/>
          </p:nvGrpSpPr>
          <p:grpSpPr>
            <a:xfrm>
              <a:off x="701396" y="6292615"/>
              <a:ext cx="1665502" cy="881849"/>
              <a:chOff x="701396" y="6292615"/>
              <a:chExt cx="1665502" cy="881849"/>
            </a:xfrm>
          </p:grpSpPr>
          <p:grpSp>
            <p:nvGrpSpPr>
              <p:cNvPr id="2865" name="Google Shape;2865;p149"/>
              <p:cNvGrpSpPr/>
              <p:nvPr/>
            </p:nvGrpSpPr>
            <p:grpSpPr>
              <a:xfrm>
                <a:off x="701396" y="6292615"/>
                <a:ext cx="882785" cy="881849"/>
                <a:chOff x="701371" y="6292098"/>
                <a:chExt cx="1107774" cy="1202412"/>
              </a:xfrm>
            </p:grpSpPr>
            <p:sp>
              <p:nvSpPr>
                <p:cNvPr id="2866" name="Google Shape;2866;p149"/>
                <p:cNvSpPr/>
                <p:nvPr/>
              </p:nvSpPr>
              <p:spPr>
                <a:xfrm>
                  <a:off x="701384" y="710329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67" name="Google Shape;2867;p149"/>
                <p:cNvSpPr/>
                <p:nvPr/>
              </p:nvSpPr>
              <p:spPr>
                <a:xfrm>
                  <a:off x="701371"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68" name="Google Shape;2868;p149"/>
                <p:cNvSpPr/>
                <p:nvPr/>
              </p:nvSpPr>
              <p:spPr>
                <a:xfrm>
                  <a:off x="1092565"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69" name="Google Shape;2869;p149"/>
                <p:cNvSpPr/>
                <p:nvPr/>
              </p:nvSpPr>
              <p:spPr>
                <a:xfrm>
                  <a:off x="1417945"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70" name="Google Shape;2870;p149"/>
                <p:cNvSpPr/>
                <p:nvPr/>
              </p:nvSpPr>
              <p:spPr>
                <a:xfrm>
                  <a:off x="1417945" y="629210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sp>
            <p:nvSpPr>
              <p:cNvPr id="2871" name="Google Shape;2871;p149"/>
              <p:cNvSpPr/>
              <p:nvPr/>
            </p:nvSpPr>
            <p:spPr>
              <a:xfrm>
                <a:off x="2055198" y="6600744"/>
                <a:ext cx="311700" cy="2868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872" name="Google Shape;2872;p149"/>
          <p:cNvGrpSpPr/>
          <p:nvPr/>
        </p:nvGrpSpPr>
        <p:grpSpPr>
          <a:xfrm>
            <a:off x="607038" y="6182200"/>
            <a:ext cx="4504900" cy="2190900"/>
            <a:chOff x="607038" y="6182200"/>
            <a:chExt cx="4504900" cy="2190900"/>
          </a:xfrm>
        </p:grpSpPr>
        <p:grpSp>
          <p:nvGrpSpPr>
            <p:cNvPr id="2873" name="Google Shape;2873;p149"/>
            <p:cNvGrpSpPr/>
            <p:nvPr/>
          </p:nvGrpSpPr>
          <p:grpSpPr>
            <a:xfrm>
              <a:off x="607038" y="6182200"/>
              <a:ext cx="2190900" cy="2190900"/>
              <a:chOff x="3143151" y="5611075"/>
              <a:chExt cx="2190900" cy="2190900"/>
            </a:xfrm>
          </p:grpSpPr>
          <p:sp>
            <p:nvSpPr>
              <p:cNvPr id="2874" name="Google Shape;2874;p149"/>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5" name="Google Shape;2875;p149"/>
              <p:cNvGrpSpPr/>
              <p:nvPr/>
            </p:nvGrpSpPr>
            <p:grpSpPr>
              <a:xfrm>
                <a:off x="3873424" y="6265603"/>
                <a:ext cx="730385" cy="881849"/>
                <a:chOff x="163569" y="6255249"/>
                <a:chExt cx="916533" cy="1202412"/>
              </a:xfrm>
            </p:grpSpPr>
            <p:sp>
              <p:nvSpPr>
                <p:cNvPr id="2876" name="Google Shape;2876;p149"/>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77" name="Google Shape;2877;p149"/>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78" name="Google Shape;2878;p149"/>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79" name="Google Shape;2879;p149"/>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880" name="Google Shape;2880;p149"/>
            <p:cNvGrpSpPr/>
            <p:nvPr/>
          </p:nvGrpSpPr>
          <p:grpSpPr>
            <a:xfrm>
              <a:off x="2921038" y="6182200"/>
              <a:ext cx="2190900" cy="2190900"/>
              <a:chOff x="3143151" y="5611075"/>
              <a:chExt cx="2190900" cy="2190900"/>
            </a:xfrm>
          </p:grpSpPr>
          <p:sp>
            <p:nvSpPr>
              <p:cNvPr id="2881" name="Google Shape;2881;p149"/>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2" name="Google Shape;2882;p149"/>
              <p:cNvGrpSpPr/>
              <p:nvPr/>
            </p:nvGrpSpPr>
            <p:grpSpPr>
              <a:xfrm>
                <a:off x="3873424" y="6265603"/>
                <a:ext cx="730385" cy="881849"/>
                <a:chOff x="163569" y="6255249"/>
                <a:chExt cx="916533" cy="1202412"/>
              </a:xfrm>
            </p:grpSpPr>
            <p:sp>
              <p:nvSpPr>
                <p:cNvPr id="2883" name="Google Shape;2883;p149"/>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84" name="Google Shape;2884;p149"/>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85" name="Google Shape;2885;p149"/>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86" name="Google Shape;2886;p149"/>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887" name="Google Shape;2887;p149"/>
          <p:cNvGrpSpPr/>
          <p:nvPr/>
        </p:nvGrpSpPr>
        <p:grpSpPr>
          <a:xfrm>
            <a:off x="6605838" y="6182200"/>
            <a:ext cx="2190900" cy="2190900"/>
            <a:chOff x="3143151" y="5611075"/>
            <a:chExt cx="2190900" cy="2190900"/>
          </a:xfrm>
        </p:grpSpPr>
        <p:sp>
          <p:nvSpPr>
            <p:cNvPr id="2888" name="Google Shape;2888;p149"/>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9" name="Google Shape;2889;p149"/>
            <p:cNvGrpSpPr/>
            <p:nvPr/>
          </p:nvGrpSpPr>
          <p:grpSpPr>
            <a:xfrm>
              <a:off x="3873424" y="6265603"/>
              <a:ext cx="730385" cy="881849"/>
              <a:chOff x="163569" y="6255249"/>
              <a:chExt cx="916533" cy="1202412"/>
            </a:xfrm>
          </p:grpSpPr>
          <p:sp>
            <p:nvSpPr>
              <p:cNvPr id="2890" name="Google Shape;2890;p149"/>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91" name="Google Shape;2891;p149"/>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92" name="Google Shape;2892;p149"/>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893" name="Google Shape;2893;p149"/>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7" name="Shape 2897"/>
        <p:cNvGrpSpPr/>
        <p:nvPr/>
      </p:nvGrpSpPr>
      <p:grpSpPr>
        <a:xfrm>
          <a:off x="0" y="0"/>
          <a:ext cx="0" cy="0"/>
          <a:chOff x="0" y="0"/>
          <a:chExt cx="0" cy="0"/>
        </a:xfrm>
      </p:grpSpPr>
      <p:sp>
        <p:nvSpPr>
          <p:cNvPr id="2898" name="Google Shape;2898;p150"/>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1000"/>
              </a:spcBef>
              <a:spcAft>
                <a:spcPts val="0"/>
              </a:spcAft>
              <a:buNone/>
            </a:pPr>
            <a:r>
              <a:rPr b="1" lang="en-US" sz="5500">
                <a:latin typeface="Helvetica Neue"/>
                <a:ea typeface="Helvetica Neue"/>
                <a:cs typeface="Helvetica Neue"/>
                <a:sym typeface="Helvetica Neue"/>
              </a:rPr>
              <a:t>4 + 4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4 + 4 + 4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+ 6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6 + 6 + 6 =</a:t>
            </a:r>
            <a:r>
              <a:rPr b="1" lang="en-US" sz="5500">
                <a:latin typeface="Helvetica Neue"/>
                <a:ea typeface="Helvetica Neue"/>
                <a:cs typeface="Helvetica Neue"/>
                <a:sym typeface="Helvetica Neue"/>
              </a:rPr>
              <a:t>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8">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2" name="Shape 2902"/>
        <p:cNvGrpSpPr/>
        <p:nvPr/>
      </p:nvGrpSpPr>
      <p:grpSpPr>
        <a:xfrm>
          <a:off x="0" y="0"/>
          <a:ext cx="0" cy="0"/>
          <a:chOff x="0" y="0"/>
          <a:chExt cx="0" cy="0"/>
        </a:xfrm>
      </p:grpSpPr>
      <p:sp>
        <p:nvSpPr>
          <p:cNvPr id="2903" name="Google Shape;2903;p151"/>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1000"/>
              </a:spcBef>
              <a:spcAft>
                <a:spcPts val="0"/>
              </a:spcAft>
              <a:buNone/>
            </a:pPr>
            <a:r>
              <a:rPr b="1" lang="en-US" sz="5500">
                <a:latin typeface="Helvetica Neue"/>
                <a:ea typeface="Helvetica Neue"/>
                <a:cs typeface="Helvetica Neue"/>
                <a:sym typeface="Helvetica Neue"/>
              </a:rPr>
              <a:t>5</a:t>
            </a:r>
            <a:r>
              <a:rPr b="1" lang="en-US" sz="5500">
                <a:latin typeface="Helvetica Neue"/>
                <a:ea typeface="Helvetica Neue"/>
                <a:cs typeface="Helvetica Neue"/>
                <a:sym typeface="Helvetica Neue"/>
              </a:rPr>
              <a:t> + 5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 + 5 + 5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 + 7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7 + 7 + 7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3">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7" name="Shape 2907"/>
        <p:cNvGrpSpPr/>
        <p:nvPr/>
      </p:nvGrpSpPr>
      <p:grpSpPr>
        <a:xfrm>
          <a:off x="0" y="0"/>
          <a:ext cx="0" cy="0"/>
          <a:chOff x="0" y="0"/>
          <a:chExt cx="0" cy="0"/>
        </a:xfrm>
      </p:grpSpPr>
      <p:sp>
        <p:nvSpPr>
          <p:cNvPr id="2908" name="Google Shape;2908;p152"/>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09" name="Google Shape;2909;p152"/>
          <p:cNvGrpSpPr/>
          <p:nvPr/>
        </p:nvGrpSpPr>
        <p:grpSpPr>
          <a:xfrm>
            <a:off x="317351" y="330050"/>
            <a:ext cx="11660300" cy="2190900"/>
            <a:chOff x="317351" y="330050"/>
            <a:chExt cx="11660300" cy="2190900"/>
          </a:xfrm>
        </p:grpSpPr>
        <p:grpSp>
          <p:nvGrpSpPr>
            <p:cNvPr id="2910" name="Google Shape;2910;p152"/>
            <p:cNvGrpSpPr/>
            <p:nvPr/>
          </p:nvGrpSpPr>
          <p:grpSpPr>
            <a:xfrm>
              <a:off x="317351" y="330050"/>
              <a:ext cx="2190900" cy="2190900"/>
              <a:chOff x="5931738" y="5611075"/>
              <a:chExt cx="2190900" cy="2190900"/>
            </a:xfrm>
          </p:grpSpPr>
          <p:sp>
            <p:nvSpPr>
              <p:cNvPr id="2911" name="Google Shape;2911;p15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12" name="Google Shape;2912;p152"/>
              <p:cNvGrpSpPr/>
              <p:nvPr/>
            </p:nvGrpSpPr>
            <p:grpSpPr>
              <a:xfrm>
                <a:off x="6585799" y="6265603"/>
                <a:ext cx="882785" cy="881849"/>
                <a:chOff x="66787" y="6292098"/>
                <a:chExt cx="1107774" cy="1202412"/>
              </a:xfrm>
            </p:grpSpPr>
            <p:sp>
              <p:nvSpPr>
                <p:cNvPr id="2913" name="Google Shape;2913;p15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14" name="Google Shape;2914;p15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15" name="Google Shape;2915;p152"/>
            <p:cNvGrpSpPr/>
            <p:nvPr/>
          </p:nvGrpSpPr>
          <p:grpSpPr>
            <a:xfrm>
              <a:off x="3343101" y="330050"/>
              <a:ext cx="2190900" cy="2190900"/>
              <a:chOff x="5931738" y="5611075"/>
              <a:chExt cx="2190900" cy="2190900"/>
            </a:xfrm>
          </p:grpSpPr>
          <p:sp>
            <p:nvSpPr>
              <p:cNvPr id="2916" name="Google Shape;2916;p15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17" name="Google Shape;2917;p152"/>
              <p:cNvGrpSpPr/>
              <p:nvPr/>
            </p:nvGrpSpPr>
            <p:grpSpPr>
              <a:xfrm>
                <a:off x="6585799" y="6265603"/>
                <a:ext cx="882785" cy="881849"/>
                <a:chOff x="66787" y="6292098"/>
                <a:chExt cx="1107774" cy="1202412"/>
              </a:xfrm>
            </p:grpSpPr>
            <p:sp>
              <p:nvSpPr>
                <p:cNvPr id="2918" name="Google Shape;2918;p15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19" name="Google Shape;2919;p15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20" name="Google Shape;2920;p152"/>
            <p:cNvGrpSpPr/>
            <p:nvPr/>
          </p:nvGrpSpPr>
          <p:grpSpPr>
            <a:xfrm>
              <a:off x="6564926" y="330050"/>
              <a:ext cx="2190900" cy="2190900"/>
              <a:chOff x="5931738" y="5611075"/>
              <a:chExt cx="2190900" cy="2190900"/>
            </a:xfrm>
          </p:grpSpPr>
          <p:sp>
            <p:nvSpPr>
              <p:cNvPr id="2921" name="Google Shape;2921;p15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2" name="Google Shape;2922;p152"/>
              <p:cNvGrpSpPr/>
              <p:nvPr/>
            </p:nvGrpSpPr>
            <p:grpSpPr>
              <a:xfrm>
                <a:off x="6585799" y="6265603"/>
                <a:ext cx="882785" cy="881849"/>
                <a:chOff x="66787" y="6292098"/>
                <a:chExt cx="1107774" cy="1202412"/>
              </a:xfrm>
            </p:grpSpPr>
            <p:sp>
              <p:nvSpPr>
                <p:cNvPr id="2923" name="Google Shape;2923;p15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24" name="Google Shape;2924;p15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25" name="Google Shape;2925;p152"/>
            <p:cNvGrpSpPr/>
            <p:nvPr/>
          </p:nvGrpSpPr>
          <p:grpSpPr>
            <a:xfrm>
              <a:off x="9786751" y="330050"/>
              <a:ext cx="2190900" cy="2190900"/>
              <a:chOff x="5931738" y="5611075"/>
              <a:chExt cx="2190900" cy="2190900"/>
            </a:xfrm>
          </p:grpSpPr>
          <p:sp>
            <p:nvSpPr>
              <p:cNvPr id="2926" name="Google Shape;2926;p15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7" name="Google Shape;2927;p152"/>
              <p:cNvGrpSpPr/>
              <p:nvPr/>
            </p:nvGrpSpPr>
            <p:grpSpPr>
              <a:xfrm>
                <a:off x="6585799" y="6265603"/>
                <a:ext cx="882785" cy="881849"/>
                <a:chOff x="66787" y="6292098"/>
                <a:chExt cx="1107774" cy="1202412"/>
              </a:xfrm>
            </p:grpSpPr>
            <p:sp>
              <p:nvSpPr>
                <p:cNvPr id="2928" name="Google Shape;2928;p15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29" name="Google Shape;2929;p15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930" name="Google Shape;2930;p152"/>
          <p:cNvGrpSpPr/>
          <p:nvPr/>
        </p:nvGrpSpPr>
        <p:grpSpPr>
          <a:xfrm>
            <a:off x="554601" y="6287625"/>
            <a:ext cx="11423050" cy="2190900"/>
            <a:chOff x="554601" y="6287625"/>
            <a:chExt cx="11423050" cy="2190900"/>
          </a:xfrm>
        </p:grpSpPr>
        <p:grpSp>
          <p:nvGrpSpPr>
            <p:cNvPr id="2931" name="Google Shape;2931;p152"/>
            <p:cNvGrpSpPr/>
            <p:nvPr/>
          </p:nvGrpSpPr>
          <p:grpSpPr>
            <a:xfrm>
              <a:off x="554601" y="6287625"/>
              <a:ext cx="2190900" cy="2190900"/>
              <a:chOff x="5931738" y="5611075"/>
              <a:chExt cx="2190900" cy="2190900"/>
            </a:xfrm>
          </p:grpSpPr>
          <p:sp>
            <p:nvSpPr>
              <p:cNvPr id="2932" name="Google Shape;2932;p15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3" name="Google Shape;2933;p152"/>
              <p:cNvGrpSpPr/>
              <p:nvPr/>
            </p:nvGrpSpPr>
            <p:grpSpPr>
              <a:xfrm>
                <a:off x="6585799" y="6265603"/>
                <a:ext cx="882785" cy="881849"/>
                <a:chOff x="66787" y="6292098"/>
                <a:chExt cx="1107774" cy="1202412"/>
              </a:xfrm>
            </p:grpSpPr>
            <p:sp>
              <p:nvSpPr>
                <p:cNvPr id="2934" name="Google Shape;2934;p15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35" name="Google Shape;2935;p152"/>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36" name="Google Shape;2936;p15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37" name="Google Shape;2937;p152"/>
            <p:cNvGrpSpPr/>
            <p:nvPr/>
          </p:nvGrpSpPr>
          <p:grpSpPr>
            <a:xfrm>
              <a:off x="3422176" y="6287625"/>
              <a:ext cx="2190900" cy="2190900"/>
              <a:chOff x="5931738" y="5611075"/>
              <a:chExt cx="2190900" cy="2190900"/>
            </a:xfrm>
          </p:grpSpPr>
          <p:sp>
            <p:nvSpPr>
              <p:cNvPr id="2938" name="Google Shape;2938;p15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9" name="Google Shape;2939;p152"/>
              <p:cNvGrpSpPr/>
              <p:nvPr/>
            </p:nvGrpSpPr>
            <p:grpSpPr>
              <a:xfrm>
                <a:off x="6585799" y="6265603"/>
                <a:ext cx="882785" cy="881849"/>
                <a:chOff x="66787" y="6292098"/>
                <a:chExt cx="1107774" cy="1202412"/>
              </a:xfrm>
            </p:grpSpPr>
            <p:sp>
              <p:nvSpPr>
                <p:cNvPr id="2940" name="Google Shape;2940;p15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41" name="Google Shape;2941;p152"/>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42" name="Google Shape;2942;p15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43" name="Google Shape;2943;p152"/>
            <p:cNvGrpSpPr/>
            <p:nvPr/>
          </p:nvGrpSpPr>
          <p:grpSpPr>
            <a:xfrm>
              <a:off x="6500676" y="6287625"/>
              <a:ext cx="2190900" cy="2190900"/>
              <a:chOff x="5931738" y="5611075"/>
              <a:chExt cx="2190900" cy="2190900"/>
            </a:xfrm>
          </p:grpSpPr>
          <p:sp>
            <p:nvSpPr>
              <p:cNvPr id="2944" name="Google Shape;2944;p15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5" name="Google Shape;2945;p152"/>
              <p:cNvGrpSpPr/>
              <p:nvPr/>
            </p:nvGrpSpPr>
            <p:grpSpPr>
              <a:xfrm>
                <a:off x="6585799" y="6265603"/>
                <a:ext cx="882785" cy="881849"/>
                <a:chOff x="66787" y="6292098"/>
                <a:chExt cx="1107774" cy="1202412"/>
              </a:xfrm>
            </p:grpSpPr>
            <p:sp>
              <p:nvSpPr>
                <p:cNvPr id="2946" name="Google Shape;2946;p15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47" name="Google Shape;2947;p152"/>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48" name="Google Shape;2948;p15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49" name="Google Shape;2949;p152"/>
            <p:cNvGrpSpPr/>
            <p:nvPr/>
          </p:nvGrpSpPr>
          <p:grpSpPr>
            <a:xfrm>
              <a:off x="9786751" y="6287625"/>
              <a:ext cx="2190900" cy="2190900"/>
              <a:chOff x="5931738" y="5611075"/>
              <a:chExt cx="2190900" cy="2190900"/>
            </a:xfrm>
          </p:grpSpPr>
          <p:sp>
            <p:nvSpPr>
              <p:cNvPr id="2950" name="Google Shape;2950;p152"/>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1" name="Google Shape;2951;p152"/>
              <p:cNvGrpSpPr/>
              <p:nvPr/>
            </p:nvGrpSpPr>
            <p:grpSpPr>
              <a:xfrm>
                <a:off x="6585799" y="6265603"/>
                <a:ext cx="882785" cy="881849"/>
                <a:chOff x="66787" y="6292098"/>
                <a:chExt cx="1107774" cy="1202412"/>
              </a:xfrm>
            </p:grpSpPr>
            <p:sp>
              <p:nvSpPr>
                <p:cNvPr id="2952" name="Google Shape;2952;p152"/>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53" name="Google Shape;2953;p152"/>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54" name="Google Shape;2954;p152"/>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8" name="Shape 2958"/>
        <p:cNvGrpSpPr/>
        <p:nvPr/>
      </p:nvGrpSpPr>
      <p:grpSpPr>
        <a:xfrm>
          <a:off x="0" y="0"/>
          <a:ext cx="0" cy="0"/>
          <a:chOff x="0" y="0"/>
          <a:chExt cx="0" cy="0"/>
        </a:xfrm>
      </p:grpSpPr>
      <p:sp>
        <p:nvSpPr>
          <p:cNvPr id="2959" name="Google Shape;2959;p153"/>
          <p:cNvSpPr/>
          <p:nvPr/>
        </p:nvSpPr>
        <p:spPr>
          <a:xfrm>
            <a:off x="58400" y="87600"/>
            <a:ext cx="12946500" cy="9666000"/>
          </a:xfrm>
          <a:prstGeom prst="rect">
            <a:avLst/>
          </a:prstGeom>
          <a:noFill/>
          <a:ln cap="flat" cmpd="sng" w="762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0" name="Google Shape;2960;p153"/>
          <p:cNvGrpSpPr/>
          <p:nvPr/>
        </p:nvGrpSpPr>
        <p:grpSpPr>
          <a:xfrm>
            <a:off x="554601" y="6287625"/>
            <a:ext cx="11423050" cy="2190900"/>
            <a:chOff x="554601" y="6287625"/>
            <a:chExt cx="11423050" cy="2190900"/>
          </a:xfrm>
        </p:grpSpPr>
        <p:grpSp>
          <p:nvGrpSpPr>
            <p:cNvPr id="2961" name="Google Shape;2961;p153"/>
            <p:cNvGrpSpPr/>
            <p:nvPr/>
          </p:nvGrpSpPr>
          <p:grpSpPr>
            <a:xfrm>
              <a:off x="554601" y="6287625"/>
              <a:ext cx="2190900" cy="2190900"/>
              <a:chOff x="5931738" y="5611075"/>
              <a:chExt cx="2190900" cy="2190900"/>
            </a:xfrm>
          </p:grpSpPr>
          <p:sp>
            <p:nvSpPr>
              <p:cNvPr id="2962" name="Google Shape;2962;p153"/>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3" name="Google Shape;2963;p153"/>
              <p:cNvGrpSpPr/>
              <p:nvPr/>
            </p:nvGrpSpPr>
            <p:grpSpPr>
              <a:xfrm>
                <a:off x="6585799" y="6265603"/>
                <a:ext cx="882785" cy="881849"/>
                <a:chOff x="66787" y="6292098"/>
                <a:chExt cx="1107774" cy="1202412"/>
              </a:xfrm>
            </p:grpSpPr>
            <p:sp>
              <p:nvSpPr>
                <p:cNvPr id="2964" name="Google Shape;2964;p153"/>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65" name="Google Shape;2965;p153"/>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66" name="Google Shape;2966;p153"/>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67" name="Google Shape;2967;p153"/>
            <p:cNvGrpSpPr/>
            <p:nvPr/>
          </p:nvGrpSpPr>
          <p:grpSpPr>
            <a:xfrm>
              <a:off x="3422176" y="6287625"/>
              <a:ext cx="2190900" cy="2190900"/>
              <a:chOff x="5931738" y="5611075"/>
              <a:chExt cx="2190900" cy="2190900"/>
            </a:xfrm>
          </p:grpSpPr>
          <p:sp>
            <p:nvSpPr>
              <p:cNvPr id="2968" name="Google Shape;2968;p153"/>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9" name="Google Shape;2969;p153"/>
              <p:cNvGrpSpPr/>
              <p:nvPr/>
            </p:nvGrpSpPr>
            <p:grpSpPr>
              <a:xfrm>
                <a:off x="6585799" y="6265603"/>
                <a:ext cx="882785" cy="881849"/>
                <a:chOff x="66787" y="6292098"/>
                <a:chExt cx="1107774" cy="1202412"/>
              </a:xfrm>
            </p:grpSpPr>
            <p:sp>
              <p:nvSpPr>
                <p:cNvPr id="2970" name="Google Shape;2970;p153"/>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71" name="Google Shape;2971;p153"/>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72" name="Google Shape;2972;p153"/>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73" name="Google Shape;2973;p153"/>
            <p:cNvGrpSpPr/>
            <p:nvPr/>
          </p:nvGrpSpPr>
          <p:grpSpPr>
            <a:xfrm>
              <a:off x="6500676" y="6287625"/>
              <a:ext cx="2190900" cy="2190900"/>
              <a:chOff x="5931738" y="5611075"/>
              <a:chExt cx="2190900" cy="2190900"/>
            </a:xfrm>
          </p:grpSpPr>
          <p:sp>
            <p:nvSpPr>
              <p:cNvPr id="2974" name="Google Shape;2974;p153"/>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5" name="Google Shape;2975;p153"/>
              <p:cNvGrpSpPr/>
              <p:nvPr/>
            </p:nvGrpSpPr>
            <p:grpSpPr>
              <a:xfrm>
                <a:off x="6585799" y="6265603"/>
                <a:ext cx="882785" cy="881849"/>
                <a:chOff x="66787" y="6292098"/>
                <a:chExt cx="1107774" cy="1202412"/>
              </a:xfrm>
            </p:grpSpPr>
            <p:sp>
              <p:nvSpPr>
                <p:cNvPr id="2976" name="Google Shape;2976;p153"/>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77" name="Google Shape;2977;p153"/>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78" name="Google Shape;2978;p153"/>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79" name="Google Shape;2979;p153"/>
            <p:cNvGrpSpPr/>
            <p:nvPr/>
          </p:nvGrpSpPr>
          <p:grpSpPr>
            <a:xfrm>
              <a:off x="9786751" y="6287625"/>
              <a:ext cx="2190900" cy="2190900"/>
              <a:chOff x="5931738" y="5611075"/>
              <a:chExt cx="2190900" cy="2190900"/>
            </a:xfrm>
          </p:grpSpPr>
          <p:sp>
            <p:nvSpPr>
              <p:cNvPr id="2980" name="Google Shape;2980;p153"/>
              <p:cNvSpPr/>
              <p:nvPr/>
            </p:nvSpPr>
            <p:spPr>
              <a:xfrm>
                <a:off x="5931738"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1" name="Google Shape;2981;p153"/>
              <p:cNvGrpSpPr/>
              <p:nvPr/>
            </p:nvGrpSpPr>
            <p:grpSpPr>
              <a:xfrm>
                <a:off x="6585799" y="6265603"/>
                <a:ext cx="882785" cy="881849"/>
                <a:chOff x="66787" y="6292098"/>
                <a:chExt cx="1107774" cy="1202412"/>
              </a:xfrm>
            </p:grpSpPr>
            <p:sp>
              <p:nvSpPr>
                <p:cNvPr id="2982" name="Google Shape;2982;p153"/>
                <p:cNvSpPr/>
                <p:nvPr/>
              </p:nvSpPr>
              <p:spPr>
                <a:xfrm>
                  <a:off x="66787" y="6292098"/>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83" name="Google Shape;2983;p153"/>
                <p:cNvSpPr/>
                <p:nvPr/>
              </p:nvSpPr>
              <p:spPr>
                <a:xfrm>
                  <a:off x="457981" y="6712184"/>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84" name="Google Shape;2984;p153"/>
                <p:cNvSpPr/>
                <p:nvPr/>
              </p:nvSpPr>
              <p:spPr>
                <a:xfrm>
                  <a:off x="783361" y="710331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grpSp>
        <p:nvGrpSpPr>
          <p:cNvPr id="2985" name="Google Shape;2985;p153"/>
          <p:cNvGrpSpPr/>
          <p:nvPr/>
        </p:nvGrpSpPr>
        <p:grpSpPr>
          <a:xfrm>
            <a:off x="554588" y="751825"/>
            <a:ext cx="2190900" cy="2190900"/>
            <a:chOff x="3143151" y="5611075"/>
            <a:chExt cx="2190900" cy="2190900"/>
          </a:xfrm>
        </p:grpSpPr>
        <p:sp>
          <p:nvSpPr>
            <p:cNvPr id="2986" name="Google Shape;2986;p153"/>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7" name="Google Shape;2987;p153"/>
            <p:cNvGrpSpPr/>
            <p:nvPr/>
          </p:nvGrpSpPr>
          <p:grpSpPr>
            <a:xfrm>
              <a:off x="3873424" y="6265603"/>
              <a:ext cx="730385" cy="881849"/>
              <a:chOff x="163569" y="6255249"/>
              <a:chExt cx="916533" cy="1202412"/>
            </a:xfrm>
          </p:grpSpPr>
          <p:sp>
            <p:nvSpPr>
              <p:cNvPr id="2988" name="Google Shape;2988;p153"/>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89" name="Google Shape;2989;p153"/>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90" name="Google Shape;2990;p153"/>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91" name="Google Shape;2991;p153"/>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92" name="Google Shape;2992;p153"/>
          <p:cNvGrpSpPr/>
          <p:nvPr/>
        </p:nvGrpSpPr>
        <p:grpSpPr>
          <a:xfrm>
            <a:off x="3567163" y="751825"/>
            <a:ext cx="2190900" cy="2190900"/>
            <a:chOff x="3143151" y="5611075"/>
            <a:chExt cx="2190900" cy="2190900"/>
          </a:xfrm>
        </p:grpSpPr>
        <p:sp>
          <p:nvSpPr>
            <p:cNvPr id="2993" name="Google Shape;2993;p153"/>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4" name="Google Shape;2994;p153"/>
            <p:cNvGrpSpPr/>
            <p:nvPr/>
          </p:nvGrpSpPr>
          <p:grpSpPr>
            <a:xfrm>
              <a:off x="3873424" y="6265603"/>
              <a:ext cx="730385" cy="881849"/>
              <a:chOff x="163569" y="6255249"/>
              <a:chExt cx="916533" cy="1202412"/>
            </a:xfrm>
          </p:grpSpPr>
          <p:sp>
            <p:nvSpPr>
              <p:cNvPr id="2995" name="Google Shape;2995;p153"/>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96" name="Google Shape;2996;p153"/>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97" name="Google Shape;2997;p153"/>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2998" name="Google Shape;2998;p153"/>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grpSp>
        <p:nvGrpSpPr>
          <p:cNvPr id="2999" name="Google Shape;2999;p153"/>
          <p:cNvGrpSpPr/>
          <p:nvPr/>
        </p:nvGrpSpPr>
        <p:grpSpPr>
          <a:xfrm>
            <a:off x="6579738" y="751825"/>
            <a:ext cx="2190900" cy="2190900"/>
            <a:chOff x="3143151" y="5611075"/>
            <a:chExt cx="2190900" cy="2190900"/>
          </a:xfrm>
        </p:grpSpPr>
        <p:sp>
          <p:nvSpPr>
            <p:cNvPr id="3000" name="Google Shape;3000;p153"/>
            <p:cNvSpPr/>
            <p:nvPr/>
          </p:nvSpPr>
          <p:spPr>
            <a:xfrm>
              <a:off x="3143151" y="5611075"/>
              <a:ext cx="2190900" cy="2190900"/>
            </a:xfrm>
            <a:prstGeom prst="ellipse">
              <a:avLst/>
            </a:prstGeom>
            <a:solidFill>
              <a:schemeClr val="lt2"/>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1" name="Google Shape;3001;p153"/>
            <p:cNvGrpSpPr/>
            <p:nvPr/>
          </p:nvGrpSpPr>
          <p:grpSpPr>
            <a:xfrm>
              <a:off x="3873424" y="6265603"/>
              <a:ext cx="730385" cy="881849"/>
              <a:chOff x="163569" y="6255249"/>
              <a:chExt cx="916533" cy="1202412"/>
            </a:xfrm>
          </p:grpSpPr>
          <p:sp>
            <p:nvSpPr>
              <p:cNvPr id="3002" name="Google Shape;3002;p153"/>
              <p:cNvSpPr/>
              <p:nvPr/>
            </p:nvSpPr>
            <p:spPr>
              <a:xfrm>
                <a:off x="163581" y="7066445"/>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03" name="Google Shape;3003;p153"/>
              <p:cNvSpPr/>
              <p:nvPr/>
            </p:nvSpPr>
            <p:spPr>
              <a:xfrm>
                <a:off x="163569" y="6255249"/>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04" name="Google Shape;3004;p153"/>
              <p:cNvSpPr/>
              <p:nvPr/>
            </p:nvSpPr>
            <p:spPr>
              <a:xfrm>
                <a:off x="688902" y="7066461"/>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sp>
            <p:nvSpPr>
              <p:cNvPr id="3005" name="Google Shape;3005;p153"/>
              <p:cNvSpPr/>
              <p:nvPr/>
            </p:nvSpPr>
            <p:spPr>
              <a:xfrm>
                <a:off x="688902" y="6255260"/>
                <a:ext cx="391200" cy="3912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Helvetica Neue"/>
                  <a:ea typeface="Helvetica Neue"/>
                  <a:cs typeface="Helvetica Neue"/>
                  <a:sym typeface="Helvetica Neu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9" name="Shape 3009"/>
        <p:cNvGrpSpPr/>
        <p:nvPr/>
      </p:nvGrpSpPr>
      <p:grpSpPr>
        <a:xfrm>
          <a:off x="0" y="0"/>
          <a:ext cx="0" cy="0"/>
          <a:chOff x="0" y="0"/>
          <a:chExt cx="0" cy="0"/>
        </a:xfrm>
      </p:grpSpPr>
      <p:sp>
        <p:nvSpPr>
          <p:cNvPr id="3010" name="Google Shape;3010;p154"/>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3</a:t>
            </a:r>
            <a:r>
              <a:rPr b="1" lang="en-US" sz="5500">
                <a:latin typeface="Helvetica Neue"/>
                <a:ea typeface="Helvetica Neue"/>
                <a:cs typeface="Helvetica Neue"/>
                <a:sym typeface="Helvetica Neue"/>
              </a:rPr>
              <a:t> groups of 5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5</a:t>
            </a:r>
            <a:r>
              <a:rPr b="1" lang="en-US" sz="5500">
                <a:latin typeface="Helvetica Neue"/>
                <a:ea typeface="Helvetica Neue"/>
                <a:cs typeface="Helvetica Neue"/>
                <a:sym typeface="Helvetica Neue"/>
              </a:rPr>
              <a:t> groups of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groups of 10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10 groups of 3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4" name="Shape 3014"/>
        <p:cNvGrpSpPr/>
        <p:nvPr/>
      </p:nvGrpSpPr>
      <p:grpSpPr>
        <a:xfrm>
          <a:off x="0" y="0"/>
          <a:ext cx="0" cy="0"/>
          <a:chOff x="0" y="0"/>
          <a:chExt cx="0" cy="0"/>
        </a:xfrm>
      </p:grpSpPr>
      <p:sp>
        <p:nvSpPr>
          <p:cNvPr id="3015" name="Google Shape;3015;p155"/>
          <p:cNvSpPr/>
          <p:nvPr/>
        </p:nvSpPr>
        <p:spPr>
          <a:xfrm>
            <a:off x="1639025" y="126900"/>
            <a:ext cx="8132400" cy="96267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lang="en-US" sz="5500">
                <a:latin typeface="Helvetica Neue"/>
                <a:ea typeface="Helvetica Neue"/>
                <a:cs typeface="Helvetica Neue"/>
                <a:sym typeface="Helvetica Neue"/>
              </a:rPr>
              <a:t>3</a:t>
            </a:r>
            <a:r>
              <a:rPr b="1" lang="en-US" sz="5500">
                <a:latin typeface="Helvetica Neue"/>
                <a:ea typeface="Helvetica Neue"/>
                <a:cs typeface="Helvetica Neue"/>
                <a:sym typeface="Helvetica Neue"/>
              </a:rPr>
              <a:t> groups of 2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t/>
            </a:r>
            <a:endParaRPr b="1" i="0" sz="5500" u="none" cap="none" strike="noStrike">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2</a:t>
            </a:r>
            <a:r>
              <a:rPr b="1" lang="en-US" sz="5500">
                <a:latin typeface="Helvetica Neue"/>
                <a:ea typeface="Helvetica Neue"/>
                <a:cs typeface="Helvetica Neue"/>
                <a:sym typeface="Helvetica Neue"/>
              </a:rPr>
              <a:t> groups of 3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3 groups of 1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b="1" sz="5500">
              <a:latin typeface="Helvetica Neue"/>
              <a:ea typeface="Helvetica Neue"/>
              <a:cs typeface="Helvetica Neue"/>
              <a:sym typeface="Helvetica Neue"/>
            </a:endParaRPr>
          </a:p>
          <a:p>
            <a:pPr indent="0" lvl="0" marL="0" marR="0" rtl="0" algn="l">
              <a:spcBef>
                <a:spcPts val="1000"/>
              </a:spcBef>
              <a:spcAft>
                <a:spcPts val="0"/>
              </a:spcAft>
              <a:buNone/>
            </a:pPr>
            <a:r>
              <a:rPr b="1" lang="en-US" sz="5500">
                <a:latin typeface="Helvetica Neue"/>
                <a:ea typeface="Helvetica Neue"/>
                <a:cs typeface="Helvetica Neue"/>
                <a:sym typeface="Helvetica Neue"/>
              </a:rPr>
              <a:t>1 group of 3 = </a:t>
            </a:r>
            <a:endParaRPr b="1" sz="5500">
              <a:latin typeface="Helvetica Neue"/>
              <a:ea typeface="Helvetica Neue"/>
              <a:cs typeface="Helvetica Neue"/>
              <a:sym typeface="Helvetica Neue"/>
            </a:endParaRPr>
          </a:p>
          <a:p>
            <a:pPr indent="0" lvl="0" marL="0" marR="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