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2"/>
    <p:restoredTop sz="96327"/>
  </p:normalViewPr>
  <p:slideViewPr>
    <p:cSldViewPr snapToGrid="0" snapToObjects="1" showGuides="1">
      <p:cViewPr varScale="1">
        <p:scale>
          <a:sx n="101" d="100"/>
          <a:sy n="101" d="100"/>
        </p:scale>
        <p:origin x="2448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9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1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2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9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8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2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3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9BC8-B7B5-E84E-8901-F6337F3A72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ED42B9-99A5-9A46-AFB4-DF9ED8AFF9F2}"/>
              </a:ext>
            </a:extLst>
          </p:cNvPr>
          <p:cNvSpPr/>
          <p:nvPr/>
        </p:nvSpPr>
        <p:spPr>
          <a:xfrm>
            <a:off x="268941" y="225911"/>
            <a:ext cx="6408950" cy="763793"/>
          </a:xfrm>
          <a:prstGeom prst="rect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Count Back Strategy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F22204-B7F2-8D41-BE70-1FB5BE533320}"/>
              </a:ext>
            </a:extLst>
          </p:cNvPr>
          <p:cNvSpPr/>
          <p:nvPr/>
        </p:nvSpPr>
        <p:spPr>
          <a:xfrm>
            <a:off x="268941" y="1151067"/>
            <a:ext cx="6408950" cy="776702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1400" b="1" dirty="0"/>
          </a:p>
          <a:p>
            <a:r>
              <a:rPr lang="en-US" sz="1400" b="1" dirty="0">
                <a:solidFill>
                  <a:schemeClr val="tx1"/>
                </a:solidFill>
              </a:rPr>
              <a:t>How It Works:</a:t>
            </a:r>
            <a:r>
              <a:rPr lang="en-US" sz="1400" dirty="0">
                <a:solidFill>
                  <a:schemeClr val="tx1"/>
                </a:solidFill>
              </a:rPr>
              <a:t> To subtract, we can break apart the subtrahend (second number) and count back from the minuend (first number).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Break apart the subtrahend (the second number) into easy chunks.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Count back from the minuend (the first number)  by the chunks.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The last count is the answer.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The left example shows how 137 can be broken into 100, 30, and 7. Note that those chunks can be counted in any order. 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The right example shows how the person counts back 25 first and then 400. 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When It’s Useful: </a:t>
            </a:r>
            <a:r>
              <a:rPr lang="en-US" sz="1400" dirty="0">
                <a:solidFill>
                  <a:schemeClr val="tx1"/>
                </a:solidFill>
              </a:rPr>
              <a:t>Count Back is useful when the number being subtracted is small. Count Back is also useful when the difference between the two numbers is small. 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50E85E79-5168-FF41-8D1F-E339E1439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" y="4811714"/>
            <a:ext cx="2727281" cy="33080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 descr="Diagram&#10;&#10;Description automatically generated">
            <a:extLst>
              <a:ext uri="{FF2B5EF4-FFF2-40B4-BE49-F238E27FC236}">
                <a16:creationId xmlns:a16="http://schemas.microsoft.com/office/drawing/2014/main" id="{F8236FF9-6B26-4B4B-A0BC-0EEE9B9B39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3416" y="4841314"/>
            <a:ext cx="3050216" cy="327849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35441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465</TotalTime>
  <Words>138</Words>
  <Application>Microsoft Office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66</cp:revision>
  <dcterms:created xsi:type="dcterms:W3CDTF">2021-01-10T13:40:23Z</dcterms:created>
  <dcterms:modified xsi:type="dcterms:W3CDTF">2021-03-30T11:01:29Z</dcterms:modified>
</cp:coreProperties>
</file>