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6858000" cy="9144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7" roundtripDataSignature="AMtx7mhmxiio26i4e3oPeKVSJz0ioyItn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8E71855-F68E-433A-8B9C-B47E43903FDD}">
  <a:tblStyle styleId="{58E71855-F68E-433A-8B9C-B47E43903FDD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tcBdr/>
        <a:fill>
          <a:solidFill>
            <a:srgbClr val="CDD4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4E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79" d="100"/>
          <a:sy n="79" d="100"/>
        </p:scale>
        <p:origin x="3108" y="9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customschemas.google.com/relationships/presentationmetadata" Target="metadata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ableStyles" Target="tableStyles.xml"/><Relationship Id="rId10" Type="http://schemas.openxmlformats.org/officeDocument/2006/relationships/theme" Target="theme/theme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ri Mirsadjadi (she/her/hers)" userId="829506b3-188b-40ef-b775-a5ec767efb4e" providerId="ADAL" clId="{52949005-4C4B-43F4-A0CD-3598E10E48FA}"/>
    <pc:docChg chg="delSld">
      <pc:chgData name="Tori Mirsadjadi (she/her/hers)" userId="829506b3-188b-40ef-b775-a5ec767efb4e" providerId="ADAL" clId="{52949005-4C4B-43F4-A0CD-3598E10E48FA}" dt="2023-02-21T17:19:54.178" v="0" actId="2696"/>
      <pc:docMkLst>
        <pc:docMk/>
      </pc:docMkLst>
      <pc:sldChg chg="del">
        <pc:chgData name="Tori Mirsadjadi (she/her/hers)" userId="829506b3-188b-40ef-b775-a5ec767efb4e" providerId="ADAL" clId="{52949005-4C4B-43F4-A0CD-3598E10E48FA}" dt="2023-02-21T17:19:54.178" v="0" actId="2696"/>
        <pc:sldMkLst>
          <pc:docMk/>
          <pc:sldMk cId="587775224" sldId="25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271713" y="1143000"/>
            <a:ext cx="23145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6185658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613170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2"/>
          <p:cNvSpPr txBox="1">
            <a:spLocks noGrp="1"/>
          </p:cNvSpPr>
          <p:nvPr>
            <p:ph type="body" idx="1"/>
          </p:nvPr>
        </p:nvSpPr>
        <p:spPr>
          <a:xfrm rot="5400000">
            <a:off x="528108" y="2377546"/>
            <a:ext cx="5801784" cy="591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6" name="Google Shape;76;p12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7" name="Google Shape;77;p12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>
            <a:spLocks noGrp="1"/>
          </p:cNvSpPr>
          <p:nvPr>
            <p:ph type="title"/>
          </p:nvPr>
        </p:nvSpPr>
        <p:spPr>
          <a:xfrm rot="5400000">
            <a:off x="1772576" y="3622015"/>
            <a:ext cx="7749117" cy="147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3"/>
          <p:cNvSpPr txBox="1">
            <a:spLocks noGrp="1"/>
          </p:cNvSpPr>
          <p:nvPr>
            <p:ph type="body" idx="1"/>
          </p:nvPr>
        </p:nvSpPr>
        <p:spPr>
          <a:xfrm rot="5400000">
            <a:off x="-1227799" y="2186121"/>
            <a:ext cx="7749117" cy="4350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2" name="Google Shape;82;p13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3" name="Google Shape;83;p13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71488" y="2434167"/>
            <a:ext cx="2914650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3471863" y="2434167"/>
            <a:ext cx="2914650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72381" y="3340100"/>
            <a:ext cx="2901255" cy="4912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3471863" y="2241551"/>
            <a:ext cx="2915543" cy="1098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3471863" y="3340100"/>
            <a:ext cx="2915543" cy="4912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6" name="Google Shape;56;p9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7" name="Google Shape;57;p9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1"/>
          </p:nvPr>
        </p:nvSpPr>
        <p:spPr>
          <a:xfrm>
            <a:off x="2915543" y="1316569"/>
            <a:ext cx="3471863" cy="6498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body" idx="2"/>
          </p:nvPr>
        </p:nvSpPr>
        <p:spPr>
          <a:xfrm>
            <a:off x="472381" y="2743200"/>
            <a:ext cx="2211884" cy="5082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3" name="Google Shape;63;p10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4" name="Google Shape;64;p10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>
            <a:spLocks noGrp="1"/>
          </p:cNvSpPr>
          <p:nvPr>
            <p:ph type="pic" idx="2"/>
          </p:nvPr>
        </p:nvSpPr>
        <p:spPr>
          <a:xfrm>
            <a:off x="2915543" y="1316569"/>
            <a:ext cx="3471863" cy="6498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68" name="Google Shape;68;p11"/>
          <p:cNvSpPr txBox="1">
            <a:spLocks noGrp="1"/>
          </p:cNvSpPr>
          <p:nvPr>
            <p:ph type="body" idx="1"/>
          </p:nvPr>
        </p:nvSpPr>
        <p:spPr>
          <a:xfrm>
            <a:off x="472381" y="2743200"/>
            <a:ext cx="2211884" cy="5082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0" name="Google Shape;70;p11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1" name="Google Shape;71;p11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/>
          <p:nvPr/>
        </p:nvSpPr>
        <p:spPr>
          <a:xfrm>
            <a:off x="145657" y="145658"/>
            <a:ext cx="6546456" cy="566442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Candy Trays - Break Apart by Factors</a:t>
            </a: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"/>
          <p:cNvSpPr/>
          <p:nvPr/>
        </p:nvSpPr>
        <p:spPr>
          <a:xfrm>
            <a:off x="254486" y="574480"/>
            <a:ext cx="6332851" cy="566442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Directions:</a:t>
            </a:r>
            <a:r>
              <a:rPr lang="en-US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Break apart the fractions as factors showing the part of the set as the product.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1" name="Google Shape;91;p1"/>
              <p:cNvGraphicFramePr/>
              <p:nvPr>
                <p:extLst>
                  <p:ext uri="{D42A27DB-BD31-4B8C-83A1-F6EECF244321}">
                    <p14:modId xmlns:p14="http://schemas.microsoft.com/office/powerpoint/2010/main" val="1451166733"/>
                  </p:ext>
                </p:extLst>
              </p:nvPr>
            </p:nvGraphicFramePr>
            <p:xfrm>
              <a:off x="237448" y="1209296"/>
              <a:ext cx="6332850" cy="7360223"/>
            </p:xfrm>
            <a:graphic>
              <a:graphicData uri="http://schemas.openxmlformats.org/drawingml/2006/table">
                <a:tbl>
                  <a:tblPr firstRow="1" firstCol="1" bandRow="1">
                    <a:noFill/>
                    <a:tableStyleId>{58E71855-F68E-433A-8B9C-B47E43903FDD}</a:tableStyleId>
                  </a:tblPr>
                  <a:tblGrid>
                    <a:gridCol w="1896152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43669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36057"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en-US" sz="1100" u="none" strike="noStrike" cap="none" dirty="0">
                              <a:solidFill>
                                <a:schemeClr val="lt1"/>
                              </a:solidFill>
                            </a:rPr>
                            <a:t>Division Problem</a:t>
                          </a:r>
                          <a:endParaRPr sz="1000" u="none" strike="noStrike" cap="none" dirty="0">
                            <a:solidFill>
                              <a:schemeClr val="lt1"/>
                            </a:solidFill>
                            <a:latin typeface="Calibri"/>
                            <a:ea typeface="Calibri"/>
                            <a:cs typeface="Calibri"/>
                            <a:sym typeface="Calibri"/>
                          </a:endParaRPr>
                        </a:p>
                      </a:txBody>
                      <a:tcPr marL="57125" marR="57125" marT="0" marB="0" anchor="ctr">
                        <a:lnL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L>
                        <a:lnR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R>
                        <a:lnT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T>
                        <a:lnB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B>
                        <a:solidFill>
                          <a:srgbClr val="7F7F7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1000" u="none" strike="noStrike" cap="none" dirty="0">
                            <a:solidFill>
                              <a:schemeClr val="lt1"/>
                            </a:solidFill>
                            <a:latin typeface="Calibri"/>
                            <a:ea typeface="Calibri"/>
                            <a:cs typeface="Calibri"/>
                            <a:sym typeface="Calibri"/>
                          </a:endParaRPr>
                        </a:p>
                      </a:txBody>
                      <a:tcPr marL="57125" marR="57125" marT="0" marB="0" anchor="ctr">
                        <a:lnL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L>
                        <a:lnR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R>
                        <a:lnT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T>
                        <a:lnB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B>
                        <a:solidFill>
                          <a:srgbClr val="7F7F7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1947323"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ar-AE" sz="13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IN" sz="13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𝟑</m:t>
                                  </m:r>
                                </m:num>
                                <m:den>
                                  <m:r>
                                    <a:rPr lang="en-US" sz="13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𝟓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130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1200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×</m:t>
                              </m:r>
                              <m:r>
                                <a:rPr lang="en-US" sz="12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𝟐𝟎</m:t>
                              </m:r>
                            </m:oMath>
                          </a14:m>
                          <a:endParaRPr lang="en-US" sz="1200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lang="en-US" sz="1200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lang="en-US" sz="1200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en-US" sz="1200" dirty="0">
                              <a:solidFill>
                                <a:schemeClr val="tx1"/>
                              </a:solidFill>
                            </a:rPr>
                            <a:t>3</a:t>
                          </a:r>
                          <a14:m>
                            <m:oMath xmlns:m="http://schemas.openxmlformats.org/officeDocument/2006/math">
                              <m:r>
                                <a:rPr lang="en-US" sz="1200" b="1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 </m:t>
                              </m:r>
                              <m:r>
                                <a:rPr lang="en-US" sz="12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×</m:t>
                              </m:r>
                              <m:r>
                                <a:rPr lang="en-US" sz="12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(</m:t>
                              </m:r>
                            </m:oMath>
                          </a14:m>
                          <a:r>
                            <a:rPr lang="en-US" sz="120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13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3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13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𝟓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120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1200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×</m:t>
                              </m:r>
                              <m:r>
                                <a:rPr lang="en-US" sz="12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𝟐𝟎</m:t>
                              </m:r>
                              <m:r>
                                <a:rPr lang="en-US" sz="12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)</m:t>
                              </m:r>
                            </m:oMath>
                          </a14:m>
                          <a:endParaRPr lang="en-US" sz="1200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lang="ar-AE" sz="1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57125" marR="57125" marT="0" marB="0" anchor="ctr">
                        <a:lnL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L>
                        <a:lnR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R>
                        <a:lnT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T>
                        <a:lnB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12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marL="57125" marR="57125" marT="0" marB="0" anchor="ctr">
                        <a:lnL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L>
                        <a:lnR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R>
                        <a:lnT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T>
                        <a:lnB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1656490"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ar-AE" sz="1300" i="1" smtClean="0">
                                      <a:solidFill>
                                        <a:schemeClr val="dk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300" b="1" i="1" smtClean="0">
                                      <a:solidFill>
                                        <a:schemeClr val="dk1"/>
                                      </a:solidFill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num>
                                <m:den>
                                  <m:r>
                                    <a:rPr lang="en-US" sz="1300" b="1" i="1" smtClean="0">
                                      <a:solidFill>
                                        <a:schemeClr val="dk1"/>
                                      </a:solidFill>
                                      <a:latin typeface="Cambria Math" panose="02040503050406030204" pitchFamily="18" charset="0"/>
                                    </a:rPr>
                                    <m:t>𝟓</m:t>
                                  </m:r>
                                </m:den>
                              </m:f>
                            </m:oMath>
                          </a14:m>
                          <a:r>
                            <a:rPr lang="ar-AE" sz="1200" dirty="0">
                              <a:solidFill>
                                <a:schemeClr val="dk1"/>
                              </a:solidFill>
                            </a:rPr>
                            <a:t> </a:t>
                          </a:r>
                          <a:r>
                            <a:rPr lang="en-US" sz="1200" dirty="0">
                              <a:solidFill>
                                <a:schemeClr val="dk1"/>
                              </a:solidFill>
                            </a:rPr>
                            <a:t> of 15</a:t>
                          </a:r>
                          <a:endParaRPr lang="ar-AE" sz="1200" dirty="0">
                            <a:solidFill>
                              <a:schemeClr val="dk1"/>
                            </a:solidFill>
                          </a:endParaRPr>
                        </a:p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ar-AE" sz="1200" dirty="0">
                              <a:solidFill>
                                <a:schemeClr val="dk1"/>
                              </a:solidFill>
                            </a:rPr>
                            <a:t> </a:t>
                          </a:r>
                          <a:endParaRPr sz="1200" dirty="0">
                            <a:solidFill>
                              <a:schemeClr val="dk1"/>
                            </a:solidFill>
                            <a:latin typeface="Calibri"/>
                            <a:ea typeface="Calibri"/>
                            <a:cs typeface="Calibri"/>
                            <a:sym typeface="Calibri"/>
                          </a:endParaRPr>
                        </a:p>
                      </a:txBody>
                      <a:tcPr marL="57125" marR="57125" marT="0" marB="0" anchor="ctr" anchorCtr="1">
                        <a:lnL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L>
                        <a:lnR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R>
                        <a:lnT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T>
                        <a:lnB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B>
                        <a:solidFill>
                          <a:schemeClr val="l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:endParaRPr sz="1200" dirty="0">
                            <a:solidFill>
                              <a:schemeClr val="tx1"/>
                            </a:solidFill>
                            <a:latin typeface="Calibri"/>
                            <a:ea typeface="Calibri"/>
                            <a:cs typeface="Calibri"/>
                            <a:sym typeface="Calibri"/>
                          </a:endParaRPr>
                        </a:p>
                      </a:txBody>
                      <a:tcPr marL="57125" marR="57125" marT="0" marB="0" anchor="ctr">
                        <a:lnL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L>
                        <a:lnR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R>
                        <a:lnT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T>
                        <a:lnB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B>
                        <a:solidFill>
                          <a:schemeClr val="lt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1527222"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ar-AE" sz="1200" dirty="0">
                              <a:solidFill>
                                <a:schemeClr val="dk1"/>
                              </a:solidFill>
                            </a:rPr>
                            <a:t> </a:t>
                          </a:r>
                        </a:p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lang="en-US" sz="1300" i="1" dirty="0">
                            <a:solidFill>
                              <a:schemeClr val="dk1"/>
                            </a:solidFill>
                            <a:latin typeface="Cambria Math"/>
                          </a:endParaRPr>
                        </a:p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ar-AE" sz="1300" i="1" smtClean="0">
                                      <a:solidFill>
                                        <a:schemeClr val="dk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300" b="1" i="1" smtClean="0">
                                      <a:solidFill>
                                        <a:schemeClr val="dk1"/>
                                      </a:solidFill>
                                      <a:latin typeface="Cambria Math"/>
                                    </a:rPr>
                                    <m:t>𝟑</m:t>
                                  </m:r>
                                </m:num>
                                <m:den>
                                  <m:r>
                                    <a:rPr lang="en-US" sz="1300" b="1" i="1" smtClean="0">
                                      <a:solidFill>
                                        <a:schemeClr val="dk1"/>
                                      </a:solidFill>
                                      <a:latin typeface="Cambria Math"/>
                                    </a:rPr>
                                    <m:t>𝟒</m:t>
                                  </m:r>
                                </m:den>
                              </m:f>
                            </m:oMath>
                          </a14:m>
                          <a:r>
                            <a:rPr lang="ar-AE" sz="1200" dirty="0">
                              <a:solidFill>
                                <a:schemeClr val="dk1"/>
                              </a:solidFill>
                            </a:rPr>
                            <a:t>  </a:t>
                          </a:r>
                          <a:r>
                            <a:rPr lang="en-US" sz="1200" dirty="0">
                              <a:solidFill>
                                <a:schemeClr val="dk1"/>
                              </a:solidFill>
                            </a:rPr>
                            <a:t>of 24</a:t>
                          </a:r>
                        </a:p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en-US" sz="1200" dirty="0">
                              <a:solidFill>
                                <a:schemeClr val="dk1"/>
                              </a:solidFill>
                            </a:rPr>
                            <a:t> </a:t>
                          </a:r>
                        </a:p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en-US" sz="1200" dirty="0">
                              <a:solidFill>
                                <a:schemeClr val="dk1"/>
                              </a:solidFill>
                            </a:rPr>
                            <a:t> </a:t>
                          </a:r>
                          <a:endParaRPr sz="1200" dirty="0">
                            <a:solidFill>
                              <a:schemeClr val="dk1"/>
                            </a:solidFill>
                            <a:latin typeface="Calibri"/>
                            <a:ea typeface="Calibri"/>
                            <a:cs typeface="Calibri"/>
                            <a:sym typeface="Calibri"/>
                          </a:endParaRPr>
                        </a:p>
                      </a:txBody>
                      <a:tcPr marL="57125" marR="57125" marT="0" marB="0" anchor="ctr" anchorCtr="1">
                        <a:lnL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L>
                        <a:lnR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R>
                        <a:lnT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T>
                        <a:lnB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B>
                        <a:solidFill>
                          <a:schemeClr val="l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en-US" sz="1200" dirty="0">
                              <a:solidFill>
                                <a:schemeClr val="dk1"/>
                              </a:solidFill>
                            </a:rPr>
                            <a:t> </a:t>
                          </a:r>
                          <a:endParaRPr sz="1200" dirty="0">
                            <a:solidFill>
                              <a:schemeClr val="dk1"/>
                            </a:solidFill>
                            <a:latin typeface="Calibri"/>
                            <a:ea typeface="Calibri"/>
                            <a:cs typeface="Calibri"/>
                            <a:sym typeface="Calibri"/>
                          </a:endParaRPr>
                        </a:p>
                      </a:txBody>
                      <a:tcPr marL="57125" marR="57125" marT="0" marB="0" anchor="ctr">
                        <a:lnL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L>
                        <a:lnR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R>
                        <a:lnT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T>
                        <a:lnB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B>
                        <a:solidFill>
                          <a:schemeClr val="lt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1893131"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ar-AE" sz="1200" dirty="0">
                              <a:solidFill>
                                <a:schemeClr val="dk1"/>
                              </a:solidFill>
                            </a:rPr>
                            <a:t> </a:t>
                          </a:r>
                        </a:p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ar-AE" sz="1200" dirty="0">
                              <a:solidFill>
                                <a:schemeClr val="dk1"/>
                              </a:solidFill>
                            </a:rPr>
                            <a:t> 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ar-AE" sz="1300" i="1" smtClean="0">
                                      <a:solidFill>
                                        <a:schemeClr val="dk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300" b="1" i="1" smtClean="0">
                                      <a:solidFill>
                                        <a:schemeClr val="dk1"/>
                                      </a:solidFill>
                                      <a:latin typeface="Cambria Math"/>
                                    </a:rPr>
                                    <m:t>𝟒</m:t>
                                  </m:r>
                                </m:num>
                                <m:den>
                                  <m:r>
                                    <a:rPr lang="en-US" sz="1300" b="1" i="1" smtClean="0">
                                      <a:solidFill>
                                        <a:schemeClr val="dk1"/>
                                      </a:solidFill>
                                      <a:latin typeface="Cambria Math"/>
                                    </a:rPr>
                                    <m:t>𝟓</m:t>
                                  </m:r>
                                </m:den>
                              </m:f>
                            </m:oMath>
                          </a14:m>
                          <a:r>
                            <a:rPr lang="ar-AE" sz="1200" dirty="0">
                              <a:solidFill>
                                <a:schemeClr val="dk1"/>
                              </a:solidFill>
                            </a:rPr>
                            <a:t>  </a:t>
                          </a:r>
                          <a:r>
                            <a:rPr lang="en-US" sz="1200" dirty="0">
                              <a:solidFill>
                                <a:schemeClr val="dk1"/>
                              </a:solidFill>
                            </a:rPr>
                            <a:t>of 30</a:t>
                          </a:r>
                        </a:p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lang="en-US" sz="1200" dirty="0">
                            <a:solidFill>
                              <a:schemeClr val="dk1"/>
                            </a:solidFill>
                          </a:endParaRPr>
                        </a:p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en-US" sz="1200" dirty="0">
                              <a:solidFill>
                                <a:schemeClr val="dk1"/>
                              </a:solidFill>
                            </a:rPr>
                            <a:t> </a:t>
                          </a:r>
                          <a:endParaRPr sz="1200" dirty="0">
                            <a:solidFill>
                              <a:schemeClr val="dk1"/>
                            </a:solidFill>
                            <a:latin typeface="Calibri"/>
                            <a:ea typeface="Calibri"/>
                            <a:cs typeface="Calibri"/>
                            <a:sym typeface="Calibri"/>
                          </a:endParaRPr>
                        </a:p>
                      </a:txBody>
                      <a:tcPr marL="57125" marR="57125" marT="0" marB="0" anchor="ctr">
                        <a:lnL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L>
                        <a:lnR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R>
                        <a:lnT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T>
                        <a:lnB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B>
                        <a:solidFill>
                          <a:schemeClr val="l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en-US" sz="1200" dirty="0">
                              <a:solidFill>
                                <a:schemeClr val="dk1"/>
                              </a:solidFill>
                            </a:rPr>
                            <a:t> </a:t>
                          </a:r>
                          <a:endParaRPr sz="1200" dirty="0">
                            <a:solidFill>
                              <a:schemeClr val="dk1"/>
                            </a:solidFill>
                            <a:latin typeface="Calibri"/>
                            <a:ea typeface="Calibri"/>
                            <a:cs typeface="Calibri"/>
                            <a:sym typeface="Calibri"/>
                          </a:endParaRPr>
                        </a:p>
                      </a:txBody>
                      <a:tcPr marL="57125" marR="57125" marT="0" marB="0" anchor="ctr">
                        <a:lnL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L>
                        <a:lnR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R>
                        <a:lnT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T>
                        <a:lnB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B>
                        <a:solidFill>
                          <a:schemeClr val="lt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1" name="Google Shape;91;p1"/>
              <p:cNvGraphicFramePr/>
              <p:nvPr>
                <p:extLst>
                  <p:ext uri="{D42A27DB-BD31-4B8C-83A1-F6EECF244321}">
                    <p14:modId xmlns:p14="http://schemas.microsoft.com/office/powerpoint/2010/main" val="1451166733"/>
                  </p:ext>
                </p:extLst>
              </p:nvPr>
            </p:nvGraphicFramePr>
            <p:xfrm>
              <a:off x="237448" y="1209296"/>
              <a:ext cx="6332850" cy="7360223"/>
            </p:xfrm>
            <a:graphic>
              <a:graphicData uri="http://schemas.openxmlformats.org/drawingml/2006/table">
                <a:tbl>
                  <a:tblPr firstRow="1" firstCol="1" bandRow="1">
                    <a:noFill/>
                    <a:tableStyleId>{58E71855-F68E-433A-8B9C-B47E43903FDD}</a:tableStyleId>
                  </a:tblPr>
                  <a:tblGrid>
                    <a:gridCol w="1896152">
                      <a:extLst>
                        <a:ext uri="{9D8B030D-6E8A-4147-A177-3AD203B41FA5}">
                          <a16:colId xmlns:a16="http://schemas.microsoft.com/office/drawing/2014/main" xmlns="" val="20000"/>
                        </a:ext>
                      </a:extLst>
                    </a:gridCol>
                    <a:gridCol w="4436698">
                      <a:extLst>
                        <a:ext uri="{9D8B030D-6E8A-4147-A177-3AD203B41FA5}">
                          <a16:colId xmlns:a16="http://schemas.microsoft.com/office/drawing/2014/main" xmlns="" val="20001"/>
                        </a:ext>
                      </a:extLst>
                    </a:gridCol>
                  </a:tblGrid>
                  <a:tr h="336057"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en-US" sz="1100" u="none" strike="noStrike" cap="none" dirty="0">
                              <a:solidFill>
                                <a:schemeClr val="lt1"/>
                              </a:solidFill>
                            </a:rPr>
                            <a:t>Division Problem</a:t>
                          </a:r>
                          <a:endParaRPr sz="1000" u="none" strike="noStrike" cap="none" dirty="0">
                            <a:solidFill>
                              <a:schemeClr val="lt1"/>
                            </a:solidFill>
                            <a:latin typeface="Calibri"/>
                            <a:ea typeface="Calibri"/>
                            <a:cs typeface="Calibri"/>
                            <a:sym typeface="Calibri"/>
                          </a:endParaRPr>
                        </a:p>
                      </a:txBody>
                      <a:tcPr marL="57125" marR="57125" marT="0" marB="0" anchor="ctr">
                        <a:lnL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L>
                        <a:lnR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R>
                        <a:lnT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T>
                        <a:lnB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B>
                        <a:solidFill>
                          <a:srgbClr val="7F7F7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1000" u="none" strike="noStrike" cap="none" dirty="0">
                            <a:solidFill>
                              <a:schemeClr val="lt1"/>
                            </a:solidFill>
                            <a:latin typeface="Calibri"/>
                            <a:ea typeface="Calibri"/>
                            <a:cs typeface="Calibri"/>
                            <a:sym typeface="Calibri"/>
                          </a:endParaRPr>
                        </a:p>
                      </a:txBody>
                      <a:tcPr marL="57125" marR="57125" marT="0" marB="0" anchor="ctr">
                        <a:lnL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L>
                        <a:lnR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R>
                        <a:lnT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T>
                        <a:lnB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B>
                        <a:solidFill>
                          <a:srgbClr val="7F7F7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0"/>
                      </a:ext>
                    </a:extLst>
                  </a:tr>
                  <a:tr h="194732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7125" marR="57125" marT="0" marB="0" anchor="ctr">
                        <a:lnL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L>
                        <a:lnR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R>
                        <a:lnT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T>
                        <a:lnB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B>
                        <a:blipFill rotWithShape="1">
                          <a:blip r:embed="rId3"/>
                          <a:stretch>
                            <a:fillRect l="-322" t="-17188" r="-234084" b="-2603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 sz="12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marL="57125" marR="57125" marT="0" marB="0" anchor="ctr">
                        <a:lnL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L>
                        <a:lnR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R>
                        <a:lnT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T>
                        <a:lnB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1"/>
                      </a:ext>
                    </a:extLst>
                  </a:tr>
                  <a:tr h="165649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7125" marR="57125" marT="0" marB="0" anchor="ctr" anchorCtr="1">
                        <a:lnL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L>
                        <a:lnR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R>
                        <a:lnT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T>
                        <a:lnB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B>
                        <a:blipFill rotWithShape="1">
                          <a:blip r:embed="rId3"/>
                          <a:stretch>
                            <a:fillRect l="-322" t="-137868" r="-234084" b="-2062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:endParaRPr sz="1200" dirty="0">
                            <a:solidFill>
                              <a:schemeClr val="tx1"/>
                            </a:solidFill>
                            <a:latin typeface="Calibri"/>
                            <a:ea typeface="Calibri"/>
                            <a:cs typeface="Calibri"/>
                            <a:sym typeface="Calibri"/>
                          </a:endParaRPr>
                        </a:p>
                      </a:txBody>
                      <a:tcPr marL="57125" marR="57125" marT="0" marB="0" anchor="ctr">
                        <a:lnL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L>
                        <a:lnR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R>
                        <a:lnT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T>
                        <a:lnB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B>
                        <a:solidFill>
                          <a:schemeClr val="lt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2"/>
                      </a:ext>
                    </a:extLst>
                  </a:tr>
                  <a:tr h="152722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7125" marR="57125" marT="0" marB="0" anchor="ctr" anchorCtr="1">
                        <a:lnL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L>
                        <a:lnR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R>
                        <a:lnT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T>
                        <a:lnB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B>
                        <a:blipFill rotWithShape="1">
                          <a:blip r:embed="rId3"/>
                          <a:stretch>
                            <a:fillRect l="-322" t="-258800" r="-234084" b="-1244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en-US" sz="1200" dirty="0">
                              <a:solidFill>
                                <a:schemeClr val="dk1"/>
                              </a:solidFill>
                            </a:rPr>
                            <a:t> </a:t>
                          </a:r>
                          <a:endParaRPr sz="1200" dirty="0">
                            <a:solidFill>
                              <a:schemeClr val="dk1"/>
                            </a:solidFill>
                            <a:latin typeface="Calibri"/>
                            <a:ea typeface="Calibri"/>
                            <a:cs typeface="Calibri"/>
                            <a:sym typeface="Calibri"/>
                          </a:endParaRPr>
                        </a:p>
                      </a:txBody>
                      <a:tcPr marL="57125" marR="57125" marT="0" marB="0" anchor="ctr">
                        <a:lnL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L>
                        <a:lnR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R>
                        <a:lnT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T>
                        <a:lnB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B>
                        <a:solidFill>
                          <a:schemeClr val="lt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3"/>
                      </a:ext>
                    </a:extLst>
                  </a:tr>
                  <a:tr h="189313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7125" marR="57125" marT="0" marB="0" anchor="ctr">
                        <a:lnL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L>
                        <a:lnR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R>
                        <a:lnT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T>
                        <a:lnB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B>
                        <a:blipFill rotWithShape="1">
                          <a:blip r:embed="rId3"/>
                          <a:stretch>
                            <a:fillRect l="-322" t="-288424" r="-23408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r>
                            <a:rPr lang="en-US" sz="1200" dirty="0">
                              <a:solidFill>
                                <a:schemeClr val="dk1"/>
                              </a:solidFill>
                            </a:rPr>
                            <a:t> </a:t>
                          </a:r>
                          <a:endParaRPr sz="1200" dirty="0">
                            <a:solidFill>
                              <a:schemeClr val="dk1"/>
                            </a:solidFill>
                            <a:latin typeface="Calibri"/>
                            <a:ea typeface="Calibri"/>
                            <a:cs typeface="Calibri"/>
                            <a:sym typeface="Calibri"/>
                          </a:endParaRPr>
                        </a:p>
                      </a:txBody>
                      <a:tcPr marL="57125" marR="57125" marT="0" marB="0" anchor="ctr">
                        <a:lnL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L>
                        <a:lnR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R>
                        <a:lnT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T>
                        <a:lnB w="19050" cap="flat" cmpd="sng">
                          <a:solidFill>
                            <a:schemeClr val="dk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B>
                        <a:solidFill>
                          <a:schemeClr val="lt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4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39" name="Group 38"/>
          <p:cNvGrpSpPr/>
          <p:nvPr/>
        </p:nvGrpSpPr>
        <p:grpSpPr>
          <a:xfrm>
            <a:off x="3286374" y="1866901"/>
            <a:ext cx="1928561" cy="1466852"/>
            <a:chOff x="3286374" y="1866901"/>
            <a:chExt cx="1928561" cy="1466852"/>
          </a:xfrm>
        </p:grpSpPr>
        <p:sp>
          <p:nvSpPr>
            <p:cNvPr id="2" name="Heart 1"/>
            <p:cNvSpPr/>
            <p:nvPr/>
          </p:nvSpPr>
          <p:spPr>
            <a:xfrm>
              <a:off x="3286377" y="1866901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1" name="Heart 10"/>
            <p:cNvSpPr/>
            <p:nvPr/>
          </p:nvSpPr>
          <p:spPr>
            <a:xfrm>
              <a:off x="3286376" y="2171701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2" name="Heart 11"/>
            <p:cNvSpPr/>
            <p:nvPr/>
          </p:nvSpPr>
          <p:spPr>
            <a:xfrm>
              <a:off x="3286375" y="2476501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3" name="Heart 12"/>
            <p:cNvSpPr/>
            <p:nvPr/>
          </p:nvSpPr>
          <p:spPr>
            <a:xfrm>
              <a:off x="3286374" y="2800351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4" name="Heart 13"/>
            <p:cNvSpPr/>
            <p:nvPr/>
          </p:nvSpPr>
          <p:spPr>
            <a:xfrm>
              <a:off x="3299822" y="3124203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5" name="Heart 14"/>
            <p:cNvSpPr/>
            <p:nvPr/>
          </p:nvSpPr>
          <p:spPr>
            <a:xfrm>
              <a:off x="3671887" y="1866901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6" name="Heart 15"/>
            <p:cNvSpPr/>
            <p:nvPr/>
          </p:nvSpPr>
          <p:spPr>
            <a:xfrm>
              <a:off x="3671886" y="2171701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7" name="Heart 16"/>
            <p:cNvSpPr/>
            <p:nvPr/>
          </p:nvSpPr>
          <p:spPr>
            <a:xfrm>
              <a:off x="3671885" y="2476501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8" name="Heart 17"/>
            <p:cNvSpPr/>
            <p:nvPr/>
          </p:nvSpPr>
          <p:spPr>
            <a:xfrm>
              <a:off x="3671887" y="2800351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9" name="Heart 18"/>
            <p:cNvSpPr/>
            <p:nvPr/>
          </p:nvSpPr>
          <p:spPr>
            <a:xfrm>
              <a:off x="3671884" y="3124203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0" name="Heart 19"/>
            <p:cNvSpPr/>
            <p:nvPr/>
          </p:nvSpPr>
          <p:spPr>
            <a:xfrm>
              <a:off x="4095750" y="1866902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1" name="Heart 20"/>
            <p:cNvSpPr/>
            <p:nvPr/>
          </p:nvSpPr>
          <p:spPr>
            <a:xfrm>
              <a:off x="4095750" y="2181228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2" name="Heart 21"/>
            <p:cNvSpPr/>
            <p:nvPr/>
          </p:nvSpPr>
          <p:spPr>
            <a:xfrm>
              <a:off x="4538659" y="1866902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3" name="Heart 22"/>
            <p:cNvSpPr/>
            <p:nvPr/>
          </p:nvSpPr>
          <p:spPr>
            <a:xfrm>
              <a:off x="4095750" y="2476501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4" name="Heart 23"/>
            <p:cNvSpPr/>
            <p:nvPr/>
          </p:nvSpPr>
          <p:spPr>
            <a:xfrm>
              <a:off x="4095750" y="2800356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5" name="Heart 24"/>
            <p:cNvSpPr/>
            <p:nvPr/>
          </p:nvSpPr>
          <p:spPr>
            <a:xfrm>
              <a:off x="4095750" y="3124201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6" name="Heart 25"/>
            <p:cNvSpPr/>
            <p:nvPr/>
          </p:nvSpPr>
          <p:spPr>
            <a:xfrm>
              <a:off x="4538656" y="2800351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7" name="Heart 26"/>
            <p:cNvSpPr/>
            <p:nvPr/>
          </p:nvSpPr>
          <p:spPr>
            <a:xfrm>
              <a:off x="4538659" y="3124201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8" name="Heart 27"/>
            <p:cNvSpPr/>
            <p:nvPr/>
          </p:nvSpPr>
          <p:spPr>
            <a:xfrm>
              <a:off x="4538657" y="2476501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9" name="Heart 28"/>
            <p:cNvSpPr/>
            <p:nvPr/>
          </p:nvSpPr>
          <p:spPr>
            <a:xfrm>
              <a:off x="4538658" y="2171701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0" name="Heart 29"/>
            <p:cNvSpPr/>
            <p:nvPr/>
          </p:nvSpPr>
          <p:spPr>
            <a:xfrm>
              <a:off x="4976810" y="1866901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1" name="Heart 30"/>
            <p:cNvSpPr/>
            <p:nvPr/>
          </p:nvSpPr>
          <p:spPr>
            <a:xfrm>
              <a:off x="4976809" y="2171701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2" name="Heart 31"/>
            <p:cNvSpPr/>
            <p:nvPr/>
          </p:nvSpPr>
          <p:spPr>
            <a:xfrm>
              <a:off x="4976810" y="2476501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3" name="Heart 32"/>
            <p:cNvSpPr/>
            <p:nvPr/>
          </p:nvSpPr>
          <p:spPr>
            <a:xfrm>
              <a:off x="4976808" y="2800357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4" name="Heart 33"/>
            <p:cNvSpPr/>
            <p:nvPr/>
          </p:nvSpPr>
          <p:spPr>
            <a:xfrm>
              <a:off x="4976810" y="3124203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819150" y="2295528"/>
            <a:ext cx="314325" cy="295273"/>
            <a:chOff x="819150" y="2295528"/>
            <a:chExt cx="314325" cy="295273"/>
          </a:xfrm>
        </p:grpSpPr>
        <p:cxnSp>
          <p:nvCxnSpPr>
            <p:cNvPr id="4" name="Straight Connector 3"/>
            <p:cNvCxnSpPr/>
            <p:nvPr/>
          </p:nvCxnSpPr>
          <p:spPr>
            <a:xfrm flipH="1">
              <a:off x="819150" y="2295528"/>
              <a:ext cx="161925" cy="29527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981075" y="2295528"/>
              <a:ext cx="152400" cy="29527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1" name="Group 120"/>
          <p:cNvGrpSpPr/>
          <p:nvPr/>
        </p:nvGrpSpPr>
        <p:grpSpPr>
          <a:xfrm>
            <a:off x="3286369" y="3733803"/>
            <a:ext cx="1928566" cy="1209678"/>
            <a:chOff x="3286369" y="3733803"/>
            <a:chExt cx="1928566" cy="1209678"/>
          </a:xfrm>
        </p:grpSpPr>
        <p:sp>
          <p:nvSpPr>
            <p:cNvPr id="40" name="Heart 39"/>
            <p:cNvSpPr/>
            <p:nvPr/>
          </p:nvSpPr>
          <p:spPr>
            <a:xfrm>
              <a:off x="3286373" y="3733803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41" name="Heart 40"/>
            <p:cNvSpPr/>
            <p:nvPr/>
          </p:nvSpPr>
          <p:spPr>
            <a:xfrm>
              <a:off x="4976805" y="4248156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42" name="Heart 41"/>
            <p:cNvSpPr/>
            <p:nvPr/>
          </p:nvSpPr>
          <p:spPr>
            <a:xfrm>
              <a:off x="4976810" y="3733803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43" name="Heart 42"/>
            <p:cNvSpPr/>
            <p:nvPr/>
          </p:nvSpPr>
          <p:spPr>
            <a:xfrm>
              <a:off x="4538659" y="3733803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44" name="Heart 43"/>
            <p:cNvSpPr/>
            <p:nvPr/>
          </p:nvSpPr>
          <p:spPr>
            <a:xfrm>
              <a:off x="4095750" y="3733803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45" name="Heart 44"/>
            <p:cNvSpPr/>
            <p:nvPr/>
          </p:nvSpPr>
          <p:spPr>
            <a:xfrm>
              <a:off x="3671883" y="3733803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46" name="Heart 45"/>
            <p:cNvSpPr/>
            <p:nvPr/>
          </p:nvSpPr>
          <p:spPr>
            <a:xfrm>
              <a:off x="3671887" y="4714881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47" name="Heart 46"/>
            <p:cNvSpPr/>
            <p:nvPr/>
          </p:nvSpPr>
          <p:spPr>
            <a:xfrm>
              <a:off x="3286369" y="4733928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48" name="Heart 47"/>
            <p:cNvSpPr/>
            <p:nvPr/>
          </p:nvSpPr>
          <p:spPr>
            <a:xfrm>
              <a:off x="3286372" y="4248156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49" name="Heart 48"/>
            <p:cNvSpPr/>
            <p:nvPr/>
          </p:nvSpPr>
          <p:spPr>
            <a:xfrm>
              <a:off x="3671882" y="4248156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0" name="Heart 49"/>
            <p:cNvSpPr/>
            <p:nvPr/>
          </p:nvSpPr>
          <p:spPr>
            <a:xfrm>
              <a:off x="4095750" y="4248162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1" name="Heart 50"/>
            <p:cNvSpPr/>
            <p:nvPr/>
          </p:nvSpPr>
          <p:spPr>
            <a:xfrm>
              <a:off x="4538659" y="4248156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2" name="Heart 51"/>
            <p:cNvSpPr/>
            <p:nvPr/>
          </p:nvSpPr>
          <p:spPr>
            <a:xfrm>
              <a:off x="4095749" y="4733931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3" name="Heart 52"/>
            <p:cNvSpPr/>
            <p:nvPr/>
          </p:nvSpPr>
          <p:spPr>
            <a:xfrm>
              <a:off x="4538659" y="4733928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4" name="Heart 53"/>
            <p:cNvSpPr/>
            <p:nvPr/>
          </p:nvSpPr>
          <p:spPr>
            <a:xfrm>
              <a:off x="4976810" y="4714887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sp>
        <p:nvSpPr>
          <p:cNvPr id="61" name="Heart 60"/>
          <p:cNvSpPr/>
          <p:nvPr/>
        </p:nvSpPr>
        <p:spPr>
          <a:xfrm>
            <a:off x="3166716" y="5314951"/>
            <a:ext cx="238125" cy="20955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2" name="Heart 61"/>
          <p:cNvSpPr/>
          <p:nvPr/>
        </p:nvSpPr>
        <p:spPr>
          <a:xfrm>
            <a:off x="3166715" y="5629277"/>
            <a:ext cx="238125" cy="20955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3" name="Heart 62"/>
          <p:cNvSpPr/>
          <p:nvPr/>
        </p:nvSpPr>
        <p:spPr>
          <a:xfrm>
            <a:off x="3166714" y="5972176"/>
            <a:ext cx="238125" cy="20955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4" name="Heart 63"/>
          <p:cNvSpPr/>
          <p:nvPr/>
        </p:nvSpPr>
        <p:spPr>
          <a:xfrm>
            <a:off x="3166716" y="6334126"/>
            <a:ext cx="238125" cy="20955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5" name="Heart 64"/>
          <p:cNvSpPr/>
          <p:nvPr/>
        </p:nvSpPr>
        <p:spPr>
          <a:xfrm>
            <a:off x="3552824" y="5314951"/>
            <a:ext cx="238125" cy="20955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6" name="Heart 65"/>
          <p:cNvSpPr/>
          <p:nvPr/>
        </p:nvSpPr>
        <p:spPr>
          <a:xfrm>
            <a:off x="3552824" y="5629277"/>
            <a:ext cx="238125" cy="20955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7" name="Heart 66"/>
          <p:cNvSpPr/>
          <p:nvPr/>
        </p:nvSpPr>
        <p:spPr>
          <a:xfrm>
            <a:off x="3552819" y="5972176"/>
            <a:ext cx="238125" cy="20955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8" name="Heart 67"/>
          <p:cNvSpPr/>
          <p:nvPr/>
        </p:nvSpPr>
        <p:spPr>
          <a:xfrm>
            <a:off x="3552824" y="6334126"/>
            <a:ext cx="238125" cy="20955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9" name="Heart 68"/>
          <p:cNvSpPr/>
          <p:nvPr/>
        </p:nvSpPr>
        <p:spPr>
          <a:xfrm>
            <a:off x="3976686" y="5314951"/>
            <a:ext cx="238125" cy="20955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0" name="Heart 69"/>
          <p:cNvSpPr/>
          <p:nvPr/>
        </p:nvSpPr>
        <p:spPr>
          <a:xfrm>
            <a:off x="3976685" y="5629277"/>
            <a:ext cx="238125" cy="20955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1" name="Heart 70"/>
          <p:cNvSpPr/>
          <p:nvPr/>
        </p:nvSpPr>
        <p:spPr>
          <a:xfrm>
            <a:off x="4376038" y="5629277"/>
            <a:ext cx="238125" cy="20955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2" name="Heart 71"/>
          <p:cNvSpPr/>
          <p:nvPr/>
        </p:nvSpPr>
        <p:spPr>
          <a:xfrm>
            <a:off x="4376039" y="5314951"/>
            <a:ext cx="238125" cy="20955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3" name="Heart 72"/>
          <p:cNvSpPr/>
          <p:nvPr/>
        </p:nvSpPr>
        <p:spPr>
          <a:xfrm>
            <a:off x="3976338" y="5972176"/>
            <a:ext cx="238125" cy="20955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4" name="Heart 73"/>
          <p:cNvSpPr/>
          <p:nvPr/>
        </p:nvSpPr>
        <p:spPr>
          <a:xfrm>
            <a:off x="3976687" y="6334126"/>
            <a:ext cx="238125" cy="20955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5" name="Heart 74"/>
          <p:cNvSpPr/>
          <p:nvPr/>
        </p:nvSpPr>
        <p:spPr>
          <a:xfrm>
            <a:off x="4376039" y="5972176"/>
            <a:ext cx="238125" cy="20955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6" name="Heart 75"/>
          <p:cNvSpPr/>
          <p:nvPr/>
        </p:nvSpPr>
        <p:spPr>
          <a:xfrm>
            <a:off x="4376039" y="6334126"/>
            <a:ext cx="238125" cy="20955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7" name="Heart 76"/>
          <p:cNvSpPr/>
          <p:nvPr/>
        </p:nvSpPr>
        <p:spPr>
          <a:xfrm>
            <a:off x="4772015" y="5629277"/>
            <a:ext cx="238125" cy="20955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8" name="Heart 77"/>
          <p:cNvSpPr/>
          <p:nvPr/>
        </p:nvSpPr>
        <p:spPr>
          <a:xfrm>
            <a:off x="4772016" y="5314951"/>
            <a:ext cx="238125" cy="20955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1" name="Heart 80"/>
          <p:cNvSpPr/>
          <p:nvPr/>
        </p:nvSpPr>
        <p:spPr>
          <a:xfrm>
            <a:off x="4772014" y="5972176"/>
            <a:ext cx="238125" cy="20955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143" name="Group 142"/>
          <p:cNvGrpSpPr/>
          <p:nvPr/>
        </p:nvGrpSpPr>
        <p:grpSpPr>
          <a:xfrm>
            <a:off x="3166712" y="6816934"/>
            <a:ext cx="2214901" cy="1507179"/>
            <a:chOff x="3166712" y="6816934"/>
            <a:chExt cx="2214901" cy="1507179"/>
          </a:xfrm>
        </p:grpSpPr>
        <p:sp>
          <p:nvSpPr>
            <p:cNvPr id="87" name="Heart 86"/>
            <p:cNvSpPr/>
            <p:nvPr/>
          </p:nvSpPr>
          <p:spPr>
            <a:xfrm>
              <a:off x="3557587" y="7788237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88" name="Heart 87"/>
            <p:cNvSpPr/>
            <p:nvPr/>
          </p:nvSpPr>
          <p:spPr>
            <a:xfrm>
              <a:off x="3556990" y="7469335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92" name="Heart 91"/>
            <p:cNvSpPr/>
            <p:nvPr/>
          </p:nvSpPr>
          <p:spPr>
            <a:xfrm>
              <a:off x="3166712" y="7788237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93" name="Heart 92"/>
            <p:cNvSpPr/>
            <p:nvPr/>
          </p:nvSpPr>
          <p:spPr>
            <a:xfrm>
              <a:off x="3557587" y="6816934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94" name="Heart 93"/>
            <p:cNvSpPr/>
            <p:nvPr/>
          </p:nvSpPr>
          <p:spPr>
            <a:xfrm>
              <a:off x="3174756" y="6816934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95" name="Heart 94"/>
            <p:cNvSpPr/>
            <p:nvPr/>
          </p:nvSpPr>
          <p:spPr>
            <a:xfrm>
              <a:off x="3167946" y="7469335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96" name="Heart 95"/>
            <p:cNvSpPr/>
            <p:nvPr/>
          </p:nvSpPr>
          <p:spPr>
            <a:xfrm>
              <a:off x="3557587" y="8114563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97" name="Heart 96"/>
            <p:cNvSpPr/>
            <p:nvPr/>
          </p:nvSpPr>
          <p:spPr>
            <a:xfrm>
              <a:off x="3174755" y="8114191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98" name="Heart 97"/>
            <p:cNvSpPr/>
            <p:nvPr/>
          </p:nvSpPr>
          <p:spPr>
            <a:xfrm>
              <a:off x="3167314" y="7132742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99" name="Heart 98"/>
            <p:cNvSpPr/>
            <p:nvPr/>
          </p:nvSpPr>
          <p:spPr>
            <a:xfrm>
              <a:off x="3556989" y="7132742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00" name="Heart 99"/>
            <p:cNvSpPr/>
            <p:nvPr/>
          </p:nvSpPr>
          <p:spPr>
            <a:xfrm>
              <a:off x="3976687" y="6816934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01" name="Heart 100"/>
            <p:cNvSpPr/>
            <p:nvPr/>
          </p:nvSpPr>
          <p:spPr>
            <a:xfrm>
              <a:off x="3976687" y="7132742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02" name="Heart 101"/>
            <p:cNvSpPr/>
            <p:nvPr/>
          </p:nvSpPr>
          <p:spPr>
            <a:xfrm>
              <a:off x="3976687" y="7469335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03" name="Heart 102"/>
            <p:cNvSpPr/>
            <p:nvPr/>
          </p:nvSpPr>
          <p:spPr>
            <a:xfrm>
              <a:off x="3976687" y="7788237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04" name="Heart 103"/>
            <p:cNvSpPr/>
            <p:nvPr/>
          </p:nvSpPr>
          <p:spPr>
            <a:xfrm>
              <a:off x="3976337" y="8114191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05" name="Heart 104"/>
            <p:cNvSpPr/>
            <p:nvPr/>
          </p:nvSpPr>
          <p:spPr>
            <a:xfrm>
              <a:off x="4376037" y="6816934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06" name="Heart 105"/>
            <p:cNvSpPr/>
            <p:nvPr/>
          </p:nvSpPr>
          <p:spPr>
            <a:xfrm>
              <a:off x="4376036" y="7132742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07" name="Heart 106"/>
            <p:cNvSpPr/>
            <p:nvPr/>
          </p:nvSpPr>
          <p:spPr>
            <a:xfrm>
              <a:off x="4376035" y="7469335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08" name="Heart 107"/>
            <p:cNvSpPr/>
            <p:nvPr/>
          </p:nvSpPr>
          <p:spPr>
            <a:xfrm>
              <a:off x="4376034" y="7788237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09" name="Heart 108"/>
            <p:cNvSpPr/>
            <p:nvPr/>
          </p:nvSpPr>
          <p:spPr>
            <a:xfrm>
              <a:off x="4376039" y="8114191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10" name="Heart 109"/>
            <p:cNvSpPr/>
            <p:nvPr/>
          </p:nvSpPr>
          <p:spPr>
            <a:xfrm>
              <a:off x="4772013" y="6816934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11" name="Heart 110"/>
            <p:cNvSpPr/>
            <p:nvPr/>
          </p:nvSpPr>
          <p:spPr>
            <a:xfrm>
              <a:off x="4776784" y="7132742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12" name="Heart 111"/>
            <p:cNvSpPr/>
            <p:nvPr/>
          </p:nvSpPr>
          <p:spPr>
            <a:xfrm>
              <a:off x="4776784" y="7469335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13" name="Heart 112"/>
            <p:cNvSpPr/>
            <p:nvPr/>
          </p:nvSpPr>
          <p:spPr>
            <a:xfrm>
              <a:off x="4776784" y="7788237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14" name="Heart 113"/>
            <p:cNvSpPr/>
            <p:nvPr/>
          </p:nvSpPr>
          <p:spPr>
            <a:xfrm>
              <a:off x="4776784" y="8114191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15" name="Heart 114"/>
            <p:cNvSpPr/>
            <p:nvPr/>
          </p:nvSpPr>
          <p:spPr>
            <a:xfrm>
              <a:off x="5143488" y="6816934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16" name="Heart 115"/>
            <p:cNvSpPr/>
            <p:nvPr/>
          </p:nvSpPr>
          <p:spPr>
            <a:xfrm>
              <a:off x="5143476" y="7132742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17" name="Heart 116"/>
            <p:cNvSpPr/>
            <p:nvPr/>
          </p:nvSpPr>
          <p:spPr>
            <a:xfrm>
              <a:off x="5143488" y="7469335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18" name="Heart 117"/>
            <p:cNvSpPr/>
            <p:nvPr/>
          </p:nvSpPr>
          <p:spPr>
            <a:xfrm>
              <a:off x="5143488" y="7788237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19" name="Heart 118"/>
            <p:cNvSpPr/>
            <p:nvPr/>
          </p:nvSpPr>
          <p:spPr>
            <a:xfrm>
              <a:off x="5143488" y="8114191"/>
              <a:ext cx="238125" cy="209550"/>
            </a:xfrm>
            <a:prstGeom prst="hea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sp>
        <p:nvSpPr>
          <p:cNvPr id="82" name="Heart 81"/>
          <p:cNvSpPr/>
          <p:nvPr/>
        </p:nvSpPr>
        <p:spPr>
          <a:xfrm>
            <a:off x="4772015" y="6334127"/>
            <a:ext cx="238125" cy="20955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3" name="Heart 82"/>
          <p:cNvSpPr/>
          <p:nvPr/>
        </p:nvSpPr>
        <p:spPr>
          <a:xfrm>
            <a:off x="5143490" y="5314951"/>
            <a:ext cx="238125" cy="20955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4" name="Heart 83"/>
          <p:cNvSpPr/>
          <p:nvPr/>
        </p:nvSpPr>
        <p:spPr>
          <a:xfrm>
            <a:off x="5143490" y="5629277"/>
            <a:ext cx="238125" cy="20955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5" name="Heart 84"/>
          <p:cNvSpPr/>
          <p:nvPr/>
        </p:nvSpPr>
        <p:spPr>
          <a:xfrm>
            <a:off x="5143490" y="5972176"/>
            <a:ext cx="238125" cy="20955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6" name="Heart 85"/>
          <p:cNvSpPr/>
          <p:nvPr/>
        </p:nvSpPr>
        <p:spPr>
          <a:xfrm>
            <a:off x="5143489" y="6334127"/>
            <a:ext cx="238125" cy="20955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2" name="Heart 121"/>
          <p:cNvSpPr/>
          <p:nvPr/>
        </p:nvSpPr>
        <p:spPr>
          <a:xfrm>
            <a:off x="3166716" y="5323612"/>
            <a:ext cx="238125" cy="20955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3" name="Heart 122"/>
          <p:cNvSpPr/>
          <p:nvPr/>
        </p:nvSpPr>
        <p:spPr>
          <a:xfrm>
            <a:off x="3166715" y="5637938"/>
            <a:ext cx="238125" cy="20955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4" name="Heart 123"/>
          <p:cNvSpPr/>
          <p:nvPr/>
        </p:nvSpPr>
        <p:spPr>
          <a:xfrm>
            <a:off x="3166714" y="5980837"/>
            <a:ext cx="238125" cy="20955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5" name="Heart 124"/>
          <p:cNvSpPr/>
          <p:nvPr/>
        </p:nvSpPr>
        <p:spPr>
          <a:xfrm>
            <a:off x="3166716" y="6342787"/>
            <a:ext cx="238125" cy="20955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6" name="Heart 125"/>
          <p:cNvSpPr/>
          <p:nvPr/>
        </p:nvSpPr>
        <p:spPr>
          <a:xfrm>
            <a:off x="3552824" y="5323612"/>
            <a:ext cx="238125" cy="20955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7" name="Heart 126"/>
          <p:cNvSpPr/>
          <p:nvPr/>
        </p:nvSpPr>
        <p:spPr>
          <a:xfrm>
            <a:off x="3552824" y="5637938"/>
            <a:ext cx="238125" cy="20955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8" name="Heart 127"/>
          <p:cNvSpPr/>
          <p:nvPr/>
        </p:nvSpPr>
        <p:spPr>
          <a:xfrm>
            <a:off x="3552819" y="5980837"/>
            <a:ext cx="238125" cy="20955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9" name="Heart 128"/>
          <p:cNvSpPr/>
          <p:nvPr/>
        </p:nvSpPr>
        <p:spPr>
          <a:xfrm>
            <a:off x="3552824" y="6342787"/>
            <a:ext cx="238125" cy="20955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0" name="Heart 129"/>
          <p:cNvSpPr/>
          <p:nvPr/>
        </p:nvSpPr>
        <p:spPr>
          <a:xfrm>
            <a:off x="3976686" y="5323612"/>
            <a:ext cx="238125" cy="20955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1" name="Heart 130"/>
          <p:cNvSpPr/>
          <p:nvPr/>
        </p:nvSpPr>
        <p:spPr>
          <a:xfrm>
            <a:off x="3976685" y="5637938"/>
            <a:ext cx="238125" cy="20955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2" name="Heart 131"/>
          <p:cNvSpPr/>
          <p:nvPr/>
        </p:nvSpPr>
        <p:spPr>
          <a:xfrm>
            <a:off x="4376038" y="5637938"/>
            <a:ext cx="238125" cy="20955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3" name="Heart 132"/>
          <p:cNvSpPr/>
          <p:nvPr/>
        </p:nvSpPr>
        <p:spPr>
          <a:xfrm>
            <a:off x="4376039" y="5323612"/>
            <a:ext cx="238125" cy="20955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4" name="Heart 133"/>
          <p:cNvSpPr/>
          <p:nvPr/>
        </p:nvSpPr>
        <p:spPr>
          <a:xfrm>
            <a:off x="3976338" y="5980837"/>
            <a:ext cx="238125" cy="20955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5" name="Heart 134"/>
          <p:cNvSpPr/>
          <p:nvPr/>
        </p:nvSpPr>
        <p:spPr>
          <a:xfrm>
            <a:off x="3976687" y="6342787"/>
            <a:ext cx="238125" cy="20955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6" name="Heart 135"/>
          <p:cNvSpPr/>
          <p:nvPr/>
        </p:nvSpPr>
        <p:spPr>
          <a:xfrm>
            <a:off x="4376039" y="5980837"/>
            <a:ext cx="238125" cy="20955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7" name="Heart 136"/>
          <p:cNvSpPr/>
          <p:nvPr/>
        </p:nvSpPr>
        <p:spPr>
          <a:xfrm>
            <a:off x="4376039" y="6342787"/>
            <a:ext cx="238125" cy="20955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8" name="Heart 137"/>
          <p:cNvSpPr/>
          <p:nvPr/>
        </p:nvSpPr>
        <p:spPr>
          <a:xfrm>
            <a:off x="4772015" y="5637938"/>
            <a:ext cx="238125" cy="20955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9" name="Heart 138"/>
          <p:cNvSpPr/>
          <p:nvPr/>
        </p:nvSpPr>
        <p:spPr>
          <a:xfrm>
            <a:off x="4772016" y="5323612"/>
            <a:ext cx="238125" cy="20955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40" name="Heart 139"/>
          <p:cNvSpPr/>
          <p:nvPr/>
        </p:nvSpPr>
        <p:spPr>
          <a:xfrm>
            <a:off x="4772014" y="5980837"/>
            <a:ext cx="238125" cy="20955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150" name="Group 149"/>
          <p:cNvGrpSpPr/>
          <p:nvPr/>
        </p:nvGrpSpPr>
        <p:grpSpPr>
          <a:xfrm>
            <a:off x="3138306" y="1763073"/>
            <a:ext cx="1320340" cy="1662546"/>
            <a:chOff x="3151006" y="1769423"/>
            <a:chExt cx="1320340" cy="1662546"/>
          </a:xfrm>
        </p:grpSpPr>
        <p:sp>
          <p:nvSpPr>
            <p:cNvPr id="144" name="Rounded Rectangle 143"/>
            <p:cNvSpPr/>
            <p:nvPr/>
          </p:nvSpPr>
          <p:spPr>
            <a:xfrm>
              <a:off x="3151006" y="1769423"/>
              <a:ext cx="1320340" cy="1662546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cxnSp>
          <p:nvCxnSpPr>
            <p:cNvPr id="146" name="Straight Connector 145"/>
            <p:cNvCxnSpPr/>
            <p:nvPr/>
          </p:nvCxnSpPr>
          <p:spPr>
            <a:xfrm>
              <a:off x="3589337" y="1769423"/>
              <a:ext cx="0" cy="1662546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/>
            <p:cNvCxnSpPr/>
            <p:nvPr/>
          </p:nvCxnSpPr>
          <p:spPr>
            <a:xfrm>
              <a:off x="4027487" y="1769423"/>
              <a:ext cx="0" cy="1662546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439879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55</Words>
  <Application>Microsoft Office PowerPoint</Application>
  <PresentationFormat>On-screen Show (4:3)</PresentationFormat>
  <Paragraphs>21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Cambria Math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J. SanGiovanni</dc:creator>
  <cp:lastModifiedBy>Tori Mirsadjadi (she/her/hers)</cp:lastModifiedBy>
  <cp:revision>12</cp:revision>
  <dcterms:created xsi:type="dcterms:W3CDTF">2020-12-31T15:11:03Z</dcterms:created>
  <dcterms:modified xsi:type="dcterms:W3CDTF">2023-02-21T17:19:56Z</dcterms:modified>
</cp:coreProperties>
</file>