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87" d="100"/>
          <a:sy n="87" d="100"/>
        </p:scale>
        <p:origin x="2121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031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124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51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3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10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871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0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2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32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375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64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FB431-B308-F546-BA07-F6C9875B5982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EA9CB-B776-C54B-8D59-D6876E58AD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52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D976422-ADE6-FA48-AF07-FF4F77639A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309691"/>
              </p:ext>
            </p:extLst>
          </p:nvPr>
        </p:nvGraphicFramePr>
        <p:xfrm>
          <a:off x="342900" y="440871"/>
          <a:ext cx="7065290" cy="89154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065290">
                  <a:extLst>
                    <a:ext uri="{9D8B030D-6E8A-4147-A177-3AD203B41FA5}">
                      <a16:colId xmlns:a16="http://schemas.microsoft.com/office/drawing/2014/main" val="2110714539"/>
                    </a:ext>
                  </a:extLst>
                </a:gridCol>
              </a:tblGrid>
              <a:tr h="1017093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solidFill>
                            <a:schemeClr val="bg1"/>
                          </a:solidFill>
                        </a:rPr>
                        <a:t>Compensation Lane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81115"/>
                  </a:ext>
                </a:extLst>
              </a:tr>
              <a:tr h="7898307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236721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B433A183-5530-9E47-9EFB-AA9B04CA4E84}"/>
              </a:ext>
            </a:extLst>
          </p:cNvPr>
          <p:cNvGrpSpPr/>
          <p:nvPr/>
        </p:nvGrpSpPr>
        <p:grpSpPr>
          <a:xfrm>
            <a:off x="914400" y="3068665"/>
            <a:ext cx="5943600" cy="433952"/>
            <a:chOff x="914400" y="2231756"/>
            <a:chExt cx="5943600" cy="43395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5343293-7077-F04F-A8D2-DD9A1DBB4472}"/>
                </a:ext>
              </a:extLst>
            </p:cNvPr>
            <p:cNvSpPr/>
            <p:nvPr/>
          </p:nvSpPr>
          <p:spPr>
            <a:xfrm>
              <a:off x="914400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02E48F4-C359-E24E-BE71-9112E3A88818}"/>
                </a:ext>
              </a:extLst>
            </p:cNvPr>
            <p:cNvSpPr/>
            <p:nvPr/>
          </p:nvSpPr>
          <p:spPr>
            <a:xfrm>
              <a:off x="2987298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B57C6BC-BAC8-6240-9E9F-8DD36F50EA00}"/>
                </a:ext>
              </a:extLst>
            </p:cNvPr>
            <p:cNvSpPr/>
            <p:nvPr/>
          </p:nvSpPr>
          <p:spPr>
            <a:xfrm>
              <a:off x="5060197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C901801-6599-A149-AF8E-9EF80C4AAE2F}"/>
                </a:ext>
              </a:extLst>
            </p:cNvPr>
            <p:cNvCxnSpPr/>
            <p:nvPr/>
          </p:nvCxnSpPr>
          <p:spPr>
            <a:xfrm>
              <a:off x="2712203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82ED589F-1496-D24A-9ED2-229CC3D6A1F6}"/>
                </a:ext>
              </a:extLst>
            </p:cNvPr>
            <p:cNvCxnSpPr/>
            <p:nvPr/>
          </p:nvCxnSpPr>
          <p:spPr>
            <a:xfrm>
              <a:off x="4785101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394E28-F4B9-E349-8314-A099978D785F}"/>
              </a:ext>
            </a:extLst>
          </p:cNvPr>
          <p:cNvGrpSpPr/>
          <p:nvPr/>
        </p:nvGrpSpPr>
        <p:grpSpPr>
          <a:xfrm>
            <a:off x="914400" y="4184757"/>
            <a:ext cx="5943600" cy="433952"/>
            <a:chOff x="914400" y="2231756"/>
            <a:chExt cx="5943600" cy="43395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1E1CD9A-146B-C249-BB47-4FA1E82BF8CD}"/>
                </a:ext>
              </a:extLst>
            </p:cNvPr>
            <p:cNvSpPr/>
            <p:nvPr/>
          </p:nvSpPr>
          <p:spPr>
            <a:xfrm>
              <a:off x="914400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14AA339-BA0E-964B-B952-F15C19FF0A39}"/>
                </a:ext>
              </a:extLst>
            </p:cNvPr>
            <p:cNvSpPr/>
            <p:nvPr/>
          </p:nvSpPr>
          <p:spPr>
            <a:xfrm>
              <a:off x="2987298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7285D43-CE8A-134F-AED1-FD85EA125831}"/>
                </a:ext>
              </a:extLst>
            </p:cNvPr>
            <p:cNvSpPr/>
            <p:nvPr/>
          </p:nvSpPr>
          <p:spPr>
            <a:xfrm>
              <a:off x="5060197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8B20DED-9728-B144-9195-5815027B1C49}"/>
                </a:ext>
              </a:extLst>
            </p:cNvPr>
            <p:cNvCxnSpPr/>
            <p:nvPr/>
          </p:nvCxnSpPr>
          <p:spPr>
            <a:xfrm>
              <a:off x="2712203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77A63DFC-F44B-D447-9687-545EB0DD642F}"/>
                </a:ext>
              </a:extLst>
            </p:cNvPr>
            <p:cNvCxnSpPr/>
            <p:nvPr/>
          </p:nvCxnSpPr>
          <p:spPr>
            <a:xfrm>
              <a:off x="4785101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B8DFFAA-9A5B-E341-A65D-C9D9F37731D4}"/>
              </a:ext>
            </a:extLst>
          </p:cNvPr>
          <p:cNvGrpSpPr/>
          <p:nvPr/>
        </p:nvGrpSpPr>
        <p:grpSpPr>
          <a:xfrm>
            <a:off x="914400" y="5517826"/>
            <a:ext cx="5943600" cy="433952"/>
            <a:chOff x="914400" y="2231756"/>
            <a:chExt cx="5943600" cy="43395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BB7B6D4-A5E2-DB47-B82C-ADCA890FD217}"/>
                </a:ext>
              </a:extLst>
            </p:cNvPr>
            <p:cNvSpPr/>
            <p:nvPr/>
          </p:nvSpPr>
          <p:spPr>
            <a:xfrm>
              <a:off x="914400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1ED75A8-5FD0-4546-8D55-4687C8FCC4AE}"/>
                </a:ext>
              </a:extLst>
            </p:cNvPr>
            <p:cNvSpPr/>
            <p:nvPr/>
          </p:nvSpPr>
          <p:spPr>
            <a:xfrm>
              <a:off x="2987298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94FFC43-9F81-F341-8CAA-39446B6A46CC}"/>
                </a:ext>
              </a:extLst>
            </p:cNvPr>
            <p:cNvSpPr/>
            <p:nvPr/>
          </p:nvSpPr>
          <p:spPr>
            <a:xfrm>
              <a:off x="5060197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CDC4FEC0-6BC9-EB42-B075-06A757045C10}"/>
                </a:ext>
              </a:extLst>
            </p:cNvPr>
            <p:cNvCxnSpPr/>
            <p:nvPr/>
          </p:nvCxnSpPr>
          <p:spPr>
            <a:xfrm>
              <a:off x="2712203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BA1AC198-2EEA-F145-80DE-BE442904DC6B}"/>
                </a:ext>
              </a:extLst>
            </p:cNvPr>
            <p:cNvCxnSpPr/>
            <p:nvPr/>
          </p:nvCxnSpPr>
          <p:spPr>
            <a:xfrm>
              <a:off x="4785101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53C3D3F-26B0-594A-989F-5056DBB69360}"/>
              </a:ext>
            </a:extLst>
          </p:cNvPr>
          <p:cNvGrpSpPr/>
          <p:nvPr/>
        </p:nvGrpSpPr>
        <p:grpSpPr>
          <a:xfrm>
            <a:off x="914400" y="6841631"/>
            <a:ext cx="5943600" cy="433952"/>
            <a:chOff x="914400" y="2231756"/>
            <a:chExt cx="5943600" cy="433952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3EC308F-6E3B-9348-BADF-A7417A2A26D0}"/>
                </a:ext>
              </a:extLst>
            </p:cNvPr>
            <p:cNvSpPr/>
            <p:nvPr/>
          </p:nvSpPr>
          <p:spPr>
            <a:xfrm>
              <a:off x="914400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35D023E-90B5-0B4B-B2ED-72D5C7F0F5F6}"/>
                </a:ext>
              </a:extLst>
            </p:cNvPr>
            <p:cNvSpPr/>
            <p:nvPr/>
          </p:nvSpPr>
          <p:spPr>
            <a:xfrm>
              <a:off x="2987298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4821A76-A087-7143-97DA-F67B52F2D34F}"/>
                </a:ext>
              </a:extLst>
            </p:cNvPr>
            <p:cNvSpPr/>
            <p:nvPr/>
          </p:nvSpPr>
          <p:spPr>
            <a:xfrm>
              <a:off x="5060197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D0EE59C9-7650-6447-B549-199EC72A133C}"/>
                </a:ext>
              </a:extLst>
            </p:cNvPr>
            <p:cNvCxnSpPr/>
            <p:nvPr/>
          </p:nvCxnSpPr>
          <p:spPr>
            <a:xfrm>
              <a:off x="2712203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8122010-6F3F-C74A-BB47-07E58C8FF24A}"/>
                </a:ext>
              </a:extLst>
            </p:cNvPr>
            <p:cNvCxnSpPr/>
            <p:nvPr/>
          </p:nvCxnSpPr>
          <p:spPr>
            <a:xfrm>
              <a:off x="4785101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23DCA99-F2DA-AB46-B63D-601DF3AEDB9B}"/>
              </a:ext>
            </a:extLst>
          </p:cNvPr>
          <p:cNvGrpSpPr/>
          <p:nvPr/>
        </p:nvGrpSpPr>
        <p:grpSpPr>
          <a:xfrm>
            <a:off x="914400" y="8127562"/>
            <a:ext cx="5943600" cy="433952"/>
            <a:chOff x="914400" y="2231756"/>
            <a:chExt cx="5943600" cy="433952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9C060C7-5FEB-074A-8AA6-C989A24D1152}"/>
                </a:ext>
              </a:extLst>
            </p:cNvPr>
            <p:cNvSpPr/>
            <p:nvPr/>
          </p:nvSpPr>
          <p:spPr>
            <a:xfrm>
              <a:off x="914400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894467-7383-7A4C-87A2-B70D909BF3D3}"/>
                </a:ext>
              </a:extLst>
            </p:cNvPr>
            <p:cNvSpPr/>
            <p:nvPr/>
          </p:nvSpPr>
          <p:spPr>
            <a:xfrm>
              <a:off x="2987298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786C8FB-9C39-1147-8291-6D276BDB8FFA}"/>
                </a:ext>
              </a:extLst>
            </p:cNvPr>
            <p:cNvSpPr/>
            <p:nvPr/>
          </p:nvSpPr>
          <p:spPr>
            <a:xfrm>
              <a:off x="5060197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53A0850C-84D3-A441-86C8-310FF599F201}"/>
                </a:ext>
              </a:extLst>
            </p:cNvPr>
            <p:cNvCxnSpPr/>
            <p:nvPr/>
          </p:nvCxnSpPr>
          <p:spPr>
            <a:xfrm>
              <a:off x="2712203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544A71FD-F277-E849-ADBE-B1CB14405A18}"/>
                </a:ext>
              </a:extLst>
            </p:cNvPr>
            <p:cNvCxnSpPr/>
            <p:nvPr/>
          </p:nvCxnSpPr>
          <p:spPr>
            <a:xfrm>
              <a:off x="4785101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9483509-AB9C-BB4E-AEA1-7BD5A393E7E4}"/>
              </a:ext>
            </a:extLst>
          </p:cNvPr>
          <p:cNvGrpSpPr/>
          <p:nvPr/>
        </p:nvGrpSpPr>
        <p:grpSpPr>
          <a:xfrm>
            <a:off x="914399" y="2105190"/>
            <a:ext cx="5943600" cy="433952"/>
            <a:chOff x="914400" y="2231756"/>
            <a:chExt cx="5943600" cy="433952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36C653-A007-5F4B-AF80-9B541D740A92}"/>
                </a:ext>
              </a:extLst>
            </p:cNvPr>
            <p:cNvSpPr/>
            <p:nvPr/>
          </p:nvSpPr>
          <p:spPr>
            <a:xfrm>
              <a:off x="914400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46 + 38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5DBC87A-CAEA-5E49-9F43-0AF9E82B6658}"/>
                </a:ext>
              </a:extLst>
            </p:cNvPr>
            <p:cNvSpPr/>
            <p:nvPr/>
          </p:nvSpPr>
          <p:spPr>
            <a:xfrm>
              <a:off x="2987298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46 + 40 = 86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E1869249-4CD3-3F40-A600-F8961B4A8AB3}"/>
                </a:ext>
              </a:extLst>
            </p:cNvPr>
            <p:cNvSpPr/>
            <p:nvPr/>
          </p:nvSpPr>
          <p:spPr>
            <a:xfrm>
              <a:off x="5060197" y="2231756"/>
              <a:ext cx="1797803" cy="4339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86 </a:t>
              </a:r>
              <a:r>
                <a:rPr lang="en-US" sz="1800" dirty="0"/>
                <a:t>–</a:t>
              </a:r>
              <a:r>
                <a:rPr lang="en-US" dirty="0"/>
                <a:t> 2 = 84</a:t>
              </a:r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36AEFB37-8886-834A-9350-01C406EE9775}"/>
                </a:ext>
              </a:extLst>
            </p:cNvPr>
            <p:cNvCxnSpPr/>
            <p:nvPr/>
          </p:nvCxnSpPr>
          <p:spPr>
            <a:xfrm>
              <a:off x="2712203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D4C464DA-E341-C04B-83BC-E534A87E4C22}"/>
                </a:ext>
              </a:extLst>
            </p:cNvPr>
            <p:cNvCxnSpPr/>
            <p:nvPr/>
          </p:nvCxnSpPr>
          <p:spPr>
            <a:xfrm>
              <a:off x="4785101" y="2448732"/>
              <a:ext cx="27509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C34B3E8-E838-9A43-A642-1605B396F82D}"/>
              </a:ext>
            </a:extLst>
          </p:cNvPr>
          <p:cNvSpPr txBox="1"/>
          <p:nvPr/>
        </p:nvSpPr>
        <p:spPr>
          <a:xfrm>
            <a:off x="563104" y="1655763"/>
            <a:ext cx="1797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9FA2EA-2D26-EA42-B4B0-8691302A3F2E}"/>
              </a:ext>
            </a:extLst>
          </p:cNvPr>
          <p:cNvSpPr txBox="1"/>
          <p:nvPr/>
        </p:nvSpPr>
        <p:spPr>
          <a:xfrm>
            <a:off x="2636002" y="1713861"/>
            <a:ext cx="439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3E2F456-88A9-3E4B-8DA3-E5AC49BA75F6}"/>
              </a:ext>
            </a:extLst>
          </p:cNvPr>
          <p:cNvSpPr txBox="1"/>
          <p:nvPr/>
        </p:nvSpPr>
        <p:spPr>
          <a:xfrm>
            <a:off x="4697283" y="1711511"/>
            <a:ext cx="439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/>
              <a:t>–</a:t>
            </a:r>
            <a:r>
              <a:rPr lang="en-US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845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20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Rosalba McFadden</dc:creator>
  <cp:lastModifiedBy>Christina West</cp:lastModifiedBy>
  <cp:revision>7</cp:revision>
  <dcterms:created xsi:type="dcterms:W3CDTF">2020-11-03T17:28:26Z</dcterms:created>
  <dcterms:modified xsi:type="dcterms:W3CDTF">2021-04-01T22:34:20Z</dcterms:modified>
</cp:coreProperties>
</file>