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>
                <a:solidFill>
                  <a:schemeClr val="tx1"/>
                </a:solidFill>
              </a:rPr>
              <a:t>Same </a:t>
            </a:r>
            <a:r>
              <a:rPr lang="en-US" sz="1500" b="1" dirty="0">
                <a:solidFill>
                  <a:schemeClr val="tx1"/>
                </a:solidFill>
              </a:rPr>
              <a:t>But Different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534075"/>
            <a:ext cx="8873065" cy="24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a number line card. Redraw the first number line, label the jumps, and record the equation. Then, redraw the second number line, label the jumps, and record the equation.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D015E5-35A2-FD4B-8D76-8ECEAF981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469107"/>
              </p:ext>
            </p:extLst>
          </p:nvPr>
        </p:nvGraphicFramePr>
        <p:xfrm>
          <a:off x="231993" y="898698"/>
          <a:ext cx="8486122" cy="53768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292">
                  <a:extLst>
                    <a:ext uri="{9D8B030D-6E8A-4147-A177-3AD203B41FA5}">
                      <a16:colId xmlns:a16="http://schemas.microsoft.com/office/drawing/2014/main" val="3512511856"/>
                    </a:ext>
                  </a:extLst>
                </a:gridCol>
                <a:gridCol w="2973386">
                  <a:extLst>
                    <a:ext uri="{9D8B030D-6E8A-4147-A177-3AD203B41FA5}">
                      <a16:colId xmlns:a16="http://schemas.microsoft.com/office/drawing/2014/main" val="1563281693"/>
                    </a:ext>
                  </a:extLst>
                </a:gridCol>
                <a:gridCol w="1039624">
                  <a:extLst>
                    <a:ext uri="{9D8B030D-6E8A-4147-A177-3AD203B41FA5}">
                      <a16:colId xmlns:a16="http://schemas.microsoft.com/office/drawing/2014/main" val="3094580037"/>
                    </a:ext>
                  </a:extLst>
                </a:gridCol>
                <a:gridCol w="3118267">
                  <a:extLst>
                    <a:ext uri="{9D8B030D-6E8A-4147-A177-3AD203B41FA5}">
                      <a16:colId xmlns:a16="http://schemas.microsoft.com/office/drawing/2014/main" val="293804186"/>
                    </a:ext>
                  </a:extLst>
                </a:gridCol>
                <a:gridCol w="993553">
                  <a:extLst>
                    <a:ext uri="{9D8B030D-6E8A-4147-A177-3AD203B41FA5}">
                      <a16:colId xmlns:a16="http://schemas.microsoft.com/office/drawing/2014/main" val="3884082998"/>
                    </a:ext>
                  </a:extLst>
                </a:gridCol>
              </a:tblGrid>
              <a:tr h="2028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Card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Show the jumps with numbers for the top number line.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Equation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Show the jumps with numbers for the bottom number line.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Equation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104264"/>
                  </a:ext>
                </a:extLst>
              </a:tr>
              <a:tr h="12934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002951"/>
                  </a:ext>
                </a:extLst>
              </a:tr>
              <a:tr h="12934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23289"/>
                  </a:ext>
                </a:extLst>
              </a:tr>
              <a:tr h="12934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50571"/>
                  </a:ext>
                </a:extLst>
              </a:tr>
              <a:tr h="12934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11" marR="570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736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109</Words>
  <Application>Microsoft Office PowerPoint</Application>
  <PresentationFormat>Letter Paper (8.5x11 in)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2021-03-30T12:39:31Z</dcterms:modified>
</cp:coreProperties>
</file>