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98"/>
    <p:restoredTop sz="91732"/>
  </p:normalViewPr>
  <p:slideViewPr>
    <p:cSldViewPr snapToGrid="0" snapToObjects="1">
      <p:cViewPr varScale="1">
        <p:scale>
          <a:sx n="95" d="100"/>
          <a:sy n="95" d="100"/>
        </p:scale>
        <p:origin x="25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8/13/24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24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341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816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31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383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8/13/24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8/13/24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63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8/13/24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894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8/13/24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89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8/13/24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558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8/13/24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68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8/13/24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08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02F44D-E06F-4344-81D4-BD9176E17D49}"/>
              </a:ext>
            </a:extLst>
          </p:cNvPr>
          <p:cNvSpPr/>
          <p:nvPr/>
        </p:nvSpPr>
        <p:spPr>
          <a:xfrm>
            <a:off x="135467" y="341805"/>
            <a:ext cx="8873066" cy="424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Make It, Take It (Make 580)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2CA1A5-E9FE-E246-86D5-F8CF245A9224}"/>
              </a:ext>
            </a:extLst>
          </p:cNvPr>
          <p:cNvSpPr/>
          <p:nvPr/>
        </p:nvSpPr>
        <p:spPr>
          <a:xfrm>
            <a:off x="135466" y="766636"/>
            <a:ext cx="8745487" cy="507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Directions:</a:t>
            </a:r>
            <a:r>
              <a:rPr lang="en-US" sz="1000" dirty="0">
                <a:solidFill>
                  <a:schemeClr val="tx1"/>
                </a:solidFill>
              </a:rPr>
              <a:t> Place 10 counters on the numbered spaces. You can put more than one counter on a number. Take turns rolling a number. Remove a counter if the number the chip is on and the number you rolled make 580. Be the first to remove all 10 counters.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1111BD7-8470-8E47-99C3-4298FC2297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710939"/>
              </p:ext>
            </p:extLst>
          </p:nvPr>
        </p:nvGraphicFramePr>
        <p:xfrm>
          <a:off x="190238" y="1465165"/>
          <a:ext cx="8690713" cy="7876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5565">
                  <a:extLst>
                    <a:ext uri="{9D8B030D-6E8A-4147-A177-3AD203B41FA5}">
                      <a16:colId xmlns:a16="http://schemas.microsoft.com/office/drawing/2014/main" val="1034356679"/>
                    </a:ext>
                  </a:extLst>
                </a:gridCol>
                <a:gridCol w="802788">
                  <a:extLst>
                    <a:ext uri="{9D8B030D-6E8A-4147-A177-3AD203B41FA5}">
                      <a16:colId xmlns:a16="http://schemas.microsoft.com/office/drawing/2014/main" val="1125817317"/>
                    </a:ext>
                  </a:extLst>
                </a:gridCol>
                <a:gridCol w="875565">
                  <a:extLst>
                    <a:ext uri="{9D8B030D-6E8A-4147-A177-3AD203B41FA5}">
                      <a16:colId xmlns:a16="http://schemas.microsoft.com/office/drawing/2014/main" val="2328709096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2635960058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904215788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3035184012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3417048936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3799343514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1126912716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1284457358"/>
                    </a:ext>
                  </a:extLst>
                </a:gridCol>
              </a:tblGrid>
              <a:tr h="78765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571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572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573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574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575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576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577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578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579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580</a:t>
                      </a: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684635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3D7CFF91-E905-BC43-9AA9-5B734C0D926F}"/>
              </a:ext>
            </a:extLst>
          </p:cNvPr>
          <p:cNvSpPr/>
          <p:nvPr/>
        </p:nvSpPr>
        <p:spPr>
          <a:xfrm>
            <a:off x="190239" y="3873112"/>
            <a:ext cx="8873066" cy="424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Make It, Take It (Make 580)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972DDB-8D77-2D47-8F4D-71DE240E5BB8}"/>
              </a:ext>
            </a:extLst>
          </p:cNvPr>
          <p:cNvSpPr/>
          <p:nvPr/>
        </p:nvSpPr>
        <p:spPr>
          <a:xfrm>
            <a:off x="190238" y="4297943"/>
            <a:ext cx="8745487" cy="507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Directions:</a:t>
            </a:r>
            <a:r>
              <a:rPr lang="en-US" sz="1000" dirty="0">
                <a:solidFill>
                  <a:schemeClr val="tx1"/>
                </a:solidFill>
              </a:rPr>
              <a:t> Place 10 counters on the numbered spaces. You can put more than one counter on a number. Take turns rolling a number. Remove a counter if the number the chip is on and the number you rolled make 580. Be the first to remove all 10 counters.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9544580-E0D3-714D-891C-89042665256B}"/>
              </a:ext>
            </a:extLst>
          </p:cNvPr>
          <p:cNvCxnSpPr/>
          <p:nvPr/>
        </p:nvCxnSpPr>
        <p:spPr>
          <a:xfrm>
            <a:off x="190239" y="3162822"/>
            <a:ext cx="8690714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D0DC8CA-DD97-0B61-07EE-8796277D62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2548620"/>
              </p:ext>
            </p:extLst>
          </p:nvPr>
        </p:nvGraphicFramePr>
        <p:xfrm>
          <a:off x="190238" y="5051684"/>
          <a:ext cx="8690713" cy="7876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5565">
                  <a:extLst>
                    <a:ext uri="{9D8B030D-6E8A-4147-A177-3AD203B41FA5}">
                      <a16:colId xmlns:a16="http://schemas.microsoft.com/office/drawing/2014/main" val="4285717822"/>
                    </a:ext>
                  </a:extLst>
                </a:gridCol>
                <a:gridCol w="802788">
                  <a:extLst>
                    <a:ext uri="{9D8B030D-6E8A-4147-A177-3AD203B41FA5}">
                      <a16:colId xmlns:a16="http://schemas.microsoft.com/office/drawing/2014/main" val="140158560"/>
                    </a:ext>
                  </a:extLst>
                </a:gridCol>
                <a:gridCol w="875565">
                  <a:extLst>
                    <a:ext uri="{9D8B030D-6E8A-4147-A177-3AD203B41FA5}">
                      <a16:colId xmlns:a16="http://schemas.microsoft.com/office/drawing/2014/main" val="2326094035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2084522735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44051425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1073486795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2881358408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3618803217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3306448264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1508959321"/>
                    </a:ext>
                  </a:extLst>
                </a:gridCol>
              </a:tblGrid>
              <a:tr h="78765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571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572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573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574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575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576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577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578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579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580</a:t>
                      </a: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1215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147</Words>
  <Application>Microsoft Macintosh PowerPoint</Application>
  <PresentationFormat>Letter Paper (8.5x11 in)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Bay-Williams, Jennifer</cp:lastModifiedBy>
  <cp:revision>10</cp:revision>
  <dcterms:created xsi:type="dcterms:W3CDTF">2020-12-31T15:11:03Z</dcterms:created>
  <dcterms:modified xsi:type="dcterms:W3CDTF">2024-08-13T18:47:14Z</dcterms:modified>
</cp:coreProperties>
</file>