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98"/>
    <p:restoredTop sz="91732"/>
  </p:normalViewPr>
  <p:slideViewPr>
    <p:cSldViewPr snapToGrid="0" snapToObjects="1">
      <p:cViewPr varScale="1">
        <p:scale>
          <a:sx n="95" d="100"/>
          <a:sy n="95" d="100"/>
        </p:scale>
        <p:origin x="2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8/13/24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341805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(Make 580)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766636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number. Remove a counter if the number the chip is on and the number you rolled make 580. Be the first to remove all 10 counters.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111BD7-8470-8E47-99C3-4298FC229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710939"/>
              </p:ext>
            </p:extLst>
          </p:nvPr>
        </p:nvGraphicFramePr>
        <p:xfrm>
          <a:off x="190238" y="1465165"/>
          <a:ext cx="8690713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5565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02788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875565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1284457358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580</a:t>
                      </a: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D7CFF91-E905-BC43-9AA9-5B734C0D926F}"/>
              </a:ext>
            </a:extLst>
          </p:cNvPr>
          <p:cNvSpPr/>
          <p:nvPr/>
        </p:nvSpPr>
        <p:spPr>
          <a:xfrm>
            <a:off x="190239" y="3873112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(Make 580)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972DDB-8D77-2D47-8F4D-71DE240E5BB8}"/>
              </a:ext>
            </a:extLst>
          </p:cNvPr>
          <p:cNvSpPr/>
          <p:nvPr/>
        </p:nvSpPr>
        <p:spPr>
          <a:xfrm>
            <a:off x="190238" y="4297943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number. Remove a counter if the number the chip is on and the number you rolled make 580. Be the first to remove all 10 counters.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544580-E0D3-714D-891C-89042665256B}"/>
              </a:ext>
            </a:extLst>
          </p:cNvPr>
          <p:cNvCxnSpPr/>
          <p:nvPr/>
        </p:nvCxnSpPr>
        <p:spPr>
          <a:xfrm>
            <a:off x="190239" y="3162822"/>
            <a:ext cx="8690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D0DC8CA-DD97-0B61-07EE-8796277D62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548620"/>
              </p:ext>
            </p:extLst>
          </p:nvPr>
        </p:nvGraphicFramePr>
        <p:xfrm>
          <a:off x="190238" y="5051684"/>
          <a:ext cx="8690713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5565">
                  <a:extLst>
                    <a:ext uri="{9D8B030D-6E8A-4147-A177-3AD203B41FA5}">
                      <a16:colId xmlns:a16="http://schemas.microsoft.com/office/drawing/2014/main" val="4285717822"/>
                    </a:ext>
                  </a:extLst>
                </a:gridCol>
                <a:gridCol w="802788">
                  <a:extLst>
                    <a:ext uri="{9D8B030D-6E8A-4147-A177-3AD203B41FA5}">
                      <a16:colId xmlns:a16="http://schemas.microsoft.com/office/drawing/2014/main" val="140158560"/>
                    </a:ext>
                  </a:extLst>
                </a:gridCol>
                <a:gridCol w="875565">
                  <a:extLst>
                    <a:ext uri="{9D8B030D-6E8A-4147-A177-3AD203B41FA5}">
                      <a16:colId xmlns:a16="http://schemas.microsoft.com/office/drawing/2014/main" val="2326094035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2084522735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44051425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1073486795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2881358408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618803217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3306448264"/>
                    </a:ext>
                  </a:extLst>
                </a:gridCol>
                <a:gridCol w="876685">
                  <a:extLst>
                    <a:ext uri="{9D8B030D-6E8A-4147-A177-3AD203B41FA5}">
                      <a16:colId xmlns:a16="http://schemas.microsoft.com/office/drawing/2014/main" val="1508959321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579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580</a:t>
                      </a: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215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147</Words>
  <Application>Microsoft Macintosh PowerPoint</Application>
  <PresentationFormat>Letter Paper (8.5x11 in)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Bay-Williams, Jennifer</cp:lastModifiedBy>
  <cp:revision>10</cp:revision>
  <dcterms:created xsi:type="dcterms:W3CDTF">2020-12-31T15:11:03Z</dcterms:created>
  <dcterms:modified xsi:type="dcterms:W3CDTF">2024-08-13T18:47:14Z</dcterms:modified>
</cp:coreProperties>
</file>