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Creating Compensations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60059" y="712100"/>
            <a:ext cx="6174297" cy="3449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number. Create a problem that you would adjust by that amount to solve. Record your thinking.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280074-0341-5348-8C9F-75D6E89A5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129308"/>
              </p:ext>
            </p:extLst>
          </p:nvPr>
        </p:nvGraphicFramePr>
        <p:xfrm>
          <a:off x="337768" y="1163819"/>
          <a:ext cx="6096587" cy="7057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623">
                  <a:extLst>
                    <a:ext uri="{9D8B030D-6E8A-4147-A177-3AD203B41FA5}">
                      <a16:colId xmlns:a16="http://schemas.microsoft.com/office/drawing/2014/main" val="3761985495"/>
                    </a:ext>
                  </a:extLst>
                </a:gridCol>
                <a:gridCol w="2224860">
                  <a:extLst>
                    <a:ext uri="{9D8B030D-6E8A-4147-A177-3AD203B41FA5}">
                      <a16:colId xmlns:a16="http://schemas.microsoft.com/office/drawing/2014/main" val="2522373498"/>
                    </a:ext>
                  </a:extLst>
                </a:gridCol>
                <a:gridCol w="3027104">
                  <a:extLst>
                    <a:ext uri="{9D8B030D-6E8A-4147-A177-3AD203B41FA5}">
                      <a16:colId xmlns:a16="http://schemas.microsoft.com/office/drawing/2014/main" val="1491973609"/>
                    </a:ext>
                  </a:extLst>
                </a:gridCol>
              </a:tblGrid>
              <a:tr h="4395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Number 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Pulled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Problem I created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How I would adjust it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by the number I pulled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788730"/>
                  </a:ext>
                </a:extLst>
              </a:tr>
              <a:tr h="5668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92 – 37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I can think 92 – 40 and then give 3 back: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92 – 40 = 52 and then 52 + 3 = 55.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737548"/>
                  </a:ext>
                </a:extLst>
              </a:tr>
              <a:tr h="14237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351541"/>
                  </a:ext>
                </a:extLst>
              </a:tr>
              <a:tr h="14237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074943"/>
                  </a:ext>
                </a:extLst>
              </a:tr>
              <a:tr h="16017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050714"/>
                  </a:ext>
                </a:extLst>
              </a:tr>
              <a:tr h="16017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402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113</Words>
  <Application>Microsoft Office PowerPoint</Application>
  <PresentationFormat>Letter Paper (8.5x11 in)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2021-04-01T22:45:58Z</dcterms:modified>
</cp:coreProperties>
</file>