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6858000" cy="9144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" roundtripDataSignature="AMtx7mjuXnknnTpvE68UFR97EJG52RRF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B1983E3-A664-4185-BD4A-E79152614AEB}">
  <a:tblStyle styleId="{2B1983E3-A664-4185-BD4A-E79152614AE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6"/>
  </p:normalViewPr>
  <p:slideViewPr>
    <p:cSldViewPr snapToGrid="0" snapToObjects="1">
      <p:cViewPr>
        <p:scale>
          <a:sx n="160" d="100"/>
          <a:sy n="160" d="100"/>
        </p:scale>
        <p:origin x="139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9" Type="http://customschemas.google.com/relationships/presentationmetadata" Target="metadata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939840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9840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e131a6803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e131a6803e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ge131a6803e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157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e131a6803e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ge131a6803e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ge131a6803e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8108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 rot="5400000">
            <a:off x="528108" y="2377546"/>
            <a:ext cx="5801784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 rot="5400000">
            <a:off x="1772576" y="3622015"/>
            <a:ext cx="774911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 rot="5400000">
            <a:off x="-1227799" y="2186121"/>
            <a:ext cx="774911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3471863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72381" y="3340100"/>
            <a:ext cx="2901255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3471863" y="2241551"/>
            <a:ext cx="2915543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3471863" y="3340100"/>
            <a:ext cx="2915543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>
            <a:spLocks noGrp="1"/>
          </p:cNvSpPr>
          <p:nvPr>
            <p:ph type="pic" idx="2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>
            <a:off x="145657" y="145658"/>
            <a:ext cx="6546456" cy="56644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It Close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145657" y="619821"/>
            <a:ext cx="6238364" cy="56644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Directions:</a:t>
            </a:r>
            <a:r>
              <a:rPr lang="en-US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Use digit cards to make a multiplication problem. The product of the problem is the target. Deal new digit cards to make a multiplication problem that is close to the target. The player closest to the target gets a point.</a:t>
            </a:r>
            <a:endParaRPr/>
          </a:p>
        </p:txBody>
      </p:sp>
      <p:graphicFrame>
        <p:nvGraphicFramePr>
          <p:cNvPr id="91" name="Google Shape;91;p1"/>
          <p:cNvGraphicFramePr/>
          <p:nvPr>
            <p:extLst>
              <p:ext uri="{D42A27DB-BD31-4B8C-83A1-F6EECF244321}">
                <p14:modId xmlns:p14="http://schemas.microsoft.com/office/powerpoint/2010/main" val="503393391"/>
              </p:ext>
            </p:extLst>
          </p:nvPr>
        </p:nvGraphicFramePr>
        <p:xfrm>
          <a:off x="237279" y="1186262"/>
          <a:ext cx="6356450" cy="7538325"/>
        </p:xfrm>
        <a:graphic>
          <a:graphicData uri="http://schemas.openxmlformats.org/drawingml/2006/table">
            <a:tbl>
              <a:tblPr firstRow="1" firstCol="1" bandRow="1">
                <a:noFill/>
                <a:tableStyleId>{2B1983E3-A664-4185-BD4A-E79152614AEB}</a:tableStyleId>
              </a:tblPr>
              <a:tblGrid>
                <a:gridCol w="3178225"/>
                <a:gridCol w="3178225"/>
              </a:tblGrid>
              <a:tr h="455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Target Problem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/>
                        <a:t>My Problem</a:t>
                      </a:r>
                      <a:endParaRPr sz="1000" u="none" strike="noStrike" cap="none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(give yourself a </a:t>
                      </a:r>
                      <a:r>
                        <a:rPr lang="en-US" sz="800" u="none" strike="noStrike" cap="none" dirty="0" smtClean="0"/>
                        <a:t>✓ </a:t>
                      </a:r>
                      <a:r>
                        <a:rPr lang="en-US" sz="800" u="none" strike="noStrike" cap="none" dirty="0"/>
                        <a:t>if you are closest to the target)</a:t>
                      </a:r>
                      <a:endParaRPr sz="10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F7F7F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×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x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/>
                        <a:t> </a:t>
                      </a:r>
                      <a:endParaRPr sz="10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92" name="Google Shape;92;p1"/>
          <p:cNvSpPr/>
          <p:nvPr/>
        </p:nvSpPr>
        <p:spPr>
          <a:xfrm>
            <a:off x="333175" y="20155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"/>
          <p:cNvSpPr/>
          <p:nvPr/>
        </p:nvSpPr>
        <p:spPr>
          <a:xfrm>
            <a:off x="930725" y="24757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"/>
          <p:cNvSpPr/>
          <p:nvPr/>
        </p:nvSpPr>
        <p:spPr>
          <a:xfrm>
            <a:off x="1087188" y="20155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"/>
          <p:cNvSpPr txBox="1"/>
          <p:nvPr/>
        </p:nvSpPr>
        <p:spPr>
          <a:xfrm>
            <a:off x="1609800" y="193842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/>
          <p:nvPr/>
        </p:nvSpPr>
        <p:spPr>
          <a:xfrm>
            <a:off x="2025000" y="20155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"/>
          <p:cNvSpPr/>
          <p:nvPr/>
        </p:nvSpPr>
        <p:spPr>
          <a:xfrm>
            <a:off x="384950" y="316155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"/>
          <p:cNvSpPr/>
          <p:nvPr/>
        </p:nvSpPr>
        <p:spPr>
          <a:xfrm>
            <a:off x="982500" y="3621750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"/>
          <p:cNvSpPr/>
          <p:nvPr/>
        </p:nvSpPr>
        <p:spPr>
          <a:xfrm>
            <a:off x="1138963" y="316155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"/>
          <p:cNvSpPr txBox="1"/>
          <p:nvPr/>
        </p:nvSpPr>
        <p:spPr>
          <a:xfrm>
            <a:off x="1661575" y="3084450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2076775" y="316155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"/>
          <p:cNvSpPr/>
          <p:nvPr/>
        </p:nvSpPr>
        <p:spPr>
          <a:xfrm>
            <a:off x="499625" y="438467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"/>
          <p:cNvSpPr/>
          <p:nvPr/>
        </p:nvSpPr>
        <p:spPr>
          <a:xfrm>
            <a:off x="1097175" y="484487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"/>
          <p:cNvSpPr/>
          <p:nvPr/>
        </p:nvSpPr>
        <p:spPr>
          <a:xfrm>
            <a:off x="1253638" y="438467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"/>
          <p:cNvSpPr txBox="1"/>
          <p:nvPr/>
        </p:nvSpPr>
        <p:spPr>
          <a:xfrm>
            <a:off x="1776250" y="430757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"/>
          <p:cNvSpPr/>
          <p:nvPr/>
        </p:nvSpPr>
        <p:spPr>
          <a:xfrm>
            <a:off x="2191450" y="438467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"/>
          <p:cNvSpPr/>
          <p:nvPr/>
        </p:nvSpPr>
        <p:spPr>
          <a:xfrm>
            <a:off x="499625" y="553070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"/>
          <p:cNvSpPr/>
          <p:nvPr/>
        </p:nvSpPr>
        <p:spPr>
          <a:xfrm>
            <a:off x="1097175" y="5990900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"/>
          <p:cNvSpPr/>
          <p:nvPr/>
        </p:nvSpPr>
        <p:spPr>
          <a:xfrm>
            <a:off x="1253638" y="553070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"/>
          <p:cNvSpPr txBox="1"/>
          <p:nvPr/>
        </p:nvSpPr>
        <p:spPr>
          <a:xfrm>
            <a:off x="1776250" y="5453600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"/>
          <p:cNvSpPr/>
          <p:nvPr/>
        </p:nvSpPr>
        <p:spPr>
          <a:xfrm>
            <a:off x="2191450" y="553070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"/>
          <p:cNvSpPr/>
          <p:nvPr/>
        </p:nvSpPr>
        <p:spPr>
          <a:xfrm>
            <a:off x="499625" y="66767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"/>
          <p:cNvSpPr/>
          <p:nvPr/>
        </p:nvSpPr>
        <p:spPr>
          <a:xfrm>
            <a:off x="1097175" y="71369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"/>
          <p:cNvSpPr/>
          <p:nvPr/>
        </p:nvSpPr>
        <p:spPr>
          <a:xfrm>
            <a:off x="1253638" y="66767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"/>
          <p:cNvSpPr txBox="1"/>
          <p:nvPr/>
        </p:nvSpPr>
        <p:spPr>
          <a:xfrm>
            <a:off x="1776250" y="659962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"/>
          <p:cNvSpPr/>
          <p:nvPr/>
        </p:nvSpPr>
        <p:spPr>
          <a:xfrm>
            <a:off x="2191450" y="66767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"/>
          <p:cNvSpPr/>
          <p:nvPr/>
        </p:nvSpPr>
        <p:spPr>
          <a:xfrm>
            <a:off x="499625" y="789985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"/>
          <p:cNvSpPr/>
          <p:nvPr/>
        </p:nvSpPr>
        <p:spPr>
          <a:xfrm>
            <a:off x="1097175" y="8360050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"/>
          <p:cNvSpPr/>
          <p:nvPr/>
        </p:nvSpPr>
        <p:spPr>
          <a:xfrm>
            <a:off x="1253638" y="789985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"/>
          <p:cNvSpPr txBox="1"/>
          <p:nvPr/>
        </p:nvSpPr>
        <p:spPr>
          <a:xfrm>
            <a:off x="1776250" y="7822750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"/>
          <p:cNvSpPr/>
          <p:nvPr/>
        </p:nvSpPr>
        <p:spPr>
          <a:xfrm>
            <a:off x="2191450" y="789985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"/>
          <p:cNvSpPr/>
          <p:nvPr/>
        </p:nvSpPr>
        <p:spPr>
          <a:xfrm>
            <a:off x="3716825" y="20155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"/>
          <p:cNvSpPr/>
          <p:nvPr/>
        </p:nvSpPr>
        <p:spPr>
          <a:xfrm>
            <a:off x="4314375" y="24757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"/>
          <p:cNvSpPr/>
          <p:nvPr/>
        </p:nvSpPr>
        <p:spPr>
          <a:xfrm>
            <a:off x="4470838" y="20155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"/>
          <p:cNvSpPr txBox="1"/>
          <p:nvPr/>
        </p:nvSpPr>
        <p:spPr>
          <a:xfrm>
            <a:off x="4993450" y="193842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"/>
          <p:cNvSpPr/>
          <p:nvPr/>
        </p:nvSpPr>
        <p:spPr>
          <a:xfrm>
            <a:off x="5408650" y="20155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"/>
          <p:cNvSpPr/>
          <p:nvPr/>
        </p:nvSpPr>
        <p:spPr>
          <a:xfrm>
            <a:off x="3716825" y="316155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"/>
          <p:cNvSpPr/>
          <p:nvPr/>
        </p:nvSpPr>
        <p:spPr>
          <a:xfrm>
            <a:off x="4314375" y="3621750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"/>
          <p:cNvSpPr/>
          <p:nvPr/>
        </p:nvSpPr>
        <p:spPr>
          <a:xfrm>
            <a:off x="4470838" y="316155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"/>
          <p:cNvSpPr txBox="1"/>
          <p:nvPr/>
        </p:nvSpPr>
        <p:spPr>
          <a:xfrm>
            <a:off x="4993450" y="3084450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"/>
          <p:cNvSpPr/>
          <p:nvPr/>
        </p:nvSpPr>
        <p:spPr>
          <a:xfrm>
            <a:off x="5408650" y="316155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"/>
          <p:cNvSpPr/>
          <p:nvPr/>
        </p:nvSpPr>
        <p:spPr>
          <a:xfrm>
            <a:off x="3708725" y="430757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"/>
          <p:cNvSpPr/>
          <p:nvPr/>
        </p:nvSpPr>
        <p:spPr>
          <a:xfrm>
            <a:off x="4306275" y="476777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"/>
          <p:cNvSpPr/>
          <p:nvPr/>
        </p:nvSpPr>
        <p:spPr>
          <a:xfrm>
            <a:off x="4462738" y="430757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"/>
          <p:cNvSpPr txBox="1"/>
          <p:nvPr/>
        </p:nvSpPr>
        <p:spPr>
          <a:xfrm>
            <a:off x="4985350" y="423047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"/>
          <p:cNvSpPr/>
          <p:nvPr/>
        </p:nvSpPr>
        <p:spPr>
          <a:xfrm>
            <a:off x="5400550" y="430757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"/>
          <p:cNvSpPr/>
          <p:nvPr/>
        </p:nvSpPr>
        <p:spPr>
          <a:xfrm>
            <a:off x="3708725" y="553070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"/>
          <p:cNvSpPr/>
          <p:nvPr/>
        </p:nvSpPr>
        <p:spPr>
          <a:xfrm>
            <a:off x="4306275" y="5990900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"/>
          <p:cNvSpPr/>
          <p:nvPr/>
        </p:nvSpPr>
        <p:spPr>
          <a:xfrm>
            <a:off x="4462738" y="553070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"/>
          <p:cNvSpPr txBox="1"/>
          <p:nvPr/>
        </p:nvSpPr>
        <p:spPr>
          <a:xfrm>
            <a:off x="4985350" y="5453600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"/>
          <p:cNvSpPr/>
          <p:nvPr/>
        </p:nvSpPr>
        <p:spPr>
          <a:xfrm>
            <a:off x="5400550" y="553070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"/>
          <p:cNvSpPr/>
          <p:nvPr/>
        </p:nvSpPr>
        <p:spPr>
          <a:xfrm>
            <a:off x="3773075" y="66767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"/>
          <p:cNvSpPr/>
          <p:nvPr/>
        </p:nvSpPr>
        <p:spPr>
          <a:xfrm>
            <a:off x="4370625" y="71369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"/>
          <p:cNvSpPr/>
          <p:nvPr/>
        </p:nvSpPr>
        <p:spPr>
          <a:xfrm>
            <a:off x="4527088" y="66767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"/>
          <p:cNvSpPr txBox="1"/>
          <p:nvPr/>
        </p:nvSpPr>
        <p:spPr>
          <a:xfrm>
            <a:off x="5049700" y="659962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"/>
          <p:cNvSpPr/>
          <p:nvPr/>
        </p:nvSpPr>
        <p:spPr>
          <a:xfrm>
            <a:off x="5464900" y="66767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"/>
          <p:cNvSpPr/>
          <p:nvPr/>
        </p:nvSpPr>
        <p:spPr>
          <a:xfrm>
            <a:off x="3708725" y="782275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"/>
          <p:cNvSpPr/>
          <p:nvPr/>
        </p:nvSpPr>
        <p:spPr>
          <a:xfrm>
            <a:off x="4306275" y="8282950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"/>
          <p:cNvSpPr/>
          <p:nvPr/>
        </p:nvSpPr>
        <p:spPr>
          <a:xfrm>
            <a:off x="4462738" y="782275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"/>
          <p:cNvSpPr txBox="1"/>
          <p:nvPr/>
        </p:nvSpPr>
        <p:spPr>
          <a:xfrm>
            <a:off x="4985350" y="7745650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"/>
          <p:cNvSpPr/>
          <p:nvPr/>
        </p:nvSpPr>
        <p:spPr>
          <a:xfrm>
            <a:off x="5400550" y="7822750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e131a6803e_0_0"/>
          <p:cNvSpPr/>
          <p:nvPr/>
        </p:nvSpPr>
        <p:spPr>
          <a:xfrm>
            <a:off x="145657" y="145658"/>
            <a:ext cx="6546600" cy="5664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It Close</a:t>
            </a:r>
            <a:endParaRPr/>
          </a:p>
        </p:txBody>
      </p:sp>
      <p:sp>
        <p:nvSpPr>
          <p:cNvPr id="158" name="Google Shape;158;ge131a6803e_0_0"/>
          <p:cNvSpPr/>
          <p:nvPr/>
        </p:nvSpPr>
        <p:spPr>
          <a:xfrm>
            <a:off x="145657" y="619821"/>
            <a:ext cx="6238500" cy="5664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Directions:</a:t>
            </a:r>
            <a:r>
              <a:rPr lang="en-US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Use digit cards to make a multiplication problem. The product of the problem is the target. Deal new digit cards to make a multiplication problem that is close to the target. The player closest to the target gets a point.</a:t>
            </a:r>
            <a:endParaRPr/>
          </a:p>
        </p:txBody>
      </p:sp>
      <p:graphicFrame>
        <p:nvGraphicFramePr>
          <p:cNvPr id="159" name="Google Shape;159;ge131a6803e_0_0"/>
          <p:cNvGraphicFramePr/>
          <p:nvPr>
            <p:extLst>
              <p:ext uri="{D42A27DB-BD31-4B8C-83A1-F6EECF244321}">
                <p14:modId xmlns:p14="http://schemas.microsoft.com/office/powerpoint/2010/main" val="853421468"/>
              </p:ext>
            </p:extLst>
          </p:nvPr>
        </p:nvGraphicFramePr>
        <p:xfrm>
          <a:off x="237279" y="1186262"/>
          <a:ext cx="6356450" cy="7538325"/>
        </p:xfrm>
        <a:graphic>
          <a:graphicData uri="http://schemas.openxmlformats.org/drawingml/2006/table">
            <a:tbl>
              <a:tblPr firstRow="1" firstCol="1" bandRow="1">
                <a:noFill/>
                <a:tableStyleId>{2B1983E3-A664-4185-BD4A-E79152614AEB}</a:tableStyleId>
              </a:tblPr>
              <a:tblGrid>
                <a:gridCol w="3178225"/>
                <a:gridCol w="3178225"/>
              </a:tblGrid>
              <a:tr h="455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/>
                        <a:t>Target Problem</a:t>
                      </a:r>
                      <a:endParaRPr sz="10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/>
                        <a:t>My Problem</a:t>
                      </a:r>
                      <a:endParaRPr sz="1000" u="none" strike="noStrike" cap="none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(give yourself a </a:t>
                      </a:r>
                      <a:r>
                        <a:rPr lang="en-US" sz="800" u="none" strike="noStrike" cap="none" dirty="0" smtClean="0"/>
                        <a:t>✓ </a:t>
                      </a:r>
                      <a:r>
                        <a:rPr lang="en-US" sz="800" u="none" strike="noStrike" cap="none" dirty="0"/>
                        <a:t>if you are closest to the target)</a:t>
                      </a:r>
                      <a:endParaRPr sz="10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F7F7F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/>
                        <a:t> </a:t>
                      </a:r>
                      <a:endParaRPr sz="10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60" name="Google Shape;160;ge131a6803e_0_0"/>
          <p:cNvSpPr/>
          <p:nvPr/>
        </p:nvSpPr>
        <p:spPr>
          <a:xfrm>
            <a:off x="351250" y="20155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ge131a6803e_0_0"/>
          <p:cNvSpPr/>
          <p:nvPr/>
        </p:nvSpPr>
        <p:spPr>
          <a:xfrm>
            <a:off x="930725" y="24757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e131a6803e_0_0"/>
          <p:cNvSpPr/>
          <p:nvPr/>
        </p:nvSpPr>
        <p:spPr>
          <a:xfrm>
            <a:off x="1058750" y="20155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ge131a6803e_0_0"/>
          <p:cNvSpPr txBox="1"/>
          <p:nvPr/>
        </p:nvSpPr>
        <p:spPr>
          <a:xfrm>
            <a:off x="1609800" y="193842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ge131a6803e_0_0"/>
          <p:cNvSpPr/>
          <p:nvPr/>
        </p:nvSpPr>
        <p:spPr>
          <a:xfrm>
            <a:off x="2025000" y="20155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ge131a6803e_0_0"/>
          <p:cNvSpPr/>
          <p:nvPr/>
        </p:nvSpPr>
        <p:spPr>
          <a:xfrm>
            <a:off x="2705100" y="20155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e131a6803e_0_0"/>
          <p:cNvSpPr/>
          <p:nvPr/>
        </p:nvSpPr>
        <p:spPr>
          <a:xfrm>
            <a:off x="2576550" y="24757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ge131a6803e_0_0"/>
          <p:cNvSpPr/>
          <p:nvPr/>
        </p:nvSpPr>
        <p:spPr>
          <a:xfrm>
            <a:off x="379175" y="31238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e131a6803e_0_0"/>
          <p:cNvSpPr/>
          <p:nvPr/>
        </p:nvSpPr>
        <p:spPr>
          <a:xfrm>
            <a:off x="958650" y="35840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ge131a6803e_0_0"/>
          <p:cNvSpPr/>
          <p:nvPr/>
        </p:nvSpPr>
        <p:spPr>
          <a:xfrm>
            <a:off x="1086675" y="31238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e131a6803e_0_0"/>
          <p:cNvSpPr txBox="1"/>
          <p:nvPr/>
        </p:nvSpPr>
        <p:spPr>
          <a:xfrm>
            <a:off x="1637725" y="304672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ge131a6803e_0_0"/>
          <p:cNvSpPr/>
          <p:nvPr/>
        </p:nvSpPr>
        <p:spPr>
          <a:xfrm>
            <a:off x="2052925" y="31238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ge131a6803e_0_0"/>
          <p:cNvSpPr/>
          <p:nvPr/>
        </p:nvSpPr>
        <p:spPr>
          <a:xfrm>
            <a:off x="2733025" y="31238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ge131a6803e_0_0"/>
          <p:cNvSpPr/>
          <p:nvPr/>
        </p:nvSpPr>
        <p:spPr>
          <a:xfrm>
            <a:off x="2604475" y="35840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e131a6803e_0_0"/>
          <p:cNvSpPr/>
          <p:nvPr/>
        </p:nvSpPr>
        <p:spPr>
          <a:xfrm>
            <a:off x="407100" y="43092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ge131a6803e_0_0"/>
          <p:cNvSpPr/>
          <p:nvPr/>
        </p:nvSpPr>
        <p:spPr>
          <a:xfrm>
            <a:off x="986575" y="47694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ge131a6803e_0_0"/>
          <p:cNvSpPr/>
          <p:nvPr/>
        </p:nvSpPr>
        <p:spPr>
          <a:xfrm>
            <a:off x="1114600" y="43092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ge131a6803e_0_0"/>
          <p:cNvSpPr txBox="1"/>
          <p:nvPr/>
        </p:nvSpPr>
        <p:spPr>
          <a:xfrm>
            <a:off x="1665650" y="423212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ge131a6803e_0_0"/>
          <p:cNvSpPr/>
          <p:nvPr/>
        </p:nvSpPr>
        <p:spPr>
          <a:xfrm>
            <a:off x="2080850" y="43092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ge131a6803e_0_0"/>
          <p:cNvSpPr/>
          <p:nvPr/>
        </p:nvSpPr>
        <p:spPr>
          <a:xfrm>
            <a:off x="2760950" y="43092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e131a6803e_0_0"/>
          <p:cNvSpPr/>
          <p:nvPr/>
        </p:nvSpPr>
        <p:spPr>
          <a:xfrm>
            <a:off x="2632400" y="47694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e131a6803e_0_0"/>
          <p:cNvSpPr/>
          <p:nvPr/>
        </p:nvSpPr>
        <p:spPr>
          <a:xfrm>
            <a:off x="435025" y="54946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e131a6803e_0_0"/>
          <p:cNvSpPr/>
          <p:nvPr/>
        </p:nvSpPr>
        <p:spPr>
          <a:xfrm>
            <a:off x="1014500" y="59548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e131a6803e_0_0"/>
          <p:cNvSpPr/>
          <p:nvPr/>
        </p:nvSpPr>
        <p:spPr>
          <a:xfrm>
            <a:off x="1142525" y="54946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ge131a6803e_0_0"/>
          <p:cNvSpPr txBox="1"/>
          <p:nvPr/>
        </p:nvSpPr>
        <p:spPr>
          <a:xfrm>
            <a:off x="1693575" y="541752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e131a6803e_0_0"/>
          <p:cNvSpPr/>
          <p:nvPr/>
        </p:nvSpPr>
        <p:spPr>
          <a:xfrm>
            <a:off x="2108775" y="54946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ge131a6803e_0_0"/>
          <p:cNvSpPr/>
          <p:nvPr/>
        </p:nvSpPr>
        <p:spPr>
          <a:xfrm>
            <a:off x="2788875" y="54946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ge131a6803e_0_0"/>
          <p:cNvSpPr/>
          <p:nvPr/>
        </p:nvSpPr>
        <p:spPr>
          <a:xfrm>
            <a:off x="2660325" y="59548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e131a6803e_0_0"/>
          <p:cNvSpPr/>
          <p:nvPr/>
        </p:nvSpPr>
        <p:spPr>
          <a:xfrm>
            <a:off x="407100" y="66800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ge131a6803e_0_0"/>
          <p:cNvSpPr/>
          <p:nvPr/>
        </p:nvSpPr>
        <p:spPr>
          <a:xfrm>
            <a:off x="986575" y="71402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ge131a6803e_0_0"/>
          <p:cNvSpPr/>
          <p:nvPr/>
        </p:nvSpPr>
        <p:spPr>
          <a:xfrm>
            <a:off x="1114600" y="66800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ge131a6803e_0_0"/>
          <p:cNvSpPr txBox="1"/>
          <p:nvPr/>
        </p:nvSpPr>
        <p:spPr>
          <a:xfrm>
            <a:off x="1665650" y="660292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ge131a6803e_0_0"/>
          <p:cNvSpPr/>
          <p:nvPr/>
        </p:nvSpPr>
        <p:spPr>
          <a:xfrm>
            <a:off x="2080850" y="66800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ge131a6803e_0_0"/>
          <p:cNvSpPr/>
          <p:nvPr/>
        </p:nvSpPr>
        <p:spPr>
          <a:xfrm>
            <a:off x="2760950" y="66800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e131a6803e_0_0"/>
          <p:cNvSpPr/>
          <p:nvPr/>
        </p:nvSpPr>
        <p:spPr>
          <a:xfrm>
            <a:off x="2632400" y="71402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ge131a6803e_0_0"/>
          <p:cNvSpPr/>
          <p:nvPr/>
        </p:nvSpPr>
        <p:spPr>
          <a:xfrm>
            <a:off x="407100" y="78654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ge131a6803e_0_0"/>
          <p:cNvSpPr/>
          <p:nvPr/>
        </p:nvSpPr>
        <p:spPr>
          <a:xfrm>
            <a:off x="986575" y="83256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e131a6803e_0_0"/>
          <p:cNvSpPr/>
          <p:nvPr/>
        </p:nvSpPr>
        <p:spPr>
          <a:xfrm>
            <a:off x="1114600" y="78654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e131a6803e_0_0"/>
          <p:cNvSpPr txBox="1"/>
          <p:nvPr/>
        </p:nvSpPr>
        <p:spPr>
          <a:xfrm>
            <a:off x="1665650" y="778832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ge131a6803e_0_0"/>
          <p:cNvSpPr/>
          <p:nvPr/>
        </p:nvSpPr>
        <p:spPr>
          <a:xfrm>
            <a:off x="2080850" y="78654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e131a6803e_0_0"/>
          <p:cNvSpPr/>
          <p:nvPr/>
        </p:nvSpPr>
        <p:spPr>
          <a:xfrm>
            <a:off x="2760950" y="78654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e131a6803e_0_0"/>
          <p:cNvSpPr/>
          <p:nvPr/>
        </p:nvSpPr>
        <p:spPr>
          <a:xfrm>
            <a:off x="2632400" y="83256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e131a6803e_0_0"/>
          <p:cNvSpPr/>
          <p:nvPr/>
        </p:nvSpPr>
        <p:spPr>
          <a:xfrm>
            <a:off x="3542275" y="20155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ge131a6803e_0_0"/>
          <p:cNvSpPr/>
          <p:nvPr/>
        </p:nvSpPr>
        <p:spPr>
          <a:xfrm>
            <a:off x="4121750" y="24757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ge131a6803e_0_0"/>
          <p:cNvSpPr/>
          <p:nvPr/>
        </p:nvSpPr>
        <p:spPr>
          <a:xfrm>
            <a:off x="4249775" y="20155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e131a6803e_0_0"/>
          <p:cNvSpPr txBox="1"/>
          <p:nvPr/>
        </p:nvSpPr>
        <p:spPr>
          <a:xfrm>
            <a:off x="4800825" y="193842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131a6803e_0_0"/>
          <p:cNvSpPr/>
          <p:nvPr/>
        </p:nvSpPr>
        <p:spPr>
          <a:xfrm>
            <a:off x="5216025" y="20155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ge131a6803e_0_0"/>
          <p:cNvSpPr/>
          <p:nvPr/>
        </p:nvSpPr>
        <p:spPr>
          <a:xfrm>
            <a:off x="5896125" y="20155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ge131a6803e_0_0"/>
          <p:cNvSpPr/>
          <p:nvPr/>
        </p:nvSpPr>
        <p:spPr>
          <a:xfrm>
            <a:off x="5767575" y="24757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e131a6803e_0_0"/>
          <p:cNvSpPr/>
          <p:nvPr/>
        </p:nvSpPr>
        <p:spPr>
          <a:xfrm>
            <a:off x="3570200" y="31238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ge131a6803e_0_0"/>
          <p:cNvSpPr/>
          <p:nvPr/>
        </p:nvSpPr>
        <p:spPr>
          <a:xfrm>
            <a:off x="4149675" y="35840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ge131a6803e_0_0"/>
          <p:cNvSpPr/>
          <p:nvPr/>
        </p:nvSpPr>
        <p:spPr>
          <a:xfrm>
            <a:off x="4277700" y="31238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ge131a6803e_0_0"/>
          <p:cNvSpPr txBox="1"/>
          <p:nvPr/>
        </p:nvSpPr>
        <p:spPr>
          <a:xfrm>
            <a:off x="4828750" y="304672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ge131a6803e_0_0"/>
          <p:cNvSpPr/>
          <p:nvPr/>
        </p:nvSpPr>
        <p:spPr>
          <a:xfrm>
            <a:off x="5243950" y="31238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ge131a6803e_0_0"/>
          <p:cNvSpPr/>
          <p:nvPr/>
        </p:nvSpPr>
        <p:spPr>
          <a:xfrm>
            <a:off x="5924050" y="31238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e131a6803e_0_0"/>
          <p:cNvSpPr/>
          <p:nvPr/>
        </p:nvSpPr>
        <p:spPr>
          <a:xfrm>
            <a:off x="5795500" y="35840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ge131a6803e_0_0"/>
          <p:cNvSpPr/>
          <p:nvPr/>
        </p:nvSpPr>
        <p:spPr>
          <a:xfrm>
            <a:off x="3598125" y="43092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ge131a6803e_0_0"/>
          <p:cNvSpPr/>
          <p:nvPr/>
        </p:nvSpPr>
        <p:spPr>
          <a:xfrm>
            <a:off x="4177600" y="47694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ge131a6803e_0_0"/>
          <p:cNvSpPr/>
          <p:nvPr/>
        </p:nvSpPr>
        <p:spPr>
          <a:xfrm>
            <a:off x="4305625" y="43092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ge131a6803e_0_0"/>
          <p:cNvSpPr txBox="1"/>
          <p:nvPr/>
        </p:nvSpPr>
        <p:spPr>
          <a:xfrm>
            <a:off x="4856675" y="423212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ge131a6803e_0_0"/>
          <p:cNvSpPr/>
          <p:nvPr/>
        </p:nvSpPr>
        <p:spPr>
          <a:xfrm>
            <a:off x="5271875" y="43092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ge131a6803e_0_0"/>
          <p:cNvSpPr/>
          <p:nvPr/>
        </p:nvSpPr>
        <p:spPr>
          <a:xfrm>
            <a:off x="5951975" y="43092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e131a6803e_0_0"/>
          <p:cNvSpPr/>
          <p:nvPr/>
        </p:nvSpPr>
        <p:spPr>
          <a:xfrm>
            <a:off x="5823425" y="47694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ge131a6803e_0_0"/>
          <p:cNvSpPr/>
          <p:nvPr/>
        </p:nvSpPr>
        <p:spPr>
          <a:xfrm>
            <a:off x="3570200" y="54946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ge131a6803e_0_0"/>
          <p:cNvSpPr/>
          <p:nvPr/>
        </p:nvSpPr>
        <p:spPr>
          <a:xfrm>
            <a:off x="4149675" y="59548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ge131a6803e_0_0"/>
          <p:cNvSpPr/>
          <p:nvPr/>
        </p:nvSpPr>
        <p:spPr>
          <a:xfrm>
            <a:off x="4277700" y="54946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ge131a6803e_0_0"/>
          <p:cNvSpPr txBox="1"/>
          <p:nvPr/>
        </p:nvSpPr>
        <p:spPr>
          <a:xfrm>
            <a:off x="4828750" y="541752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ge131a6803e_0_0"/>
          <p:cNvSpPr/>
          <p:nvPr/>
        </p:nvSpPr>
        <p:spPr>
          <a:xfrm>
            <a:off x="5243950" y="54946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ge131a6803e_0_0"/>
          <p:cNvSpPr/>
          <p:nvPr/>
        </p:nvSpPr>
        <p:spPr>
          <a:xfrm>
            <a:off x="5924050" y="54946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ge131a6803e_0_0"/>
          <p:cNvSpPr/>
          <p:nvPr/>
        </p:nvSpPr>
        <p:spPr>
          <a:xfrm>
            <a:off x="5795500" y="59548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ge131a6803e_0_0"/>
          <p:cNvSpPr/>
          <p:nvPr/>
        </p:nvSpPr>
        <p:spPr>
          <a:xfrm>
            <a:off x="3598125" y="66800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ge131a6803e_0_0"/>
          <p:cNvSpPr/>
          <p:nvPr/>
        </p:nvSpPr>
        <p:spPr>
          <a:xfrm>
            <a:off x="4177600" y="71402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ge131a6803e_0_0"/>
          <p:cNvSpPr/>
          <p:nvPr/>
        </p:nvSpPr>
        <p:spPr>
          <a:xfrm>
            <a:off x="4305625" y="66800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ge131a6803e_0_0"/>
          <p:cNvSpPr txBox="1"/>
          <p:nvPr/>
        </p:nvSpPr>
        <p:spPr>
          <a:xfrm>
            <a:off x="4856675" y="660292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ge131a6803e_0_0"/>
          <p:cNvSpPr/>
          <p:nvPr/>
        </p:nvSpPr>
        <p:spPr>
          <a:xfrm>
            <a:off x="5271875" y="66800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ge131a6803e_0_0"/>
          <p:cNvSpPr/>
          <p:nvPr/>
        </p:nvSpPr>
        <p:spPr>
          <a:xfrm>
            <a:off x="5951975" y="66800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ge131a6803e_0_0"/>
          <p:cNvSpPr/>
          <p:nvPr/>
        </p:nvSpPr>
        <p:spPr>
          <a:xfrm>
            <a:off x="5823425" y="71402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ge131a6803e_0_0"/>
          <p:cNvSpPr/>
          <p:nvPr/>
        </p:nvSpPr>
        <p:spPr>
          <a:xfrm>
            <a:off x="3598125" y="78654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ge131a6803e_0_0"/>
          <p:cNvSpPr/>
          <p:nvPr/>
        </p:nvSpPr>
        <p:spPr>
          <a:xfrm>
            <a:off x="4177600" y="83256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ge131a6803e_0_0"/>
          <p:cNvSpPr/>
          <p:nvPr/>
        </p:nvSpPr>
        <p:spPr>
          <a:xfrm>
            <a:off x="4305625" y="78654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ge131a6803e_0_0"/>
          <p:cNvSpPr txBox="1"/>
          <p:nvPr/>
        </p:nvSpPr>
        <p:spPr>
          <a:xfrm>
            <a:off x="4856675" y="7788325"/>
            <a:ext cx="415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×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ge131a6803e_0_0"/>
          <p:cNvSpPr/>
          <p:nvPr/>
        </p:nvSpPr>
        <p:spPr>
          <a:xfrm>
            <a:off x="5271875" y="78654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ge131a6803e_0_0"/>
          <p:cNvSpPr/>
          <p:nvPr/>
        </p:nvSpPr>
        <p:spPr>
          <a:xfrm>
            <a:off x="5951975" y="7865425"/>
            <a:ext cx="522600" cy="584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ge131a6803e_0_0"/>
          <p:cNvSpPr/>
          <p:nvPr/>
        </p:nvSpPr>
        <p:spPr>
          <a:xfrm>
            <a:off x="5823425" y="8325625"/>
            <a:ext cx="99600" cy="1245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e131a6803e_0_7"/>
          <p:cNvSpPr/>
          <p:nvPr/>
        </p:nvSpPr>
        <p:spPr>
          <a:xfrm>
            <a:off x="145657" y="145658"/>
            <a:ext cx="6546600" cy="5664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It Close</a:t>
            </a:r>
            <a:endParaRPr/>
          </a:p>
        </p:txBody>
      </p:sp>
      <p:sp>
        <p:nvSpPr>
          <p:cNvPr id="250" name="Google Shape;250;ge131a6803e_0_7"/>
          <p:cNvSpPr/>
          <p:nvPr/>
        </p:nvSpPr>
        <p:spPr>
          <a:xfrm>
            <a:off x="145657" y="619821"/>
            <a:ext cx="6238500" cy="5664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Directions:</a:t>
            </a:r>
            <a:r>
              <a:rPr lang="en-US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Use digit cards to make a multiplication problem. The product of the problem is the target. Deal new digit cards to make a multiplication problem that is close to the target. The player closest to the target gets a point.</a:t>
            </a:r>
            <a:endParaRPr/>
          </a:p>
        </p:txBody>
      </p:sp>
      <p:graphicFrame>
        <p:nvGraphicFramePr>
          <p:cNvPr id="251" name="Google Shape;251;ge131a6803e_0_7"/>
          <p:cNvGraphicFramePr/>
          <p:nvPr>
            <p:extLst>
              <p:ext uri="{D42A27DB-BD31-4B8C-83A1-F6EECF244321}">
                <p14:modId xmlns:p14="http://schemas.microsoft.com/office/powerpoint/2010/main" val="1899457348"/>
              </p:ext>
            </p:extLst>
          </p:nvPr>
        </p:nvGraphicFramePr>
        <p:xfrm>
          <a:off x="237279" y="1186262"/>
          <a:ext cx="6356450" cy="7538325"/>
        </p:xfrm>
        <a:graphic>
          <a:graphicData uri="http://schemas.openxmlformats.org/drawingml/2006/table">
            <a:tbl>
              <a:tblPr firstRow="1" firstCol="1" bandRow="1">
                <a:noFill/>
                <a:tableStyleId>{2B1983E3-A664-4185-BD4A-E79152614AEB}</a:tableStyleId>
              </a:tblPr>
              <a:tblGrid>
                <a:gridCol w="3178225"/>
                <a:gridCol w="3178225"/>
              </a:tblGrid>
              <a:tr h="455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Target Problem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/>
                        <a:t>My Problem</a:t>
                      </a:r>
                      <a:endParaRPr sz="1000" u="none" strike="noStrike" cap="none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(give yourself a </a:t>
                      </a:r>
                      <a:r>
                        <a:rPr lang="en-US" sz="800" u="none" strike="noStrike" cap="none" smtClean="0"/>
                        <a:t>✓ </a:t>
                      </a:r>
                      <a:r>
                        <a:rPr lang="en-US" sz="800" u="none" strike="noStrike" cap="none"/>
                        <a:t>if you are closest to the target)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F7F7F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1180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/>
                        <a:t> </a:t>
                      </a:r>
                      <a:endParaRPr sz="10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6750" marR="56750" marT="0" marB="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</Words>
  <Application>Microsoft Macintosh PowerPoint</Application>
  <PresentationFormat>On-screen Show (4:3)</PresentationFormat>
  <Paragraphs>132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Liann Lech</cp:lastModifiedBy>
  <cp:revision>1</cp:revision>
  <dcterms:created xsi:type="dcterms:W3CDTF">2020-12-31T15:11:03Z</dcterms:created>
  <dcterms:modified xsi:type="dcterms:W3CDTF">2022-01-23T16:53:27Z</dcterms:modified>
</cp:coreProperties>
</file>