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73"/>
    <p:restoredTop sz="96327"/>
  </p:normalViewPr>
  <p:slideViewPr>
    <p:cSldViewPr snapToGrid="0" snapToObjects="1">
      <p:cViewPr varScale="1">
        <p:scale>
          <a:sx n="167" d="100"/>
          <a:sy n="167" d="100"/>
        </p:scale>
        <p:origin x="47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F504-A95E-004E-966E-775F8444CD75}" type="datetimeFigureOut">
              <a:rPr lang="en-US" smtClean="0"/>
              <a:t>1/1/21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35F60-1501-254B-9C11-2B1580185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09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F504-A95E-004E-966E-775F8444CD75}" type="datetimeFigureOut">
              <a:rPr lang="en-US" smtClean="0"/>
              <a:t>1/1/21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35F60-1501-254B-9C11-2B1580185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224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F504-A95E-004E-966E-775F8444CD75}" type="datetimeFigureOut">
              <a:rPr lang="en-US" smtClean="0"/>
              <a:t>1/1/21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35F60-1501-254B-9C11-2B1580185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33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F504-A95E-004E-966E-775F8444CD75}" type="datetimeFigureOut">
              <a:rPr lang="en-US" smtClean="0"/>
              <a:t>1/1/21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35F60-1501-254B-9C11-2B1580185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81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F504-A95E-004E-966E-775F8444CD75}" type="datetimeFigureOut">
              <a:rPr lang="en-US" smtClean="0"/>
              <a:t>1/1/21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35F60-1501-254B-9C11-2B1580185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050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F504-A95E-004E-966E-775F8444CD75}" type="datetimeFigureOut">
              <a:rPr lang="en-US" smtClean="0"/>
              <a:t>1/1/21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35F60-1501-254B-9C11-2B1580185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807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F504-A95E-004E-966E-775F8444CD75}" type="datetimeFigureOut">
              <a:rPr lang="en-US" smtClean="0"/>
              <a:t>1/1/21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35F60-1501-254B-9C11-2B1580185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216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F504-A95E-004E-966E-775F8444CD75}" type="datetimeFigureOut">
              <a:rPr lang="en-US" smtClean="0"/>
              <a:t>1/1/21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35F60-1501-254B-9C11-2B1580185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745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F504-A95E-004E-966E-775F8444CD75}" type="datetimeFigureOut">
              <a:rPr lang="en-US" smtClean="0"/>
              <a:t>1/1/21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35F60-1501-254B-9C11-2B1580185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408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F504-A95E-004E-966E-775F8444CD75}" type="datetimeFigureOut">
              <a:rPr lang="en-US" smtClean="0"/>
              <a:t>1/1/21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35F60-1501-254B-9C11-2B1580185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840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F504-A95E-004E-966E-775F8444CD75}" type="datetimeFigureOut">
              <a:rPr lang="en-US" smtClean="0"/>
              <a:t>1/1/21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35F60-1501-254B-9C11-2B1580185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32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EF504-A95E-004E-966E-775F8444CD75}" type="datetimeFigureOut">
              <a:rPr lang="en-US" smtClean="0"/>
              <a:t>1/1/21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35F60-1501-254B-9C11-2B1580185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775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Rectangle 242">
            <a:extLst>
              <a:ext uri="{FF2B5EF4-FFF2-40B4-BE49-F238E27FC236}">
                <a16:creationId xmlns:a16="http://schemas.microsoft.com/office/drawing/2014/main" id="{335D0340-EE30-1547-A268-DD328E3224F4}"/>
              </a:ext>
            </a:extLst>
          </p:cNvPr>
          <p:cNvSpPr/>
          <p:nvPr/>
        </p:nvSpPr>
        <p:spPr>
          <a:xfrm>
            <a:off x="379639" y="138721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Oval 243">
            <a:extLst>
              <a:ext uri="{FF2B5EF4-FFF2-40B4-BE49-F238E27FC236}">
                <a16:creationId xmlns:a16="http://schemas.microsoft.com/office/drawing/2014/main" id="{BB7A6A32-AADE-FE4E-B6AB-5666D295CB6D}"/>
              </a:ext>
            </a:extLst>
          </p:cNvPr>
          <p:cNvSpPr/>
          <p:nvPr/>
        </p:nvSpPr>
        <p:spPr>
          <a:xfrm>
            <a:off x="433468" y="144103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950D120D-1C19-5440-AD5D-E3FE4D228ABA}"/>
              </a:ext>
            </a:extLst>
          </p:cNvPr>
          <p:cNvSpPr/>
          <p:nvPr/>
        </p:nvSpPr>
        <p:spPr>
          <a:xfrm>
            <a:off x="756386" y="138721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Oval 245">
            <a:extLst>
              <a:ext uri="{FF2B5EF4-FFF2-40B4-BE49-F238E27FC236}">
                <a16:creationId xmlns:a16="http://schemas.microsoft.com/office/drawing/2014/main" id="{BAEAE24C-FE44-2C49-BD7F-01ED99A457B7}"/>
              </a:ext>
            </a:extLst>
          </p:cNvPr>
          <p:cNvSpPr/>
          <p:nvPr/>
        </p:nvSpPr>
        <p:spPr>
          <a:xfrm>
            <a:off x="810215" y="144103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7" name="Rectangle 246">
            <a:extLst>
              <a:ext uri="{FF2B5EF4-FFF2-40B4-BE49-F238E27FC236}">
                <a16:creationId xmlns:a16="http://schemas.microsoft.com/office/drawing/2014/main" id="{B3C33680-92AA-BE43-89B6-F18C1202B780}"/>
              </a:ext>
            </a:extLst>
          </p:cNvPr>
          <p:cNvSpPr/>
          <p:nvPr/>
        </p:nvSpPr>
        <p:spPr>
          <a:xfrm>
            <a:off x="379639" y="176396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Oval 247">
            <a:extLst>
              <a:ext uri="{FF2B5EF4-FFF2-40B4-BE49-F238E27FC236}">
                <a16:creationId xmlns:a16="http://schemas.microsoft.com/office/drawing/2014/main" id="{C5D4E7F2-DCE8-374F-BCC8-03FA7A1D3A95}"/>
              </a:ext>
            </a:extLst>
          </p:cNvPr>
          <p:cNvSpPr/>
          <p:nvPr/>
        </p:nvSpPr>
        <p:spPr>
          <a:xfrm>
            <a:off x="433468" y="181778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9" name="Rectangle 248">
            <a:extLst>
              <a:ext uri="{FF2B5EF4-FFF2-40B4-BE49-F238E27FC236}">
                <a16:creationId xmlns:a16="http://schemas.microsoft.com/office/drawing/2014/main" id="{4EB84C2C-1FAD-5645-AC85-15355AF4D968}"/>
              </a:ext>
            </a:extLst>
          </p:cNvPr>
          <p:cNvSpPr/>
          <p:nvPr/>
        </p:nvSpPr>
        <p:spPr>
          <a:xfrm>
            <a:off x="756386" y="176396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Oval 249">
            <a:extLst>
              <a:ext uri="{FF2B5EF4-FFF2-40B4-BE49-F238E27FC236}">
                <a16:creationId xmlns:a16="http://schemas.microsoft.com/office/drawing/2014/main" id="{ED30B840-FE08-9241-A500-EBB0417A760C}"/>
              </a:ext>
            </a:extLst>
          </p:cNvPr>
          <p:cNvSpPr/>
          <p:nvPr/>
        </p:nvSpPr>
        <p:spPr>
          <a:xfrm>
            <a:off x="810215" y="181778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1" name="Rectangle 250">
            <a:extLst>
              <a:ext uri="{FF2B5EF4-FFF2-40B4-BE49-F238E27FC236}">
                <a16:creationId xmlns:a16="http://schemas.microsoft.com/office/drawing/2014/main" id="{6A1D86FD-882F-B84B-9408-325246DA4A77}"/>
              </a:ext>
            </a:extLst>
          </p:cNvPr>
          <p:cNvSpPr/>
          <p:nvPr/>
        </p:nvSpPr>
        <p:spPr>
          <a:xfrm>
            <a:off x="379639" y="21407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Oval 251">
            <a:extLst>
              <a:ext uri="{FF2B5EF4-FFF2-40B4-BE49-F238E27FC236}">
                <a16:creationId xmlns:a16="http://schemas.microsoft.com/office/drawing/2014/main" id="{B7125319-AFB1-CF45-BAAA-C365D19B4E86}"/>
              </a:ext>
            </a:extLst>
          </p:cNvPr>
          <p:cNvSpPr/>
          <p:nvPr/>
        </p:nvSpPr>
        <p:spPr>
          <a:xfrm>
            <a:off x="433468" y="21945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3" name="Rectangle 252">
            <a:extLst>
              <a:ext uri="{FF2B5EF4-FFF2-40B4-BE49-F238E27FC236}">
                <a16:creationId xmlns:a16="http://schemas.microsoft.com/office/drawing/2014/main" id="{702A6502-D7AF-C34C-866D-9BA834D02B1A}"/>
              </a:ext>
            </a:extLst>
          </p:cNvPr>
          <p:cNvSpPr/>
          <p:nvPr/>
        </p:nvSpPr>
        <p:spPr>
          <a:xfrm>
            <a:off x="756386" y="21407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Oval 253">
            <a:extLst>
              <a:ext uri="{FF2B5EF4-FFF2-40B4-BE49-F238E27FC236}">
                <a16:creationId xmlns:a16="http://schemas.microsoft.com/office/drawing/2014/main" id="{D18190B5-9602-1A42-8617-C6A1F6BD4052}"/>
              </a:ext>
            </a:extLst>
          </p:cNvPr>
          <p:cNvSpPr/>
          <p:nvPr/>
        </p:nvSpPr>
        <p:spPr>
          <a:xfrm>
            <a:off x="810215" y="21945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5" name="Rectangle 254">
            <a:extLst>
              <a:ext uri="{FF2B5EF4-FFF2-40B4-BE49-F238E27FC236}">
                <a16:creationId xmlns:a16="http://schemas.microsoft.com/office/drawing/2014/main" id="{2BE954B2-7EC8-564A-B9E7-05B60D4D4F8B}"/>
              </a:ext>
            </a:extLst>
          </p:cNvPr>
          <p:cNvSpPr/>
          <p:nvPr/>
        </p:nvSpPr>
        <p:spPr>
          <a:xfrm>
            <a:off x="379639" y="251745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Oval 255">
            <a:extLst>
              <a:ext uri="{FF2B5EF4-FFF2-40B4-BE49-F238E27FC236}">
                <a16:creationId xmlns:a16="http://schemas.microsoft.com/office/drawing/2014/main" id="{1C760573-315D-3D4F-8BB8-799816000922}"/>
              </a:ext>
            </a:extLst>
          </p:cNvPr>
          <p:cNvSpPr/>
          <p:nvPr/>
        </p:nvSpPr>
        <p:spPr>
          <a:xfrm>
            <a:off x="433468" y="257127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7" name="Rectangle 256">
            <a:extLst>
              <a:ext uri="{FF2B5EF4-FFF2-40B4-BE49-F238E27FC236}">
                <a16:creationId xmlns:a16="http://schemas.microsoft.com/office/drawing/2014/main" id="{3461A8E6-CEB9-FC49-95BE-EC5DF9F15278}"/>
              </a:ext>
            </a:extLst>
          </p:cNvPr>
          <p:cNvSpPr/>
          <p:nvPr/>
        </p:nvSpPr>
        <p:spPr>
          <a:xfrm>
            <a:off x="756386" y="251745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Oval 257">
            <a:extLst>
              <a:ext uri="{FF2B5EF4-FFF2-40B4-BE49-F238E27FC236}">
                <a16:creationId xmlns:a16="http://schemas.microsoft.com/office/drawing/2014/main" id="{45ABBAE8-C2E2-9C4B-8787-6FB5F88BC507}"/>
              </a:ext>
            </a:extLst>
          </p:cNvPr>
          <p:cNvSpPr/>
          <p:nvPr/>
        </p:nvSpPr>
        <p:spPr>
          <a:xfrm>
            <a:off x="810215" y="257127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9" name="Rectangle 258">
            <a:extLst>
              <a:ext uri="{FF2B5EF4-FFF2-40B4-BE49-F238E27FC236}">
                <a16:creationId xmlns:a16="http://schemas.microsoft.com/office/drawing/2014/main" id="{A1DA795C-D492-8D4E-B5FC-C3129A5408E0}"/>
              </a:ext>
            </a:extLst>
          </p:cNvPr>
          <p:cNvSpPr/>
          <p:nvPr/>
        </p:nvSpPr>
        <p:spPr>
          <a:xfrm>
            <a:off x="379639" y="289205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Oval 259">
            <a:extLst>
              <a:ext uri="{FF2B5EF4-FFF2-40B4-BE49-F238E27FC236}">
                <a16:creationId xmlns:a16="http://schemas.microsoft.com/office/drawing/2014/main" id="{30328148-BE2B-B94D-9E94-9C4864F314D5}"/>
              </a:ext>
            </a:extLst>
          </p:cNvPr>
          <p:cNvSpPr/>
          <p:nvPr/>
        </p:nvSpPr>
        <p:spPr>
          <a:xfrm>
            <a:off x="433468" y="294587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1" name="Rectangle 260">
            <a:extLst>
              <a:ext uri="{FF2B5EF4-FFF2-40B4-BE49-F238E27FC236}">
                <a16:creationId xmlns:a16="http://schemas.microsoft.com/office/drawing/2014/main" id="{935F3533-9A82-E141-B12F-F370F0D88A4E}"/>
              </a:ext>
            </a:extLst>
          </p:cNvPr>
          <p:cNvSpPr/>
          <p:nvPr/>
        </p:nvSpPr>
        <p:spPr>
          <a:xfrm>
            <a:off x="756386" y="289205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Oval 261">
            <a:extLst>
              <a:ext uri="{FF2B5EF4-FFF2-40B4-BE49-F238E27FC236}">
                <a16:creationId xmlns:a16="http://schemas.microsoft.com/office/drawing/2014/main" id="{EC17FEEE-547A-A246-85C4-277ACDAEB3F0}"/>
              </a:ext>
            </a:extLst>
          </p:cNvPr>
          <p:cNvSpPr/>
          <p:nvPr/>
        </p:nvSpPr>
        <p:spPr>
          <a:xfrm>
            <a:off x="810215" y="294587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F46A7B87-67BF-D443-826A-5659751CEC41}"/>
              </a:ext>
            </a:extLst>
          </p:cNvPr>
          <p:cNvSpPr/>
          <p:nvPr/>
        </p:nvSpPr>
        <p:spPr>
          <a:xfrm>
            <a:off x="1461528" y="138721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Oval 201">
            <a:extLst>
              <a:ext uri="{FF2B5EF4-FFF2-40B4-BE49-F238E27FC236}">
                <a16:creationId xmlns:a16="http://schemas.microsoft.com/office/drawing/2014/main" id="{EC3C9948-FB72-594A-9949-F5DCBCC300CF}"/>
              </a:ext>
            </a:extLst>
          </p:cNvPr>
          <p:cNvSpPr/>
          <p:nvPr/>
        </p:nvSpPr>
        <p:spPr>
          <a:xfrm>
            <a:off x="1515357" y="144103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B5114484-1A1C-BC4F-96AD-C034BCAA1DEB}"/>
              </a:ext>
            </a:extLst>
          </p:cNvPr>
          <p:cNvSpPr/>
          <p:nvPr/>
        </p:nvSpPr>
        <p:spPr>
          <a:xfrm>
            <a:off x="1838275" y="138721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Oval 203">
            <a:extLst>
              <a:ext uri="{FF2B5EF4-FFF2-40B4-BE49-F238E27FC236}">
                <a16:creationId xmlns:a16="http://schemas.microsoft.com/office/drawing/2014/main" id="{BAF3BD78-22F6-D14D-B4C2-4EE01886D514}"/>
              </a:ext>
            </a:extLst>
          </p:cNvPr>
          <p:cNvSpPr/>
          <p:nvPr/>
        </p:nvSpPr>
        <p:spPr>
          <a:xfrm>
            <a:off x="1892104" y="144103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E9BDD18F-296D-8640-AC71-2436D50B4336}"/>
              </a:ext>
            </a:extLst>
          </p:cNvPr>
          <p:cNvSpPr/>
          <p:nvPr/>
        </p:nvSpPr>
        <p:spPr>
          <a:xfrm>
            <a:off x="1461528" y="176396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Oval 205">
            <a:extLst>
              <a:ext uri="{FF2B5EF4-FFF2-40B4-BE49-F238E27FC236}">
                <a16:creationId xmlns:a16="http://schemas.microsoft.com/office/drawing/2014/main" id="{97F441AC-5D7F-F24C-B24B-5238B5BDB121}"/>
              </a:ext>
            </a:extLst>
          </p:cNvPr>
          <p:cNvSpPr/>
          <p:nvPr/>
        </p:nvSpPr>
        <p:spPr>
          <a:xfrm>
            <a:off x="1515357" y="181778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81C873C6-2FD5-5C4B-8E8D-6134D0281558}"/>
              </a:ext>
            </a:extLst>
          </p:cNvPr>
          <p:cNvSpPr/>
          <p:nvPr/>
        </p:nvSpPr>
        <p:spPr>
          <a:xfrm>
            <a:off x="1838275" y="176396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val 207">
            <a:extLst>
              <a:ext uri="{FF2B5EF4-FFF2-40B4-BE49-F238E27FC236}">
                <a16:creationId xmlns:a16="http://schemas.microsoft.com/office/drawing/2014/main" id="{E071340F-CD9B-3744-9161-85A9312CA552}"/>
              </a:ext>
            </a:extLst>
          </p:cNvPr>
          <p:cNvSpPr/>
          <p:nvPr/>
        </p:nvSpPr>
        <p:spPr>
          <a:xfrm>
            <a:off x="1892104" y="181778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782C69CF-4EF1-FF44-B2FD-6F738B5FE4E3}"/>
              </a:ext>
            </a:extLst>
          </p:cNvPr>
          <p:cNvSpPr/>
          <p:nvPr/>
        </p:nvSpPr>
        <p:spPr>
          <a:xfrm>
            <a:off x="1461528" y="21407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Oval 209">
            <a:extLst>
              <a:ext uri="{FF2B5EF4-FFF2-40B4-BE49-F238E27FC236}">
                <a16:creationId xmlns:a16="http://schemas.microsoft.com/office/drawing/2014/main" id="{9C109727-A8BC-D541-997B-FD8146D6203D}"/>
              </a:ext>
            </a:extLst>
          </p:cNvPr>
          <p:cNvSpPr/>
          <p:nvPr/>
        </p:nvSpPr>
        <p:spPr>
          <a:xfrm>
            <a:off x="1515357" y="21945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57459E68-C39B-5C47-9866-F876A60C6A2A}"/>
              </a:ext>
            </a:extLst>
          </p:cNvPr>
          <p:cNvSpPr/>
          <p:nvPr/>
        </p:nvSpPr>
        <p:spPr>
          <a:xfrm>
            <a:off x="1838275" y="21407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Oval 211">
            <a:extLst>
              <a:ext uri="{FF2B5EF4-FFF2-40B4-BE49-F238E27FC236}">
                <a16:creationId xmlns:a16="http://schemas.microsoft.com/office/drawing/2014/main" id="{CA86FA88-531D-0349-B55B-565E3A72B8D5}"/>
              </a:ext>
            </a:extLst>
          </p:cNvPr>
          <p:cNvSpPr/>
          <p:nvPr/>
        </p:nvSpPr>
        <p:spPr>
          <a:xfrm>
            <a:off x="1892104" y="21945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4F392F58-ED91-A649-9487-C2335608647E}"/>
              </a:ext>
            </a:extLst>
          </p:cNvPr>
          <p:cNvSpPr/>
          <p:nvPr/>
        </p:nvSpPr>
        <p:spPr>
          <a:xfrm>
            <a:off x="1461528" y="251745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Oval 213">
            <a:extLst>
              <a:ext uri="{FF2B5EF4-FFF2-40B4-BE49-F238E27FC236}">
                <a16:creationId xmlns:a16="http://schemas.microsoft.com/office/drawing/2014/main" id="{ED3CCA47-789D-424B-8F9D-C2D44B3559A5}"/>
              </a:ext>
            </a:extLst>
          </p:cNvPr>
          <p:cNvSpPr/>
          <p:nvPr/>
        </p:nvSpPr>
        <p:spPr>
          <a:xfrm>
            <a:off x="1515357" y="257127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32BE450C-A9DA-0C46-9084-FC76FAF7B716}"/>
              </a:ext>
            </a:extLst>
          </p:cNvPr>
          <p:cNvSpPr/>
          <p:nvPr/>
        </p:nvSpPr>
        <p:spPr>
          <a:xfrm>
            <a:off x="1838275" y="251745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Oval 215">
            <a:extLst>
              <a:ext uri="{FF2B5EF4-FFF2-40B4-BE49-F238E27FC236}">
                <a16:creationId xmlns:a16="http://schemas.microsoft.com/office/drawing/2014/main" id="{BAB2A982-F473-4641-9C5E-65BE4FF5DE39}"/>
              </a:ext>
            </a:extLst>
          </p:cNvPr>
          <p:cNvSpPr/>
          <p:nvPr/>
        </p:nvSpPr>
        <p:spPr>
          <a:xfrm>
            <a:off x="1892104" y="257127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7" name="Rectangle 216">
            <a:extLst>
              <a:ext uri="{FF2B5EF4-FFF2-40B4-BE49-F238E27FC236}">
                <a16:creationId xmlns:a16="http://schemas.microsoft.com/office/drawing/2014/main" id="{20B1391B-F12F-5B4D-9579-FC6B63CC62F1}"/>
              </a:ext>
            </a:extLst>
          </p:cNvPr>
          <p:cNvSpPr/>
          <p:nvPr/>
        </p:nvSpPr>
        <p:spPr>
          <a:xfrm>
            <a:off x="1461528" y="289205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6EB8B57E-F92F-BD4B-A5B0-4A3E2A36DE8C}"/>
              </a:ext>
            </a:extLst>
          </p:cNvPr>
          <p:cNvSpPr/>
          <p:nvPr/>
        </p:nvSpPr>
        <p:spPr>
          <a:xfrm>
            <a:off x="1515357" y="294587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6638DDDD-447D-9E4F-A7D8-A638F3AB65B9}"/>
              </a:ext>
            </a:extLst>
          </p:cNvPr>
          <p:cNvSpPr/>
          <p:nvPr/>
        </p:nvSpPr>
        <p:spPr>
          <a:xfrm>
            <a:off x="1838275" y="289205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Oval 219">
            <a:extLst>
              <a:ext uri="{FF2B5EF4-FFF2-40B4-BE49-F238E27FC236}">
                <a16:creationId xmlns:a16="http://schemas.microsoft.com/office/drawing/2014/main" id="{A4C059B2-BFEA-1A41-8F4C-5B7D6C172DEB}"/>
              </a:ext>
            </a:extLst>
          </p:cNvPr>
          <p:cNvSpPr/>
          <p:nvPr/>
        </p:nvSpPr>
        <p:spPr>
          <a:xfrm>
            <a:off x="1892104" y="294587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0DE5C1F4-D146-A041-BCA9-E28A0A29ED10}"/>
              </a:ext>
            </a:extLst>
          </p:cNvPr>
          <p:cNvSpPr/>
          <p:nvPr/>
        </p:nvSpPr>
        <p:spPr>
          <a:xfrm>
            <a:off x="2528788" y="13802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D00AE229-9481-5A46-96EC-31AA50841364}"/>
              </a:ext>
            </a:extLst>
          </p:cNvPr>
          <p:cNvSpPr/>
          <p:nvPr/>
        </p:nvSpPr>
        <p:spPr>
          <a:xfrm>
            <a:off x="2582617" y="14340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73025DA9-473D-EC40-B88E-4F9F53C4ACD8}"/>
              </a:ext>
            </a:extLst>
          </p:cNvPr>
          <p:cNvSpPr/>
          <p:nvPr/>
        </p:nvSpPr>
        <p:spPr>
          <a:xfrm>
            <a:off x="2905535" y="13802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5258DBF0-195A-9343-8398-C721E11C51CB}"/>
              </a:ext>
            </a:extLst>
          </p:cNvPr>
          <p:cNvSpPr/>
          <p:nvPr/>
        </p:nvSpPr>
        <p:spPr>
          <a:xfrm>
            <a:off x="2959364" y="14340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69525169-08A7-3946-BCC2-BF02B47E0679}"/>
              </a:ext>
            </a:extLst>
          </p:cNvPr>
          <p:cNvSpPr/>
          <p:nvPr/>
        </p:nvSpPr>
        <p:spPr>
          <a:xfrm>
            <a:off x="2528788" y="17569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Oval 163">
            <a:extLst>
              <a:ext uri="{FF2B5EF4-FFF2-40B4-BE49-F238E27FC236}">
                <a16:creationId xmlns:a16="http://schemas.microsoft.com/office/drawing/2014/main" id="{7190B6CE-4303-804F-ACD7-0E8ED340E202}"/>
              </a:ext>
            </a:extLst>
          </p:cNvPr>
          <p:cNvSpPr/>
          <p:nvPr/>
        </p:nvSpPr>
        <p:spPr>
          <a:xfrm>
            <a:off x="2582617" y="18108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8DED67A3-9A02-C241-A095-5D0C477A2427}"/>
              </a:ext>
            </a:extLst>
          </p:cNvPr>
          <p:cNvSpPr/>
          <p:nvPr/>
        </p:nvSpPr>
        <p:spPr>
          <a:xfrm>
            <a:off x="2905535" y="17569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Oval 165">
            <a:extLst>
              <a:ext uri="{FF2B5EF4-FFF2-40B4-BE49-F238E27FC236}">
                <a16:creationId xmlns:a16="http://schemas.microsoft.com/office/drawing/2014/main" id="{1751BF90-6CD8-674B-B64F-EAE11B2768AD}"/>
              </a:ext>
            </a:extLst>
          </p:cNvPr>
          <p:cNvSpPr/>
          <p:nvPr/>
        </p:nvSpPr>
        <p:spPr>
          <a:xfrm>
            <a:off x="2959364" y="18108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5677C7CA-A8E2-C043-829A-F22D7B6EE1AC}"/>
              </a:ext>
            </a:extLst>
          </p:cNvPr>
          <p:cNvSpPr/>
          <p:nvPr/>
        </p:nvSpPr>
        <p:spPr>
          <a:xfrm>
            <a:off x="2528788" y="21337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Oval 167">
            <a:extLst>
              <a:ext uri="{FF2B5EF4-FFF2-40B4-BE49-F238E27FC236}">
                <a16:creationId xmlns:a16="http://schemas.microsoft.com/office/drawing/2014/main" id="{DF7C7827-0BCF-E243-8572-85DCBBD0D569}"/>
              </a:ext>
            </a:extLst>
          </p:cNvPr>
          <p:cNvSpPr/>
          <p:nvPr/>
        </p:nvSpPr>
        <p:spPr>
          <a:xfrm>
            <a:off x="2582617" y="21875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EC2F6E7D-17C4-2C4A-AE75-F4B07151D58E}"/>
              </a:ext>
            </a:extLst>
          </p:cNvPr>
          <p:cNvSpPr/>
          <p:nvPr/>
        </p:nvSpPr>
        <p:spPr>
          <a:xfrm>
            <a:off x="2905535" y="21337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Oval 169">
            <a:extLst>
              <a:ext uri="{FF2B5EF4-FFF2-40B4-BE49-F238E27FC236}">
                <a16:creationId xmlns:a16="http://schemas.microsoft.com/office/drawing/2014/main" id="{0A845AEE-AA5B-4E4E-A2D8-48461647C9C8}"/>
              </a:ext>
            </a:extLst>
          </p:cNvPr>
          <p:cNvSpPr/>
          <p:nvPr/>
        </p:nvSpPr>
        <p:spPr>
          <a:xfrm>
            <a:off x="2959364" y="21875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7B13D413-4AD1-C24A-AD97-F046AABB68CC}"/>
              </a:ext>
            </a:extLst>
          </p:cNvPr>
          <p:cNvSpPr/>
          <p:nvPr/>
        </p:nvSpPr>
        <p:spPr>
          <a:xfrm>
            <a:off x="2528788" y="25104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Oval 171">
            <a:extLst>
              <a:ext uri="{FF2B5EF4-FFF2-40B4-BE49-F238E27FC236}">
                <a16:creationId xmlns:a16="http://schemas.microsoft.com/office/drawing/2014/main" id="{3D23550F-341D-C34A-BE43-8F0A6A5AFB2E}"/>
              </a:ext>
            </a:extLst>
          </p:cNvPr>
          <p:cNvSpPr/>
          <p:nvPr/>
        </p:nvSpPr>
        <p:spPr>
          <a:xfrm>
            <a:off x="2582617" y="25642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D8182E85-FE22-5849-B16D-FBB16289F995}"/>
              </a:ext>
            </a:extLst>
          </p:cNvPr>
          <p:cNvSpPr/>
          <p:nvPr/>
        </p:nvSpPr>
        <p:spPr>
          <a:xfrm>
            <a:off x="2905535" y="25104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Oval 173">
            <a:extLst>
              <a:ext uri="{FF2B5EF4-FFF2-40B4-BE49-F238E27FC236}">
                <a16:creationId xmlns:a16="http://schemas.microsoft.com/office/drawing/2014/main" id="{256F8C9C-4F25-AB4A-A394-C595A5C4AC46}"/>
              </a:ext>
            </a:extLst>
          </p:cNvPr>
          <p:cNvSpPr/>
          <p:nvPr/>
        </p:nvSpPr>
        <p:spPr>
          <a:xfrm>
            <a:off x="2959364" y="25642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3870DC21-DB38-6348-9288-E49A15CA5436}"/>
              </a:ext>
            </a:extLst>
          </p:cNvPr>
          <p:cNvSpPr/>
          <p:nvPr/>
        </p:nvSpPr>
        <p:spPr>
          <a:xfrm>
            <a:off x="2528788" y="288507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Oval 175">
            <a:extLst>
              <a:ext uri="{FF2B5EF4-FFF2-40B4-BE49-F238E27FC236}">
                <a16:creationId xmlns:a16="http://schemas.microsoft.com/office/drawing/2014/main" id="{D712AD0F-F067-154A-982B-F67CCEFD4B8E}"/>
              </a:ext>
            </a:extLst>
          </p:cNvPr>
          <p:cNvSpPr/>
          <p:nvPr/>
        </p:nvSpPr>
        <p:spPr>
          <a:xfrm>
            <a:off x="2582617" y="293889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892C9C51-D435-E242-8BBC-9075BC116DC2}"/>
              </a:ext>
            </a:extLst>
          </p:cNvPr>
          <p:cNvSpPr/>
          <p:nvPr/>
        </p:nvSpPr>
        <p:spPr>
          <a:xfrm>
            <a:off x="2905535" y="288507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4640605B-A85D-814D-80DB-2013F0425EB1}"/>
              </a:ext>
            </a:extLst>
          </p:cNvPr>
          <p:cNvSpPr/>
          <p:nvPr/>
        </p:nvSpPr>
        <p:spPr>
          <a:xfrm>
            <a:off x="2959364" y="293889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90ACFDAB-3B85-DA46-82DF-81B6D988BC8A}"/>
              </a:ext>
            </a:extLst>
          </p:cNvPr>
          <p:cNvSpPr/>
          <p:nvPr/>
        </p:nvSpPr>
        <p:spPr>
          <a:xfrm>
            <a:off x="3610677" y="13802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7D52C2C7-8B2F-9044-B4B1-D0283A5D1406}"/>
              </a:ext>
            </a:extLst>
          </p:cNvPr>
          <p:cNvSpPr/>
          <p:nvPr/>
        </p:nvSpPr>
        <p:spPr>
          <a:xfrm>
            <a:off x="3664506" y="14340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71794A61-23EC-4C4C-BF09-AB7F32F11C6A}"/>
              </a:ext>
            </a:extLst>
          </p:cNvPr>
          <p:cNvSpPr/>
          <p:nvPr/>
        </p:nvSpPr>
        <p:spPr>
          <a:xfrm>
            <a:off x="3987424" y="13802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AFF40E47-C1A0-C64A-B6E2-2123C6F86D6D}"/>
              </a:ext>
            </a:extLst>
          </p:cNvPr>
          <p:cNvSpPr/>
          <p:nvPr/>
        </p:nvSpPr>
        <p:spPr>
          <a:xfrm>
            <a:off x="4041253" y="14340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73F1132D-97D1-E748-923D-F9628D5C5005}"/>
              </a:ext>
            </a:extLst>
          </p:cNvPr>
          <p:cNvSpPr/>
          <p:nvPr/>
        </p:nvSpPr>
        <p:spPr>
          <a:xfrm>
            <a:off x="3610677" y="17569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5A769A14-5828-234F-A33E-C12064C7B63E}"/>
              </a:ext>
            </a:extLst>
          </p:cNvPr>
          <p:cNvSpPr/>
          <p:nvPr/>
        </p:nvSpPr>
        <p:spPr>
          <a:xfrm>
            <a:off x="3664506" y="18108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FCF797D1-73F1-BB4A-8B9A-FE7F1CFD23DE}"/>
              </a:ext>
            </a:extLst>
          </p:cNvPr>
          <p:cNvSpPr/>
          <p:nvPr/>
        </p:nvSpPr>
        <p:spPr>
          <a:xfrm>
            <a:off x="3987424" y="17569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E5281CEE-3A2E-B84B-A0DE-7F42DC423C47}"/>
              </a:ext>
            </a:extLst>
          </p:cNvPr>
          <p:cNvSpPr/>
          <p:nvPr/>
        </p:nvSpPr>
        <p:spPr>
          <a:xfrm>
            <a:off x="4041253" y="18108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969CFEF-B710-CE43-8557-94654A74AAEB}"/>
              </a:ext>
            </a:extLst>
          </p:cNvPr>
          <p:cNvSpPr/>
          <p:nvPr/>
        </p:nvSpPr>
        <p:spPr>
          <a:xfrm>
            <a:off x="3610677" y="21337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E7BF1E33-4BB8-7F4B-90E7-B957E2802384}"/>
              </a:ext>
            </a:extLst>
          </p:cNvPr>
          <p:cNvSpPr/>
          <p:nvPr/>
        </p:nvSpPr>
        <p:spPr>
          <a:xfrm>
            <a:off x="3664506" y="21875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D04A6A76-75D9-ED4C-B0F0-FAC7988683B0}"/>
              </a:ext>
            </a:extLst>
          </p:cNvPr>
          <p:cNvSpPr/>
          <p:nvPr/>
        </p:nvSpPr>
        <p:spPr>
          <a:xfrm>
            <a:off x="3987424" y="21337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A76D96CF-3095-DE47-8CC9-CADDDF3C4302}"/>
              </a:ext>
            </a:extLst>
          </p:cNvPr>
          <p:cNvSpPr/>
          <p:nvPr/>
        </p:nvSpPr>
        <p:spPr>
          <a:xfrm>
            <a:off x="4041253" y="21875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72E6890A-EFE7-BF45-8590-A42363D67BA1}"/>
              </a:ext>
            </a:extLst>
          </p:cNvPr>
          <p:cNvSpPr/>
          <p:nvPr/>
        </p:nvSpPr>
        <p:spPr>
          <a:xfrm>
            <a:off x="3610677" y="25104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D452CA27-E550-0844-A532-8134127712B9}"/>
              </a:ext>
            </a:extLst>
          </p:cNvPr>
          <p:cNvSpPr/>
          <p:nvPr/>
        </p:nvSpPr>
        <p:spPr>
          <a:xfrm>
            <a:off x="3664506" y="25642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8983F05D-D6EC-324D-AE86-DD6AA4493D31}"/>
              </a:ext>
            </a:extLst>
          </p:cNvPr>
          <p:cNvSpPr/>
          <p:nvPr/>
        </p:nvSpPr>
        <p:spPr>
          <a:xfrm>
            <a:off x="3987424" y="25104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D5389BB5-4D4C-9E41-B2B5-7C008C7176DA}"/>
              </a:ext>
            </a:extLst>
          </p:cNvPr>
          <p:cNvSpPr/>
          <p:nvPr/>
        </p:nvSpPr>
        <p:spPr>
          <a:xfrm>
            <a:off x="4041253" y="25642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C26BC6F5-67C1-774F-A09C-C9BC080BEC95}"/>
              </a:ext>
            </a:extLst>
          </p:cNvPr>
          <p:cNvSpPr/>
          <p:nvPr/>
        </p:nvSpPr>
        <p:spPr>
          <a:xfrm>
            <a:off x="3610677" y="288507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B60FDA45-988A-B24C-9052-06EADFF77D71}"/>
              </a:ext>
            </a:extLst>
          </p:cNvPr>
          <p:cNvSpPr/>
          <p:nvPr/>
        </p:nvSpPr>
        <p:spPr>
          <a:xfrm>
            <a:off x="3664506" y="293889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4F7003C1-F165-6F48-8CE3-2F8F04F6AB3F}"/>
              </a:ext>
            </a:extLst>
          </p:cNvPr>
          <p:cNvSpPr/>
          <p:nvPr/>
        </p:nvSpPr>
        <p:spPr>
          <a:xfrm>
            <a:off x="3987424" y="288507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3205B8A7-5582-D949-9536-1F6D717C51FB}"/>
              </a:ext>
            </a:extLst>
          </p:cNvPr>
          <p:cNvSpPr/>
          <p:nvPr/>
        </p:nvSpPr>
        <p:spPr>
          <a:xfrm>
            <a:off x="4041253" y="293889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0E8CDE8-0DF8-0E46-8B9A-53AABF903E00}"/>
              </a:ext>
            </a:extLst>
          </p:cNvPr>
          <p:cNvSpPr/>
          <p:nvPr/>
        </p:nvSpPr>
        <p:spPr>
          <a:xfrm>
            <a:off x="4642976" y="13802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80B54EEA-000C-EA45-A1A8-F96B2A2CC8B9}"/>
              </a:ext>
            </a:extLst>
          </p:cNvPr>
          <p:cNvSpPr/>
          <p:nvPr/>
        </p:nvSpPr>
        <p:spPr>
          <a:xfrm>
            <a:off x="4696805" y="14340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2A24B4EC-A70F-D34D-BB1C-72F7A65BCD41}"/>
              </a:ext>
            </a:extLst>
          </p:cNvPr>
          <p:cNvSpPr/>
          <p:nvPr/>
        </p:nvSpPr>
        <p:spPr>
          <a:xfrm>
            <a:off x="5019723" y="13802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A938947-BCC4-EB47-A1AB-FA0B0104BB72}"/>
              </a:ext>
            </a:extLst>
          </p:cNvPr>
          <p:cNvSpPr/>
          <p:nvPr/>
        </p:nvSpPr>
        <p:spPr>
          <a:xfrm>
            <a:off x="5073552" y="14340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9094A5F-0A87-0C49-83B3-2E06A5425590}"/>
              </a:ext>
            </a:extLst>
          </p:cNvPr>
          <p:cNvSpPr/>
          <p:nvPr/>
        </p:nvSpPr>
        <p:spPr>
          <a:xfrm>
            <a:off x="4642976" y="17569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373AC1FE-E0AB-1843-9A64-281AE6BEE390}"/>
              </a:ext>
            </a:extLst>
          </p:cNvPr>
          <p:cNvSpPr/>
          <p:nvPr/>
        </p:nvSpPr>
        <p:spPr>
          <a:xfrm>
            <a:off x="4696805" y="18108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67B3E3AE-1925-F34B-9F40-630BAFC9A19D}"/>
              </a:ext>
            </a:extLst>
          </p:cNvPr>
          <p:cNvSpPr/>
          <p:nvPr/>
        </p:nvSpPr>
        <p:spPr>
          <a:xfrm>
            <a:off x="5019723" y="17569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8F7CF689-667E-2340-BF60-C105CE8B039A}"/>
              </a:ext>
            </a:extLst>
          </p:cNvPr>
          <p:cNvSpPr/>
          <p:nvPr/>
        </p:nvSpPr>
        <p:spPr>
          <a:xfrm>
            <a:off x="5073552" y="18108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34B0B599-2869-FB4C-9550-8C2FABBA427A}"/>
              </a:ext>
            </a:extLst>
          </p:cNvPr>
          <p:cNvSpPr/>
          <p:nvPr/>
        </p:nvSpPr>
        <p:spPr>
          <a:xfrm>
            <a:off x="4642976" y="21337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68E1C2C7-CC13-CB46-9631-C1D2BC2C691B}"/>
              </a:ext>
            </a:extLst>
          </p:cNvPr>
          <p:cNvSpPr/>
          <p:nvPr/>
        </p:nvSpPr>
        <p:spPr>
          <a:xfrm>
            <a:off x="4696805" y="21875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DC3E0F95-1C21-0E46-9DB3-924CF50A8D6A}"/>
              </a:ext>
            </a:extLst>
          </p:cNvPr>
          <p:cNvSpPr/>
          <p:nvPr/>
        </p:nvSpPr>
        <p:spPr>
          <a:xfrm>
            <a:off x="5019723" y="21337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60B28C28-E877-2843-9FD8-674A46493D96}"/>
              </a:ext>
            </a:extLst>
          </p:cNvPr>
          <p:cNvSpPr/>
          <p:nvPr/>
        </p:nvSpPr>
        <p:spPr>
          <a:xfrm>
            <a:off x="5073552" y="21875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54E3249B-7351-874F-B443-FA64A60D04DD}"/>
              </a:ext>
            </a:extLst>
          </p:cNvPr>
          <p:cNvSpPr/>
          <p:nvPr/>
        </p:nvSpPr>
        <p:spPr>
          <a:xfrm>
            <a:off x="4642976" y="25104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C679FBC1-740A-4247-B35D-513DF48F9533}"/>
              </a:ext>
            </a:extLst>
          </p:cNvPr>
          <p:cNvSpPr/>
          <p:nvPr/>
        </p:nvSpPr>
        <p:spPr>
          <a:xfrm>
            <a:off x="4696805" y="25642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901E7425-E61E-F84D-80CC-CA819FBC8757}"/>
              </a:ext>
            </a:extLst>
          </p:cNvPr>
          <p:cNvSpPr/>
          <p:nvPr/>
        </p:nvSpPr>
        <p:spPr>
          <a:xfrm>
            <a:off x="5019723" y="25104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0A9B2BD5-CB21-1046-A8DE-B2936B72B72D}"/>
              </a:ext>
            </a:extLst>
          </p:cNvPr>
          <p:cNvSpPr/>
          <p:nvPr/>
        </p:nvSpPr>
        <p:spPr>
          <a:xfrm>
            <a:off x="4642976" y="288507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08800C23-0432-994B-B1FE-1012841B1B02}"/>
              </a:ext>
            </a:extLst>
          </p:cNvPr>
          <p:cNvSpPr/>
          <p:nvPr/>
        </p:nvSpPr>
        <p:spPr>
          <a:xfrm>
            <a:off x="4696805" y="293889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4BFA485B-3F96-9645-B4C9-1B356CBD1283}"/>
              </a:ext>
            </a:extLst>
          </p:cNvPr>
          <p:cNvSpPr/>
          <p:nvPr/>
        </p:nvSpPr>
        <p:spPr>
          <a:xfrm>
            <a:off x="5019723" y="288507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9" name="Rectangle 388">
            <a:extLst>
              <a:ext uri="{FF2B5EF4-FFF2-40B4-BE49-F238E27FC236}">
                <a16:creationId xmlns:a16="http://schemas.microsoft.com/office/drawing/2014/main" id="{11B134B7-73E4-6E44-AF32-B9241DB7A835}"/>
              </a:ext>
            </a:extLst>
          </p:cNvPr>
          <p:cNvSpPr/>
          <p:nvPr/>
        </p:nvSpPr>
        <p:spPr>
          <a:xfrm>
            <a:off x="2528788" y="277091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48</a:t>
            </a:r>
          </a:p>
        </p:txBody>
      </p:sp>
      <p:sp>
        <p:nvSpPr>
          <p:cNvPr id="496" name="Rectangle 495">
            <a:extLst>
              <a:ext uri="{FF2B5EF4-FFF2-40B4-BE49-F238E27FC236}">
                <a16:creationId xmlns:a16="http://schemas.microsoft.com/office/drawing/2014/main" id="{DA03AE6C-6B4A-1447-8253-E4563C7B4CC2}"/>
              </a:ext>
            </a:extLst>
          </p:cNvPr>
          <p:cNvSpPr/>
          <p:nvPr/>
        </p:nvSpPr>
        <p:spPr>
          <a:xfrm>
            <a:off x="379639" y="60779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7" name="Oval 496">
            <a:extLst>
              <a:ext uri="{FF2B5EF4-FFF2-40B4-BE49-F238E27FC236}">
                <a16:creationId xmlns:a16="http://schemas.microsoft.com/office/drawing/2014/main" id="{6FBD0D4C-F766-FD46-90B2-CA0E6155C75B}"/>
              </a:ext>
            </a:extLst>
          </p:cNvPr>
          <p:cNvSpPr/>
          <p:nvPr/>
        </p:nvSpPr>
        <p:spPr>
          <a:xfrm>
            <a:off x="433468" y="61317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8" name="Rectangle 497">
            <a:extLst>
              <a:ext uri="{FF2B5EF4-FFF2-40B4-BE49-F238E27FC236}">
                <a16:creationId xmlns:a16="http://schemas.microsoft.com/office/drawing/2014/main" id="{079C9D65-AD06-7A47-8278-4309A405DA8C}"/>
              </a:ext>
            </a:extLst>
          </p:cNvPr>
          <p:cNvSpPr/>
          <p:nvPr/>
        </p:nvSpPr>
        <p:spPr>
          <a:xfrm>
            <a:off x="756386" y="60779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9" name="Oval 498">
            <a:extLst>
              <a:ext uri="{FF2B5EF4-FFF2-40B4-BE49-F238E27FC236}">
                <a16:creationId xmlns:a16="http://schemas.microsoft.com/office/drawing/2014/main" id="{816910D1-D65F-B64E-9379-258A2D13DA15}"/>
              </a:ext>
            </a:extLst>
          </p:cNvPr>
          <p:cNvSpPr/>
          <p:nvPr/>
        </p:nvSpPr>
        <p:spPr>
          <a:xfrm>
            <a:off x="810215" y="61317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0" name="Rectangle 499">
            <a:extLst>
              <a:ext uri="{FF2B5EF4-FFF2-40B4-BE49-F238E27FC236}">
                <a16:creationId xmlns:a16="http://schemas.microsoft.com/office/drawing/2014/main" id="{C8551A5F-A848-0D4A-A92B-279E3D6606CF}"/>
              </a:ext>
            </a:extLst>
          </p:cNvPr>
          <p:cNvSpPr/>
          <p:nvPr/>
        </p:nvSpPr>
        <p:spPr>
          <a:xfrm>
            <a:off x="379639" y="64546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1" name="Oval 500">
            <a:extLst>
              <a:ext uri="{FF2B5EF4-FFF2-40B4-BE49-F238E27FC236}">
                <a16:creationId xmlns:a16="http://schemas.microsoft.com/office/drawing/2014/main" id="{F69C9AF1-D7F4-914C-8BB4-E528D35B4088}"/>
              </a:ext>
            </a:extLst>
          </p:cNvPr>
          <p:cNvSpPr/>
          <p:nvPr/>
        </p:nvSpPr>
        <p:spPr>
          <a:xfrm>
            <a:off x="433468" y="65084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2" name="Rectangle 501">
            <a:extLst>
              <a:ext uri="{FF2B5EF4-FFF2-40B4-BE49-F238E27FC236}">
                <a16:creationId xmlns:a16="http://schemas.microsoft.com/office/drawing/2014/main" id="{93137D05-F6D8-6446-AD36-666A220B24BB}"/>
              </a:ext>
            </a:extLst>
          </p:cNvPr>
          <p:cNvSpPr/>
          <p:nvPr/>
        </p:nvSpPr>
        <p:spPr>
          <a:xfrm>
            <a:off x="756386" y="64546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3" name="Oval 502">
            <a:extLst>
              <a:ext uri="{FF2B5EF4-FFF2-40B4-BE49-F238E27FC236}">
                <a16:creationId xmlns:a16="http://schemas.microsoft.com/office/drawing/2014/main" id="{D256FFA1-4F86-E946-B292-B790783054E1}"/>
              </a:ext>
            </a:extLst>
          </p:cNvPr>
          <p:cNvSpPr/>
          <p:nvPr/>
        </p:nvSpPr>
        <p:spPr>
          <a:xfrm>
            <a:off x="810215" y="65084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4" name="Rectangle 503">
            <a:extLst>
              <a:ext uri="{FF2B5EF4-FFF2-40B4-BE49-F238E27FC236}">
                <a16:creationId xmlns:a16="http://schemas.microsoft.com/office/drawing/2014/main" id="{D104401C-C317-0048-A246-7CA3D49FCB98}"/>
              </a:ext>
            </a:extLst>
          </p:cNvPr>
          <p:cNvSpPr/>
          <p:nvPr/>
        </p:nvSpPr>
        <p:spPr>
          <a:xfrm>
            <a:off x="379639" y="68313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5" name="Oval 504">
            <a:extLst>
              <a:ext uri="{FF2B5EF4-FFF2-40B4-BE49-F238E27FC236}">
                <a16:creationId xmlns:a16="http://schemas.microsoft.com/office/drawing/2014/main" id="{2497FEDB-5FC1-C546-81C6-1D7E8176AB0D}"/>
              </a:ext>
            </a:extLst>
          </p:cNvPr>
          <p:cNvSpPr/>
          <p:nvPr/>
        </p:nvSpPr>
        <p:spPr>
          <a:xfrm>
            <a:off x="433468" y="68852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6" name="Rectangle 505">
            <a:extLst>
              <a:ext uri="{FF2B5EF4-FFF2-40B4-BE49-F238E27FC236}">
                <a16:creationId xmlns:a16="http://schemas.microsoft.com/office/drawing/2014/main" id="{5F83A71F-A63D-5C4A-99D5-4DC6628E167D}"/>
              </a:ext>
            </a:extLst>
          </p:cNvPr>
          <p:cNvSpPr/>
          <p:nvPr/>
        </p:nvSpPr>
        <p:spPr>
          <a:xfrm>
            <a:off x="756386" y="68313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7" name="Oval 506">
            <a:extLst>
              <a:ext uri="{FF2B5EF4-FFF2-40B4-BE49-F238E27FC236}">
                <a16:creationId xmlns:a16="http://schemas.microsoft.com/office/drawing/2014/main" id="{63F7EA67-1B3D-3F4C-B00D-29AE4E2C056F}"/>
              </a:ext>
            </a:extLst>
          </p:cNvPr>
          <p:cNvSpPr/>
          <p:nvPr/>
        </p:nvSpPr>
        <p:spPr>
          <a:xfrm>
            <a:off x="810215" y="68852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8" name="Rectangle 507">
            <a:extLst>
              <a:ext uri="{FF2B5EF4-FFF2-40B4-BE49-F238E27FC236}">
                <a16:creationId xmlns:a16="http://schemas.microsoft.com/office/drawing/2014/main" id="{5264A8DF-F7B0-D641-92C5-B99925581F0B}"/>
              </a:ext>
            </a:extLst>
          </p:cNvPr>
          <p:cNvSpPr/>
          <p:nvPr/>
        </p:nvSpPr>
        <p:spPr>
          <a:xfrm>
            <a:off x="379639" y="72081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" name="Oval 508">
            <a:extLst>
              <a:ext uri="{FF2B5EF4-FFF2-40B4-BE49-F238E27FC236}">
                <a16:creationId xmlns:a16="http://schemas.microsoft.com/office/drawing/2014/main" id="{A609B556-584E-E34F-BF74-213FDA6463A1}"/>
              </a:ext>
            </a:extLst>
          </p:cNvPr>
          <p:cNvSpPr/>
          <p:nvPr/>
        </p:nvSpPr>
        <p:spPr>
          <a:xfrm>
            <a:off x="433468" y="72619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0" name="Rectangle 509">
            <a:extLst>
              <a:ext uri="{FF2B5EF4-FFF2-40B4-BE49-F238E27FC236}">
                <a16:creationId xmlns:a16="http://schemas.microsoft.com/office/drawing/2014/main" id="{F3D3B3A8-6FE1-E54A-981C-11BB739F4739}"/>
              </a:ext>
            </a:extLst>
          </p:cNvPr>
          <p:cNvSpPr/>
          <p:nvPr/>
        </p:nvSpPr>
        <p:spPr>
          <a:xfrm>
            <a:off x="756386" y="72081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1" name="Oval 510">
            <a:extLst>
              <a:ext uri="{FF2B5EF4-FFF2-40B4-BE49-F238E27FC236}">
                <a16:creationId xmlns:a16="http://schemas.microsoft.com/office/drawing/2014/main" id="{90AAB317-0D3E-D049-B5A7-0532AC40F466}"/>
              </a:ext>
            </a:extLst>
          </p:cNvPr>
          <p:cNvSpPr/>
          <p:nvPr/>
        </p:nvSpPr>
        <p:spPr>
          <a:xfrm>
            <a:off x="810215" y="72619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2" name="Rectangle 511">
            <a:extLst>
              <a:ext uri="{FF2B5EF4-FFF2-40B4-BE49-F238E27FC236}">
                <a16:creationId xmlns:a16="http://schemas.microsoft.com/office/drawing/2014/main" id="{320ADF75-3F89-5245-84F8-0953617772F9}"/>
              </a:ext>
            </a:extLst>
          </p:cNvPr>
          <p:cNvSpPr/>
          <p:nvPr/>
        </p:nvSpPr>
        <p:spPr>
          <a:xfrm>
            <a:off x="379639" y="75827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" name="Oval 512">
            <a:extLst>
              <a:ext uri="{FF2B5EF4-FFF2-40B4-BE49-F238E27FC236}">
                <a16:creationId xmlns:a16="http://schemas.microsoft.com/office/drawing/2014/main" id="{796390DB-F1A7-894F-BC17-B0F8B3B41929}"/>
              </a:ext>
            </a:extLst>
          </p:cNvPr>
          <p:cNvSpPr/>
          <p:nvPr/>
        </p:nvSpPr>
        <p:spPr>
          <a:xfrm>
            <a:off x="433468" y="76365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4" name="Rectangle 513">
            <a:extLst>
              <a:ext uri="{FF2B5EF4-FFF2-40B4-BE49-F238E27FC236}">
                <a16:creationId xmlns:a16="http://schemas.microsoft.com/office/drawing/2014/main" id="{D2138233-BCE9-2746-9A1B-EF46EA5264A9}"/>
              </a:ext>
            </a:extLst>
          </p:cNvPr>
          <p:cNvSpPr/>
          <p:nvPr/>
        </p:nvSpPr>
        <p:spPr>
          <a:xfrm>
            <a:off x="756386" y="75827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" name="Oval 514">
            <a:extLst>
              <a:ext uri="{FF2B5EF4-FFF2-40B4-BE49-F238E27FC236}">
                <a16:creationId xmlns:a16="http://schemas.microsoft.com/office/drawing/2014/main" id="{EF7D409B-0406-2E4D-BE5D-97EA563C39D7}"/>
              </a:ext>
            </a:extLst>
          </p:cNvPr>
          <p:cNvSpPr/>
          <p:nvPr/>
        </p:nvSpPr>
        <p:spPr>
          <a:xfrm>
            <a:off x="810215" y="76365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6" name="Rectangle 475">
            <a:extLst>
              <a:ext uri="{FF2B5EF4-FFF2-40B4-BE49-F238E27FC236}">
                <a16:creationId xmlns:a16="http://schemas.microsoft.com/office/drawing/2014/main" id="{C9EDBDE4-AF5A-D94F-89E6-8EC9AD58CAF6}"/>
              </a:ext>
            </a:extLst>
          </p:cNvPr>
          <p:cNvSpPr/>
          <p:nvPr/>
        </p:nvSpPr>
        <p:spPr>
          <a:xfrm>
            <a:off x="1461528" y="60779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7" name="Oval 476">
            <a:extLst>
              <a:ext uri="{FF2B5EF4-FFF2-40B4-BE49-F238E27FC236}">
                <a16:creationId xmlns:a16="http://schemas.microsoft.com/office/drawing/2014/main" id="{A89E2307-83B5-5743-A768-858B21A3DE2F}"/>
              </a:ext>
            </a:extLst>
          </p:cNvPr>
          <p:cNvSpPr/>
          <p:nvPr/>
        </p:nvSpPr>
        <p:spPr>
          <a:xfrm>
            <a:off x="1515357" y="61317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8" name="Rectangle 477">
            <a:extLst>
              <a:ext uri="{FF2B5EF4-FFF2-40B4-BE49-F238E27FC236}">
                <a16:creationId xmlns:a16="http://schemas.microsoft.com/office/drawing/2014/main" id="{FEA4AAE0-DD68-BD45-AC38-603AA66C4CC1}"/>
              </a:ext>
            </a:extLst>
          </p:cNvPr>
          <p:cNvSpPr/>
          <p:nvPr/>
        </p:nvSpPr>
        <p:spPr>
          <a:xfrm>
            <a:off x="1838275" y="60779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9" name="Oval 478">
            <a:extLst>
              <a:ext uri="{FF2B5EF4-FFF2-40B4-BE49-F238E27FC236}">
                <a16:creationId xmlns:a16="http://schemas.microsoft.com/office/drawing/2014/main" id="{1B939841-9EE8-B94B-AF44-CD8D8AC10682}"/>
              </a:ext>
            </a:extLst>
          </p:cNvPr>
          <p:cNvSpPr/>
          <p:nvPr/>
        </p:nvSpPr>
        <p:spPr>
          <a:xfrm>
            <a:off x="1892104" y="61317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0" name="Rectangle 479">
            <a:extLst>
              <a:ext uri="{FF2B5EF4-FFF2-40B4-BE49-F238E27FC236}">
                <a16:creationId xmlns:a16="http://schemas.microsoft.com/office/drawing/2014/main" id="{724D8790-7E63-3942-BE7D-1FF5B12B64B8}"/>
              </a:ext>
            </a:extLst>
          </p:cNvPr>
          <p:cNvSpPr/>
          <p:nvPr/>
        </p:nvSpPr>
        <p:spPr>
          <a:xfrm>
            <a:off x="1461528" y="64546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1" name="Oval 480">
            <a:extLst>
              <a:ext uri="{FF2B5EF4-FFF2-40B4-BE49-F238E27FC236}">
                <a16:creationId xmlns:a16="http://schemas.microsoft.com/office/drawing/2014/main" id="{70B80483-67F9-304A-9435-EFEFD54E88F4}"/>
              </a:ext>
            </a:extLst>
          </p:cNvPr>
          <p:cNvSpPr/>
          <p:nvPr/>
        </p:nvSpPr>
        <p:spPr>
          <a:xfrm>
            <a:off x="1515357" y="65084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2" name="Rectangle 481">
            <a:extLst>
              <a:ext uri="{FF2B5EF4-FFF2-40B4-BE49-F238E27FC236}">
                <a16:creationId xmlns:a16="http://schemas.microsoft.com/office/drawing/2014/main" id="{A38127BA-7635-7540-952D-4A67D92BBF71}"/>
              </a:ext>
            </a:extLst>
          </p:cNvPr>
          <p:cNvSpPr/>
          <p:nvPr/>
        </p:nvSpPr>
        <p:spPr>
          <a:xfrm>
            <a:off x="1838275" y="64546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3" name="Oval 482">
            <a:extLst>
              <a:ext uri="{FF2B5EF4-FFF2-40B4-BE49-F238E27FC236}">
                <a16:creationId xmlns:a16="http://schemas.microsoft.com/office/drawing/2014/main" id="{8D254E69-B364-6843-9C70-F61418D141FC}"/>
              </a:ext>
            </a:extLst>
          </p:cNvPr>
          <p:cNvSpPr/>
          <p:nvPr/>
        </p:nvSpPr>
        <p:spPr>
          <a:xfrm>
            <a:off x="1892104" y="65084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4" name="Rectangle 483">
            <a:extLst>
              <a:ext uri="{FF2B5EF4-FFF2-40B4-BE49-F238E27FC236}">
                <a16:creationId xmlns:a16="http://schemas.microsoft.com/office/drawing/2014/main" id="{D1A609B6-0D83-264C-A03E-8825AC3087F9}"/>
              </a:ext>
            </a:extLst>
          </p:cNvPr>
          <p:cNvSpPr/>
          <p:nvPr/>
        </p:nvSpPr>
        <p:spPr>
          <a:xfrm>
            <a:off x="1461528" y="68313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5" name="Oval 484">
            <a:extLst>
              <a:ext uri="{FF2B5EF4-FFF2-40B4-BE49-F238E27FC236}">
                <a16:creationId xmlns:a16="http://schemas.microsoft.com/office/drawing/2014/main" id="{3560292C-518E-F649-AC23-C0D9E52E9767}"/>
              </a:ext>
            </a:extLst>
          </p:cNvPr>
          <p:cNvSpPr/>
          <p:nvPr/>
        </p:nvSpPr>
        <p:spPr>
          <a:xfrm>
            <a:off x="1515357" y="68852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6" name="Rectangle 485">
            <a:extLst>
              <a:ext uri="{FF2B5EF4-FFF2-40B4-BE49-F238E27FC236}">
                <a16:creationId xmlns:a16="http://schemas.microsoft.com/office/drawing/2014/main" id="{AB7A556A-E872-844B-92F1-7A78255B57B3}"/>
              </a:ext>
            </a:extLst>
          </p:cNvPr>
          <p:cNvSpPr/>
          <p:nvPr/>
        </p:nvSpPr>
        <p:spPr>
          <a:xfrm>
            <a:off x="1838275" y="68313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7" name="Oval 486">
            <a:extLst>
              <a:ext uri="{FF2B5EF4-FFF2-40B4-BE49-F238E27FC236}">
                <a16:creationId xmlns:a16="http://schemas.microsoft.com/office/drawing/2014/main" id="{6C36F06C-D059-4048-9D58-6F72056E8D06}"/>
              </a:ext>
            </a:extLst>
          </p:cNvPr>
          <p:cNvSpPr/>
          <p:nvPr/>
        </p:nvSpPr>
        <p:spPr>
          <a:xfrm>
            <a:off x="1892104" y="68852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8" name="Rectangle 487">
            <a:extLst>
              <a:ext uri="{FF2B5EF4-FFF2-40B4-BE49-F238E27FC236}">
                <a16:creationId xmlns:a16="http://schemas.microsoft.com/office/drawing/2014/main" id="{EC335890-EF40-D340-8937-9241F264B860}"/>
              </a:ext>
            </a:extLst>
          </p:cNvPr>
          <p:cNvSpPr/>
          <p:nvPr/>
        </p:nvSpPr>
        <p:spPr>
          <a:xfrm>
            <a:off x="1461528" y="72081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9" name="Oval 488">
            <a:extLst>
              <a:ext uri="{FF2B5EF4-FFF2-40B4-BE49-F238E27FC236}">
                <a16:creationId xmlns:a16="http://schemas.microsoft.com/office/drawing/2014/main" id="{BE1511B9-99F4-7143-ACEE-66F8011C775F}"/>
              </a:ext>
            </a:extLst>
          </p:cNvPr>
          <p:cNvSpPr/>
          <p:nvPr/>
        </p:nvSpPr>
        <p:spPr>
          <a:xfrm>
            <a:off x="1515357" y="72619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0" name="Rectangle 489">
            <a:extLst>
              <a:ext uri="{FF2B5EF4-FFF2-40B4-BE49-F238E27FC236}">
                <a16:creationId xmlns:a16="http://schemas.microsoft.com/office/drawing/2014/main" id="{7D266DB8-1DA3-E947-B0BC-F392108C1A67}"/>
              </a:ext>
            </a:extLst>
          </p:cNvPr>
          <p:cNvSpPr/>
          <p:nvPr/>
        </p:nvSpPr>
        <p:spPr>
          <a:xfrm>
            <a:off x="1838275" y="72081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1" name="Oval 490">
            <a:extLst>
              <a:ext uri="{FF2B5EF4-FFF2-40B4-BE49-F238E27FC236}">
                <a16:creationId xmlns:a16="http://schemas.microsoft.com/office/drawing/2014/main" id="{563136C0-56F6-6642-8428-EB8A68CEB591}"/>
              </a:ext>
            </a:extLst>
          </p:cNvPr>
          <p:cNvSpPr/>
          <p:nvPr/>
        </p:nvSpPr>
        <p:spPr>
          <a:xfrm>
            <a:off x="1892104" y="72619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2" name="Rectangle 491">
            <a:extLst>
              <a:ext uri="{FF2B5EF4-FFF2-40B4-BE49-F238E27FC236}">
                <a16:creationId xmlns:a16="http://schemas.microsoft.com/office/drawing/2014/main" id="{27D901DE-8ADC-E54F-93B4-B9BD45161FB2}"/>
              </a:ext>
            </a:extLst>
          </p:cNvPr>
          <p:cNvSpPr/>
          <p:nvPr/>
        </p:nvSpPr>
        <p:spPr>
          <a:xfrm>
            <a:off x="1461528" y="75827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3" name="Oval 492">
            <a:extLst>
              <a:ext uri="{FF2B5EF4-FFF2-40B4-BE49-F238E27FC236}">
                <a16:creationId xmlns:a16="http://schemas.microsoft.com/office/drawing/2014/main" id="{6DF1F65B-BFE0-F949-BD5E-713485F51169}"/>
              </a:ext>
            </a:extLst>
          </p:cNvPr>
          <p:cNvSpPr/>
          <p:nvPr/>
        </p:nvSpPr>
        <p:spPr>
          <a:xfrm>
            <a:off x="1515357" y="76365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4" name="Rectangle 493">
            <a:extLst>
              <a:ext uri="{FF2B5EF4-FFF2-40B4-BE49-F238E27FC236}">
                <a16:creationId xmlns:a16="http://schemas.microsoft.com/office/drawing/2014/main" id="{F8A865E1-BD22-1F40-99AC-5483E5920902}"/>
              </a:ext>
            </a:extLst>
          </p:cNvPr>
          <p:cNvSpPr/>
          <p:nvPr/>
        </p:nvSpPr>
        <p:spPr>
          <a:xfrm>
            <a:off x="1838275" y="75827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5" name="Oval 494">
            <a:extLst>
              <a:ext uri="{FF2B5EF4-FFF2-40B4-BE49-F238E27FC236}">
                <a16:creationId xmlns:a16="http://schemas.microsoft.com/office/drawing/2014/main" id="{98AD6ED1-9444-1E40-8764-27EDFF887530}"/>
              </a:ext>
            </a:extLst>
          </p:cNvPr>
          <p:cNvSpPr/>
          <p:nvPr/>
        </p:nvSpPr>
        <p:spPr>
          <a:xfrm>
            <a:off x="1892104" y="76365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6" name="Rectangle 455">
            <a:extLst>
              <a:ext uri="{FF2B5EF4-FFF2-40B4-BE49-F238E27FC236}">
                <a16:creationId xmlns:a16="http://schemas.microsoft.com/office/drawing/2014/main" id="{FA497403-03DA-8F4F-8DE9-B4353F8A921E}"/>
              </a:ext>
            </a:extLst>
          </p:cNvPr>
          <p:cNvSpPr/>
          <p:nvPr/>
        </p:nvSpPr>
        <p:spPr>
          <a:xfrm>
            <a:off x="2528788" y="607092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7" name="Oval 456">
            <a:extLst>
              <a:ext uri="{FF2B5EF4-FFF2-40B4-BE49-F238E27FC236}">
                <a16:creationId xmlns:a16="http://schemas.microsoft.com/office/drawing/2014/main" id="{D432251C-6218-1048-85C7-1D1BEDB34F7B}"/>
              </a:ext>
            </a:extLst>
          </p:cNvPr>
          <p:cNvSpPr/>
          <p:nvPr/>
        </p:nvSpPr>
        <p:spPr>
          <a:xfrm>
            <a:off x="2582617" y="612474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8" name="Rectangle 457">
            <a:extLst>
              <a:ext uri="{FF2B5EF4-FFF2-40B4-BE49-F238E27FC236}">
                <a16:creationId xmlns:a16="http://schemas.microsoft.com/office/drawing/2014/main" id="{CDEE088E-D5E5-9748-B0B0-14718BD1216F}"/>
              </a:ext>
            </a:extLst>
          </p:cNvPr>
          <p:cNvSpPr/>
          <p:nvPr/>
        </p:nvSpPr>
        <p:spPr>
          <a:xfrm>
            <a:off x="2905535" y="607092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9" name="Oval 458">
            <a:extLst>
              <a:ext uri="{FF2B5EF4-FFF2-40B4-BE49-F238E27FC236}">
                <a16:creationId xmlns:a16="http://schemas.microsoft.com/office/drawing/2014/main" id="{C0A2EE18-A736-1D40-9177-7A365349F6B8}"/>
              </a:ext>
            </a:extLst>
          </p:cNvPr>
          <p:cNvSpPr/>
          <p:nvPr/>
        </p:nvSpPr>
        <p:spPr>
          <a:xfrm>
            <a:off x="2959364" y="612474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0" name="Rectangle 459">
            <a:extLst>
              <a:ext uri="{FF2B5EF4-FFF2-40B4-BE49-F238E27FC236}">
                <a16:creationId xmlns:a16="http://schemas.microsoft.com/office/drawing/2014/main" id="{9DB48E78-5403-4A40-B0F1-061668E7AA14}"/>
              </a:ext>
            </a:extLst>
          </p:cNvPr>
          <p:cNvSpPr/>
          <p:nvPr/>
        </p:nvSpPr>
        <p:spPr>
          <a:xfrm>
            <a:off x="2528788" y="644767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1" name="Oval 460">
            <a:extLst>
              <a:ext uri="{FF2B5EF4-FFF2-40B4-BE49-F238E27FC236}">
                <a16:creationId xmlns:a16="http://schemas.microsoft.com/office/drawing/2014/main" id="{E871E32B-D504-5044-9FCD-DABF77ECF230}"/>
              </a:ext>
            </a:extLst>
          </p:cNvPr>
          <p:cNvSpPr/>
          <p:nvPr/>
        </p:nvSpPr>
        <p:spPr>
          <a:xfrm>
            <a:off x="2582617" y="650149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2" name="Rectangle 461">
            <a:extLst>
              <a:ext uri="{FF2B5EF4-FFF2-40B4-BE49-F238E27FC236}">
                <a16:creationId xmlns:a16="http://schemas.microsoft.com/office/drawing/2014/main" id="{C9D34C8F-4300-C347-9DF8-EF84AA87A57B}"/>
              </a:ext>
            </a:extLst>
          </p:cNvPr>
          <p:cNvSpPr/>
          <p:nvPr/>
        </p:nvSpPr>
        <p:spPr>
          <a:xfrm>
            <a:off x="2905535" y="644767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3" name="Oval 462">
            <a:extLst>
              <a:ext uri="{FF2B5EF4-FFF2-40B4-BE49-F238E27FC236}">
                <a16:creationId xmlns:a16="http://schemas.microsoft.com/office/drawing/2014/main" id="{7BF26559-92B7-F844-9B78-C281CB3EB504}"/>
              </a:ext>
            </a:extLst>
          </p:cNvPr>
          <p:cNvSpPr/>
          <p:nvPr/>
        </p:nvSpPr>
        <p:spPr>
          <a:xfrm>
            <a:off x="2959364" y="650149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4" name="Rectangle 463">
            <a:extLst>
              <a:ext uri="{FF2B5EF4-FFF2-40B4-BE49-F238E27FC236}">
                <a16:creationId xmlns:a16="http://schemas.microsoft.com/office/drawing/2014/main" id="{250E122A-6AE3-AB47-B2D9-0095C132B1DB}"/>
              </a:ext>
            </a:extLst>
          </p:cNvPr>
          <p:cNvSpPr/>
          <p:nvPr/>
        </p:nvSpPr>
        <p:spPr>
          <a:xfrm>
            <a:off x="2528788" y="68244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5" name="Oval 464">
            <a:extLst>
              <a:ext uri="{FF2B5EF4-FFF2-40B4-BE49-F238E27FC236}">
                <a16:creationId xmlns:a16="http://schemas.microsoft.com/office/drawing/2014/main" id="{A0994508-00C4-3C4F-B34E-13DD2B0196D3}"/>
              </a:ext>
            </a:extLst>
          </p:cNvPr>
          <p:cNvSpPr/>
          <p:nvPr/>
        </p:nvSpPr>
        <p:spPr>
          <a:xfrm>
            <a:off x="2582617" y="68782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6" name="Rectangle 465">
            <a:extLst>
              <a:ext uri="{FF2B5EF4-FFF2-40B4-BE49-F238E27FC236}">
                <a16:creationId xmlns:a16="http://schemas.microsoft.com/office/drawing/2014/main" id="{7C8C4B85-3FA8-6743-9505-98F53F8A9C81}"/>
              </a:ext>
            </a:extLst>
          </p:cNvPr>
          <p:cNvSpPr/>
          <p:nvPr/>
        </p:nvSpPr>
        <p:spPr>
          <a:xfrm>
            <a:off x="2905535" y="68244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7" name="Oval 466">
            <a:extLst>
              <a:ext uri="{FF2B5EF4-FFF2-40B4-BE49-F238E27FC236}">
                <a16:creationId xmlns:a16="http://schemas.microsoft.com/office/drawing/2014/main" id="{259484FD-4458-1D47-ACF5-0CE258E912DD}"/>
              </a:ext>
            </a:extLst>
          </p:cNvPr>
          <p:cNvSpPr/>
          <p:nvPr/>
        </p:nvSpPr>
        <p:spPr>
          <a:xfrm>
            <a:off x="2959364" y="68782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8" name="Rectangle 467">
            <a:extLst>
              <a:ext uri="{FF2B5EF4-FFF2-40B4-BE49-F238E27FC236}">
                <a16:creationId xmlns:a16="http://schemas.microsoft.com/office/drawing/2014/main" id="{7FACD0D9-8ABA-9543-A2E0-0CAF8D73E875}"/>
              </a:ext>
            </a:extLst>
          </p:cNvPr>
          <p:cNvSpPr/>
          <p:nvPr/>
        </p:nvSpPr>
        <p:spPr>
          <a:xfrm>
            <a:off x="2528788" y="720116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9" name="Oval 468">
            <a:extLst>
              <a:ext uri="{FF2B5EF4-FFF2-40B4-BE49-F238E27FC236}">
                <a16:creationId xmlns:a16="http://schemas.microsoft.com/office/drawing/2014/main" id="{ADD06A38-59EA-A24F-A2CD-1596C6308634}"/>
              </a:ext>
            </a:extLst>
          </p:cNvPr>
          <p:cNvSpPr/>
          <p:nvPr/>
        </p:nvSpPr>
        <p:spPr>
          <a:xfrm>
            <a:off x="2582617" y="725498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0" name="Rectangle 469">
            <a:extLst>
              <a:ext uri="{FF2B5EF4-FFF2-40B4-BE49-F238E27FC236}">
                <a16:creationId xmlns:a16="http://schemas.microsoft.com/office/drawing/2014/main" id="{D6F24627-472F-6447-86C2-47440DAC7243}"/>
              </a:ext>
            </a:extLst>
          </p:cNvPr>
          <p:cNvSpPr/>
          <p:nvPr/>
        </p:nvSpPr>
        <p:spPr>
          <a:xfrm>
            <a:off x="2905535" y="720116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1" name="Oval 470">
            <a:extLst>
              <a:ext uri="{FF2B5EF4-FFF2-40B4-BE49-F238E27FC236}">
                <a16:creationId xmlns:a16="http://schemas.microsoft.com/office/drawing/2014/main" id="{6AB82F03-2947-D646-9BF9-27B610CC4F99}"/>
              </a:ext>
            </a:extLst>
          </p:cNvPr>
          <p:cNvSpPr/>
          <p:nvPr/>
        </p:nvSpPr>
        <p:spPr>
          <a:xfrm>
            <a:off x="2959364" y="725498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2" name="Rectangle 471">
            <a:extLst>
              <a:ext uri="{FF2B5EF4-FFF2-40B4-BE49-F238E27FC236}">
                <a16:creationId xmlns:a16="http://schemas.microsoft.com/office/drawing/2014/main" id="{25D4F5A0-02DA-774E-AD83-B478430D8A7A}"/>
              </a:ext>
            </a:extLst>
          </p:cNvPr>
          <p:cNvSpPr/>
          <p:nvPr/>
        </p:nvSpPr>
        <p:spPr>
          <a:xfrm>
            <a:off x="2528788" y="757576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3" name="Oval 472">
            <a:extLst>
              <a:ext uri="{FF2B5EF4-FFF2-40B4-BE49-F238E27FC236}">
                <a16:creationId xmlns:a16="http://schemas.microsoft.com/office/drawing/2014/main" id="{3FBD5D28-DEEE-1944-8FAD-52F09C2AF695}"/>
              </a:ext>
            </a:extLst>
          </p:cNvPr>
          <p:cNvSpPr/>
          <p:nvPr/>
        </p:nvSpPr>
        <p:spPr>
          <a:xfrm>
            <a:off x="2582617" y="762958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4" name="Rectangle 473">
            <a:extLst>
              <a:ext uri="{FF2B5EF4-FFF2-40B4-BE49-F238E27FC236}">
                <a16:creationId xmlns:a16="http://schemas.microsoft.com/office/drawing/2014/main" id="{5F5544CE-8E5B-E241-910A-063DDA84E2C0}"/>
              </a:ext>
            </a:extLst>
          </p:cNvPr>
          <p:cNvSpPr/>
          <p:nvPr/>
        </p:nvSpPr>
        <p:spPr>
          <a:xfrm>
            <a:off x="2905535" y="757576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5" name="Oval 474">
            <a:extLst>
              <a:ext uri="{FF2B5EF4-FFF2-40B4-BE49-F238E27FC236}">
                <a16:creationId xmlns:a16="http://schemas.microsoft.com/office/drawing/2014/main" id="{BF05ED4A-B4E9-4C4A-B83F-FACE4B0C71E3}"/>
              </a:ext>
            </a:extLst>
          </p:cNvPr>
          <p:cNvSpPr/>
          <p:nvPr/>
        </p:nvSpPr>
        <p:spPr>
          <a:xfrm>
            <a:off x="2959364" y="762958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6" name="Rectangle 435">
            <a:extLst>
              <a:ext uri="{FF2B5EF4-FFF2-40B4-BE49-F238E27FC236}">
                <a16:creationId xmlns:a16="http://schemas.microsoft.com/office/drawing/2014/main" id="{551542AB-A35F-2E43-88A3-F0617FABAB35}"/>
              </a:ext>
            </a:extLst>
          </p:cNvPr>
          <p:cNvSpPr/>
          <p:nvPr/>
        </p:nvSpPr>
        <p:spPr>
          <a:xfrm>
            <a:off x="3610677" y="607092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7" name="Oval 436">
            <a:extLst>
              <a:ext uri="{FF2B5EF4-FFF2-40B4-BE49-F238E27FC236}">
                <a16:creationId xmlns:a16="http://schemas.microsoft.com/office/drawing/2014/main" id="{E09CFCB2-379E-6F40-B2A5-6FE4E74882AF}"/>
              </a:ext>
            </a:extLst>
          </p:cNvPr>
          <p:cNvSpPr/>
          <p:nvPr/>
        </p:nvSpPr>
        <p:spPr>
          <a:xfrm>
            <a:off x="3664506" y="612474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8" name="Rectangle 437">
            <a:extLst>
              <a:ext uri="{FF2B5EF4-FFF2-40B4-BE49-F238E27FC236}">
                <a16:creationId xmlns:a16="http://schemas.microsoft.com/office/drawing/2014/main" id="{21BCAD9D-1E9A-334A-9957-2E448E0CBAE5}"/>
              </a:ext>
            </a:extLst>
          </p:cNvPr>
          <p:cNvSpPr/>
          <p:nvPr/>
        </p:nvSpPr>
        <p:spPr>
          <a:xfrm>
            <a:off x="3987424" y="607092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9" name="Oval 438">
            <a:extLst>
              <a:ext uri="{FF2B5EF4-FFF2-40B4-BE49-F238E27FC236}">
                <a16:creationId xmlns:a16="http://schemas.microsoft.com/office/drawing/2014/main" id="{122D1D22-D081-F64E-B5B7-34EE246C35BE}"/>
              </a:ext>
            </a:extLst>
          </p:cNvPr>
          <p:cNvSpPr/>
          <p:nvPr/>
        </p:nvSpPr>
        <p:spPr>
          <a:xfrm>
            <a:off x="4041253" y="612474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0" name="Rectangle 439">
            <a:extLst>
              <a:ext uri="{FF2B5EF4-FFF2-40B4-BE49-F238E27FC236}">
                <a16:creationId xmlns:a16="http://schemas.microsoft.com/office/drawing/2014/main" id="{3E51C6A0-60C8-7946-A593-B16F94A44776}"/>
              </a:ext>
            </a:extLst>
          </p:cNvPr>
          <p:cNvSpPr/>
          <p:nvPr/>
        </p:nvSpPr>
        <p:spPr>
          <a:xfrm>
            <a:off x="3610677" y="644767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1" name="Oval 440">
            <a:extLst>
              <a:ext uri="{FF2B5EF4-FFF2-40B4-BE49-F238E27FC236}">
                <a16:creationId xmlns:a16="http://schemas.microsoft.com/office/drawing/2014/main" id="{601B8576-11C0-CB4A-BED3-3241B897519C}"/>
              </a:ext>
            </a:extLst>
          </p:cNvPr>
          <p:cNvSpPr/>
          <p:nvPr/>
        </p:nvSpPr>
        <p:spPr>
          <a:xfrm>
            <a:off x="3664506" y="650149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2" name="Rectangle 441">
            <a:extLst>
              <a:ext uri="{FF2B5EF4-FFF2-40B4-BE49-F238E27FC236}">
                <a16:creationId xmlns:a16="http://schemas.microsoft.com/office/drawing/2014/main" id="{B81496A0-3298-8841-BE67-3D57A1AD4C7C}"/>
              </a:ext>
            </a:extLst>
          </p:cNvPr>
          <p:cNvSpPr/>
          <p:nvPr/>
        </p:nvSpPr>
        <p:spPr>
          <a:xfrm>
            <a:off x="3987424" y="644767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3" name="Oval 442">
            <a:extLst>
              <a:ext uri="{FF2B5EF4-FFF2-40B4-BE49-F238E27FC236}">
                <a16:creationId xmlns:a16="http://schemas.microsoft.com/office/drawing/2014/main" id="{E94703A9-6C6F-7C4D-8A5E-828B229DAA5B}"/>
              </a:ext>
            </a:extLst>
          </p:cNvPr>
          <p:cNvSpPr/>
          <p:nvPr/>
        </p:nvSpPr>
        <p:spPr>
          <a:xfrm>
            <a:off x="4041253" y="650149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4" name="Rectangle 443">
            <a:extLst>
              <a:ext uri="{FF2B5EF4-FFF2-40B4-BE49-F238E27FC236}">
                <a16:creationId xmlns:a16="http://schemas.microsoft.com/office/drawing/2014/main" id="{6265BE68-40A3-FB45-A0C4-22A1A95DB0EE}"/>
              </a:ext>
            </a:extLst>
          </p:cNvPr>
          <p:cNvSpPr/>
          <p:nvPr/>
        </p:nvSpPr>
        <p:spPr>
          <a:xfrm>
            <a:off x="3610677" y="68244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5" name="Oval 444">
            <a:extLst>
              <a:ext uri="{FF2B5EF4-FFF2-40B4-BE49-F238E27FC236}">
                <a16:creationId xmlns:a16="http://schemas.microsoft.com/office/drawing/2014/main" id="{806CB613-6BF2-7044-BE2D-C66661E09BAB}"/>
              </a:ext>
            </a:extLst>
          </p:cNvPr>
          <p:cNvSpPr/>
          <p:nvPr/>
        </p:nvSpPr>
        <p:spPr>
          <a:xfrm>
            <a:off x="3664506" y="68782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6" name="Rectangle 445">
            <a:extLst>
              <a:ext uri="{FF2B5EF4-FFF2-40B4-BE49-F238E27FC236}">
                <a16:creationId xmlns:a16="http://schemas.microsoft.com/office/drawing/2014/main" id="{65F6D20C-ACE6-8F47-B9C6-4D3A4D74D73C}"/>
              </a:ext>
            </a:extLst>
          </p:cNvPr>
          <p:cNvSpPr/>
          <p:nvPr/>
        </p:nvSpPr>
        <p:spPr>
          <a:xfrm>
            <a:off x="3987424" y="68244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7" name="Oval 446">
            <a:extLst>
              <a:ext uri="{FF2B5EF4-FFF2-40B4-BE49-F238E27FC236}">
                <a16:creationId xmlns:a16="http://schemas.microsoft.com/office/drawing/2014/main" id="{B294F255-4B13-9940-A745-BF5610CB91EC}"/>
              </a:ext>
            </a:extLst>
          </p:cNvPr>
          <p:cNvSpPr/>
          <p:nvPr/>
        </p:nvSpPr>
        <p:spPr>
          <a:xfrm>
            <a:off x="4041253" y="68782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8" name="Rectangle 447">
            <a:extLst>
              <a:ext uri="{FF2B5EF4-FFF2-40B4-BE49-F238E27FC236}">
                <a16:creationId xmlns:a16="http://schemas.microsoft.com/office/drawing/2014/main" id="{3A010CA3-82C3-DC4F-B703-0AF63638E0E0}"/>
              </a:ext>
            </a:extLst>
          </p:cNvPr>
          <p:cNvSpPr/>
          <p:nvPr/>
        </p:nvSpPr>
        <p:spPr>
          <a:xfrm>
            <a:off x="3610677" y="720116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9" name="Oval 448">
            <a:extLst>
              <a:ext uri="{FF2B5EF4-FFF2-40B4-BE49-F238E27FC236}">
                <a16:creationId xmlns:a16="http://schemas.microsoft.com/office/drawing/2014/main" id="{50199DDE-8846-904D-B829-C41FC78DE81D}"/>
              </a:ext>
            </a:extLst>
          </p:cNvPr>
          <p:cNvSpPr/>
          <p:nvPr/>
        </p:nvSpPr>
        <p:spPr>
          <a:xfrm>
            <a:off x="3664506" y="725498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0" name="Rectangle 449">
            <a:extLst>
              <a:ext uri="{FF2B5EF4-FFF2-40B4-BE49-F238E27FC236}">
                <a16:creationId xmlns:a16="http://schemas.microsoft.com/office/drawing/2014/main" id="{0204DE74-E42D-914E-AA7D-21E57D387EC6}"/>
              </a:ext>
            </a:extLst>
          </p:cNvPr>
          <p:cNvSpPr/>
          <p:nvPr/>
        </p:nvSpPr>
        <p:spPr>
          <a:xfrm>
            <a:off x="3987424" y="720116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1" name="Oval 450">
            <a:extLst>
              <a:ext uri="{FF2B5EF4-FFF2-40B4-BE49-F238E27FC236}">
                <a16:creationId xmlns:a16="http://schemas.microsoft.com/office/drawing/2014/main" id="{33FFA095-942C-B041-8E0A-32FF27DD6973}"/>
              </a:ext>
            </a:extLst>
          </p:cNvPr>
          <p:cNvSpPr/>
          <p:nvPr/>
        </p:nvSpPr>
        <p:spPr>
          <a:xfrm>
            <a:off x="4041253" y="725498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2" name="Rectangle 451">
            <a:extLst>
              <a:ext uri="{FF2B5EF4-FFF2-40B4-BE49-F238E27FC236}">
                <a16:creationId xmlns:a16="http://schemas.microsoft.com/office/drawing/2014/main" id="{0CF04DB0-FD30-8549-89A8-571D8FFDD3DF}"/>
              </a:ext>
            </a:extLst>
          </p:cNvPr>
          <p:cNvSpPr/>
          <p:nvPr/>
        </p:nvSpPr>
        <p:spPr>
          <a:xfrm>
            <a:off x="3610677" y="757576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3" name="Oval 452">
            <a:extLst>
              <a:ext uri="{FF2B5EF4-FFF2-40B4-BE49-F238E27FC236}">
                <a16:creationId xmlns:a16="http://schemas.microsoft.com/office/drawing/2014/main" id="{2A7F4702-0577-644B-9740-251714345125}"/>
              </a:ext>
            </a:extLst>
          </p:cNvPr>
          <p:cNvSpPr/>
          <p:nvPr/>
        </p:nvSpPr>
        <p:spPr>
          <a:xfrm>
            <a:off x="3664506" y="762958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4" name="Rectangle 453">
            <a:extLst>
              <a:ext uri="{FF2B5EF4-FFF2-40B4-BE49-F238E27FC236}">
                <a16:creationId xmlns:a16="http://schemas.microsoft.com/office/drawing/2014/main" id="{9D18573E-AF3B-5B42-8FFF-3A292107E258}"/>
              </a:ext>
            </a:extLst>
          </p:cNvPr>
          <p:cNvSpPr/>
          <p:nvPr/>
        </p:nvSpPr>
        <p:spPr>
          <a:xfrm>
            <a:off x="3987424" y="757576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5" name="Oval 454">
            <a:extLst>
              <a:ext uri="{FF2B5EF4-FFF2-40B4-BE49-F238E27FC236}">
                <a16:creationId xmlns:a16="http://schemas.microsoft.com/office/drawing/2014/main" id="{CE41344E-1339-854E-BBE8-4E07B96D56DD}"/>
              </a:ext>
            </a:extLst>
          </p:cNvPr>
          <p:cNvSpPr/>
          <p:nvPr/>
        </p:nvSpPr>
        <p:spPr>
          <a:xfrm>
            <a:off x="4041253" y="762958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6" name="Rectangle 415">
            <a:extLst>
              <a:ext uri="{FF2B5EF4-FFF2-40B4-BE49-F238E27FC236}">
                <a16:creationId xmlns:a16="http://schemas.microsoft.com/office/drawing/2014/main" id="{E4079F0C-3B83-F845-A1DB-AAA7986CD746}"/>
              </a:ext>
            </a:extLst>
          </p:cNvPr>
          <p:cNvSpPr/>
          <p:nvPr/>
        </p:nvSpPr>
        <p:spPr>
          <a:xfrm>
            <a:off x="4642976" y="607092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7" name="Oval 416">
            <a:extLst>
              <a:ext uri="{FF2B5EF4-FFF2-40B4-BE49-F238E27FC236}">
                <a16:creationId xmlns:a16="http://schemas.microsoft.com/office/drawing/2014/main" id="{9F203FD0-FDA4-274C-81E5-2957B18D13D9}"/>
              </a:ext>
            </a:extLst>
          </p:cNvPr>
          <p:cNvSpPr/>
          <p:nvPr/>
        </p:nvSpPr>
        <p:spPr>
          <a:xfrm>
            <a:off x="4696805" y="612474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8" name="Rectangle 417">
            <a:extLst>
              <a:ext uri="{FF2B5EF4-FFF2-40B4-BE49-F238E27FC236}">
                <a16:creationId xmlns:a16="http://schemas.microsoft.com/office/drawing/2014/main" id="{69F9522C-E861-EB41-9074-3B66A3F2A1AE}"/>
              </a:ext>
            </a:extLst>
          </p:cNvPr>
          <p:cNvSpPr/>
          <p:nvPr/>
        </p:nvSpPr>
        <p:spPr>
          <a:xfrm>
            <a:off x="5019723" y="607092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9" name="Oval 418">
            <a:extLst>
              <a:ext uri="{FF2B5EF4-FFF2-40B4-BE49-F238E27FC236}">
                <a16:creationId xmlns:a16="http://schemas.microsoft.com/office/drawing/2014/main" id="{31C9C731-06D1-9849-9A48-3C7CD9924E62}"/>
              </a:ext>
            </a:extLst>
          </p:cNvPr>
          <p:cNvSpPr/>
          <p:nvPr/>
        </p:nvSpPr>
        <p:spPr>
          <a:xfrm>
            <a:off x="5073552" y="612474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0" name="Rectangle 419">
            <a:extLst>
              <a:ext uri="{FF2B5EF4-FFF2-40B4-BE49-F238E27FC236}">
                <a16:creationId xmlns:a16="http://schemas.microsoft.com/office/drawing/2014/main" id="{32A68406-74C6-F443-8CFC-C42CB754F559}"/>
              </a:ext>
            </a:extLst>
          </p:cNvPr>
          <p:cNvSpPr/>
          <p:nvPr/>
        </p:nvSpPr>
        <p:spPr>
          <a:xfrm>
            <a:off x="4642976" y="644767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1" name="Oval 420">
            <a:extLst>
              <a:ext uri="{FF2B5EF4-FFF2-40B4-BE49-F238E27FC236}">
                <a16:creationId xmlns:a16="http://schemas.microsoft.com/office/drawing/2014/main" id="{944E541E-459E-4B4F-95B5-3A0EB5834F36}"/>
              </a:ext>
            </a:extLst>
          </p:cNvPr>
          <p:cNvSpPr/>
          <p:nvPr/>
        </p:nvSpPr>
        <p:spPr>
          <a:xfrm>
            <a:off x="4696805" y="650149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2" name="Rectangle 421">
            <a:extLst>
              <a:ext uri="{FF2B5EF4-FFF2-40B4-BE49-F238E27FC236}">
                <a16:creationId xmlns:a16="http://schemas.microsoft.com/office/drawing/2014/main" id="{74675EA1-A7B6-C144-BA7F-20EFF39442C0}"/>
              </a:ext>
            </a:extLst>
          </p:cNvPr>
          <p:cNvSpPr/>
          <p:nvPr/>
        </p:nvSpPr>
        <p:spPr>
          <a:xfrm>
            <a:off x="5019723" y="644767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3" name="Oval 422">
            <a:extLst>
              <a:ext uri="{FF2B5EF4-FFF2-40B4-BE49-F238E27FC236}">
                <a16:creationId xmlns:a16="http://schemas.microsoft.com/office/drawing/2014/main" id="{F0B37FD2-94D3-014F-8B4C-15237D8DF8BD}"/>
              </a:ext>
            </a:extLst>
          </p:cNvPr>
          <p:cNvSpPr/>
          <p:nvPr/>
        </p:nvSpPr>
        <p:spPr>
          <a:xfrm>
            <a:off x="5073552" y="650149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4" name="Rectangle 423">
            <a:extLst>
              <a:ext uri="{FF2B5EF4-FFF2-40B4-BE49-F238E27FC236}">
                <a16:creationId xmlns:a16="http://schemas.microsoft.com/office/drawing/2014/main" id="{CC4C7152-4152-E24F-BCDA-4FBA85C2C4EB}"/>
              </a:ext>
            </a:extLst>
          </p:cNvPr>
          <p:cNvSpPr/>
          <p:nvPr/>
        </p:nvSpPr>
        <p:spPr>
          <a:xfrm>
            <a:off x="4642976" y="68244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5" name="Oval 424">
            <a:extLst>
              <a:ext uri="{FF2B5EF4-FFF2-40B4-BE49-F238E27FC236}">
                <a16:creationId xmlns:a16="http://schemas.microsoft.com/office/drawing/2014/main" id="{0800CEE6-C212-434E-A3B2-C19573592A9D}"/>
              </a:ext>
            </a:extLst>
          </p:cNvPr>
          <p:cNvSpPr/>
          <p:nvPr/>
        </p:nvSpPr>
        <p:spPr>
          <a:xfrm>
            <a:off x="4696805" y="68782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6" name="Rectangle 425">
            <a:extLst>
              <a:ext uri="{FF2B5EF4-FFF2-40B4-BE49-F238E27FC236}">
                <a16:creationId xmlns:a16="http://schemas.microsoft.com/office/drawing/2014/main" id="{3DCC0557-0A88-5E46-81A8-FE941E36A08C}"/>
              </a:ext>
            </a:extLst>
          </p:cNvPr>
          <p:cNvSpPr/>
          <p:nvPr/>
        </p:nvSpPr>
        <p:spPr>
          <a:xfrm>
            <a:off x="5019723" y="68244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7" name="Oval 426">
            <a:extLst>
              <a:ext uri="{FF2B5EF4-FFF2-40B4-BE49-F238E27FC236}">
                <a16:creationId xmlns:a16="http://schemas.microsoft.com/office/drawing/2014/main" id="{B1E0AF5F-38D3-C546-B968-83DA3B3C4E9C}"/>
              </a:ext>
            </a:extLst>
          </p:cNvPr>
          <p:cNvSpPr/>
          <p:nvPr/>
        </p:nvSpPr>
        <p:spPr>
          <a:xfrm>
            <a:off x="5073552" y="68782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8" name="Rectangle 427">
            <a:extLst>
              <a:ext uri="{FF2B5EF4-FFF2-40B4-BE49-F238E27FC236}">
                <a16:creationId xmlns:a16="http://schemas.microsoft.com/office/drawing/2014/main" id="{8852C8F6-D9D0-8048-AE04-9A3DAECB7B09}"/>
              </a:ext>
            </a:extLst>
          </p:cNvPr>
          <p:cNvSpPr/>
          <p:nvPr/>
        </p:nvSpPr>
        <p:spPr>
          <a:xfrm>
            <a:off x="4642976" y="720116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9" name="Oval 428">
            <a:extLst>
              <a:ext uri="{FF2B5EF4-FFF2-40B4-BE49-F238E27FC236}">
                <a16:creationId xmlns:a16="http://schemas.microsoft.com/office/drawing/2014/main" id="{450D4553-00E0-3145-A42E-D2AB72492525}"/>
              </a:ext>
            </a:extLst>
          </p:cNvPr>
          <p:cNvSpPr/>
          <p:nvPr/>
        </p:nvSpPr>
        <p:spPr>
          <a:xfrm>
            <a:off x="4696805" y="725498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0" name="Rectangle 429">
            <a:extLst>
              <a:ext uri="{FF2B5EF4-FFF2-40B4-BE49-F238E27FC236}">
                <a16:creationId xmlns:a16="http://schemas.microsoft.com/office/drawing/2014/main" id="{B94A3EB4-69AF-8041-B830-B599B6495F0D}"/>
              </a:ext>
            </a:extLst>
          </p:cNvPr>
          <p:cNvSpPr/>
          <p:nvPr/>
        </p:nvSpPr>
        <p:spPr>
          <a:xfrm>
            <a:off x="5019723" y="720116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1" name="Oval 430">
            <a:extLst>
              <a:ext uri="{FF2B5EF4-FFF2-40B4-BE49-F238E27FC236}">
                <a16:creationId xmlns:a16="http://schemas.microsoft.com/office/drawing/2014/main" id="{E78639DF-89DF-A54C-902D-0DC1A1E597B1}"/>
              </a:ext>
            </a:extLst>
          </p:cNvPr>
          <p:cNvSpPr/>
          <p:nvPr/>
        </p:nvSpPr>
        <p:spPr>
          <a:xfrm>
            <a:off x="5073552" y="725498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2" name="Rectangle 431">
            <a:extLst>
              <a:ext uri="{FF2B5EF4-FFF2-40B4-BE49-F238E27FC236}">
                <a16:creationId xmlns:a16="http://schemas.microsoft.com/office/drawing/2014/main" id="{7DE7E828-F786-5246-8E23-5E2FB7FA0F65}"/>
              </a:ext>
            </a:extLst>
          </p:cNvPr>
          <p:cNvSpPr/>
          <p:nvPr/>
        </p:nvSpPr>
        <p:spPr>
          <a:xfrm>
            <a:off x="4642976" y="757576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3" name="Oval 432">
            <a:extLst>
              <a:ext uri="{FF2B5EF4-FFF2-40B4-BE49-F238E27FC236}">
                <a16:creationId xmlns:a16="http://schemas.microsoft.com/office/drawing/2014/main" id="{C2FE9C61-17FD-C947-B90A-7BF6019BA8DA}"/>
              </a:ext>
            </a:extLst>
          </p:cNvPr>
          <p:cNvSpPr/>
          <p:nvPr/>
        </p:nvSpPr>
        <p:spPr>
          <a:xfrm>
            <a:off x="4696805" y="762958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4" name="Rectangle 433">
            <a:extLst>
              <a:ext uri="{FF2B5EF4-FFF2-40B4-BE49-F238E27FC236}">
                <a16:creationId xmlns:a16="http://schemas.microsoft.com/office/drawing/2014/main" id="{F31F4CF8-C656-6840-91EE-3E1EA10F312D}"/>
              </a:ext>
            </a:extLst>
          </p:cNvPr>
          <p:cNvSpPr/>
          <p:nvPr/>
        </p:nvSpPr>
        <p:spPr>
          <a:xfrm>
            <a:off x="5019723" y="757576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6" name="Rectangle 515">
            <a:extLst>
              <a:ext uri="{FF2B5EF4-FFF2-40B4-BE49-F238E27FC236}">
                <a16:creationId xmlns:a16="http://schemas.microsoft.com/office/drawing/2014/main" id="{EEF4B3EE-E370-9945-A7F5-8A45F212B54E}"/>
              </a:ext>
            </a:extLst>
          </p:cNvPr>
          <p:cNvSpPr/>
          <p:nvPr/>
        </p:nvSpPr>
        <p:spPr>
          <a:xfrm>
            <a:off x="2528788" y="4967778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49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DEFFEFF-5854-3B44-A1F9-7C1E0730249D}"/>
              </a:ext>
            </a:extLst>
          </p:cNvPr>
          <p:cNvCxnSpPr/>
          <p:nvPr/>
        </p:nvCxnSpPr>
        <p:spPr>
          <a:xfrm>
            <a:off x="154745" y="4360985"/>
            <a:ext cx="6513341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6586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DEFFEFF-5854-3B44-A1F9-7C1E0730249D}"/>
              </a:ext>
            </a:extLst>
          </p:cNvPr>
          <p:cNvCxnSpPr/>
          <p:nvPr/>
        </p:nvCxnSpPr>
        <p:spPr>
          <a:xfrm>
            <a:off x="154745" y="4360985"/>
            <a:ext cx="6513341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" name="Rectangle 388">
            <a:extLst>
              <a:ext uri="{FF2B5EF4-FFF2-40B4-BE49-F238E27FC236}">
                <a16:creationId xmlns:a16="http://schemas.microsoft.com/office/drawing/2014/main" id="{11B134B7-73E4-6E44-AF32-B9241DB7A835}"/>
              </a:ext>
            </a:extLst>
          </p:cNvPr>
          <p:cNvSpPr/>
          <p:nvPr/>
        </p:nvSpPr>
        <p:spPr>
          <a:xfrm>
            <a:off x="2528788" y="277091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32</a:t>
            </a: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CC1E28D9-FA55-A44B-83BE-A4C94D5F528B}"/>
              </a:ext>
            </a:extLst>
          </p:cNvPr>
          <p:cNvSpPr/>
          <p:nvPr/>
        </p:nvSpPr>
        <p:spPr>
          <a:xfrm>
            <a:off x="1177822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CC606955-4A7D-C442-A6D2-B4D4F222A7B0}"/>
              </a:ext>
            </a:extLst>
          </p:cNvPr>
          <p:cNvSpPr/>
          <p:nvPr/>
        </p:nvSpPr>
        <p:spPr>
          <a:xfrm>
            <a:off x="1231651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FEC2EE22-249D-0E41-9E23-ABD07DE7D932}"/>
              </a:ext>
            </a:extLst>
          </p:cNvPr>
          <p:cNvSpPr/>
          <p:nvPr/>
        </p:nvSpPr>
        <p:spPr>
          <a:xfrm>
            <a:off x="1554569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7BCB5C98-93EC-B94B-94F6-BA334F3675C5}"/>
              </a:ext>
            </a:extLst>
          </p:cNvPr>
          <p:cNvSpPr/>
          <p:nvPr/>
        </p:nvSpPr>
        <p:spPr>
          <a:xfrm>
            <a:off x="1608398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9F506447-10EA-AE4D-BEC1-0EFF5B82DDEB}"/>
              </a:ext>
            </a:extLst>
          </p:cNvPr>
          <p:cNvSpPr/>
          <p:nvPr/>
        </p:nvSpPr>
        <p:spPr>
          <a:xfrm>
            <a:off x="1177822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val 226">
            <a:extLst>
              <a:ext uri="{FF2B5EF4-FFF2-40B4-BE49-F238E27FC236}">
                <a16:creationId xmlns:a16="http://schemas.microsoft.com/office/drawing/2014/main" id="{BA155824-B406-5A42-85FE-89D8608DD142}"/>
              </a:ext>
            </a:extLst>
          </p:cNvPr>
          <p:cNvSpPr/>
          <p:nvPr/>
        </p:nvSpPr>
        <p:spPr>
          <a:xfrm>
            <a:off x="1231651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A9B6BA6F-DFB9-FF4C-918C-126E3DC97B7E}"/>
              </a:ext>
            </a:extLst>
          </p:cNvPr>
          <p:cNvSpPr/>
          <p:nvPr/>
        </p:nvSpPr>
        <p:spPr>
          <a:xfrm>
            <a:off x="1554569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48DE251D-472F-C142-84F1-96A54A100D4F}"/>
              </a:ext>
            </a:extLst>
          </p:cNvPr>
          <p:cNvSpPr/>
          <p:nvPr/>
        </p:nvSpPr>
        <p:spPr>
          <a:xfrm>
            <a:off x="1608398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45B01B12-0C00-CC40-A2EA-D85B49293988}"/>
              </a:ext>
            </a:extLst>
          </p:cNvPr>
          <p:cNvSpPr/>
          <p:nvPr/>
        </p:nvSpPr>
        <p:spPr>
          <a:xfrm>
            <a:off x="1177822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4AD0807B-2CCC-BD49-A2AC-C2BC37031249}"/>
              </a:ext>
            </a:extLst>
          </p:cNvPr>
          <p:cNvSpPr/>
          <p:nvPr/>
        </p:nvSpPr>
        <p:spPr>
          <a:xfrm>
            <a:off x="1231651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4F9A9A77-DB1F-ED46-A47D-CE9B21F4DD70}"/>
              </a:ext>
            </a:extLst>
          </p:cNvPr>
          <p:cNvSpPr/>
          <p:nvPr/>
        </p:nvSpPr>
        <p:spPr>
          <a:xfrm>
            <a:off x="1554569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Oval 232">
            <a:extLst>
              <a:ext uri="{FF2B5EF4-FFF2-40B4-BE49-F238E27FC236}">
                <a16:creationId xmlns:a16="http://schemas.microsoft.com/office/drawing/2014/main" id="{AFA327D9-7B90-0F4C-B957-EEF864016267}"/>
              </a:ext>
            </a:extLst>
          </p:cNvPr>
          <p:cNvSpPr/>
          <p:nvPr/>
        </p:nvSpPr>
        <p:spPr>
          <a:xfrm>
            <a:off x="1608398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1B72635D-F90F-2E4A-BB6C-3476A11AFF95}"/>
              </a:ext>
            </a:extLst>
          </p:cNvPr>
          <p:cNvSpPr/>
          <p:nvPr/>
        </p:nvSpPr>
        <p:spPr>
          <a:xfrm>
            <a:off x="1177822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val 234">
            <a:extLst>
              <a:ext uri="{FF2B5EF4-FFF2-40B4-BE49-F238E27FC236}">
                <a16:creationId xmlns:a16="http://schemas.microsoft.com/office/drawing/2014/main" id="{00277412-7A32-F442-A079-FAE23BD3DBC1}"/>
              </a:ext>
            </a:extLst>
          </p:cNvPr>
          <p:cNvSpPr/>
          <p:nvPr/>
        </p:nvSpPr>
        <p:spPr>
          <a:xfrm>
            <a:off x="1231651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746654BB-F0FD-A04F-A9B4-370614ED2005}"/>
              </a:ext>
            </a:extLst>
          </p:cNvPr>
          <p:cNvSpPr/>
          <p:nvPr/>
        </p:nvSpPr>
        <p:spPr>
          <a:xfrm>
            <a:off x="1554569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val 236">
            <a:extLst>
              <a:ext uri="{FF2B5EF4-FFF2-40B4-BE49-F238E27FC236}">
                <a16:creationId xmlns:a16="http://schemas.microsoft.com/office/drawing/2014/main" id="{35E4AB35-9304-D240-AF66-0786890FC786}"/>
              </a:ext>
            </a:extLst>
          </p:cNvPr>
          <p:cNvSpPr/>
          <p:nvPr/>
        </p:nvSpPr>
        <p:spPr>
          <a:xfrm>
            <a:off x="1608398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073BF757-4EB2-004A-9848-6CE382BEF011}"/>
              </a:ext>
            </a:extLst>
          </p:cNvPr>
          <p:cNvSpPr/>
          <p:nvPr/>
        </p:nvSpPr>
        <p:spPr>
          <a:xfrm>
            <a:off x="1177822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val 238">
            <a:extLst>
              <a:ext uri="{FF2B5EF4-FFF2-40B4-BE49-F238E27FC236}">
                <a16:creationId xmlns:a16="http://schemas.microsoft.com/office/drawing/2014/main" id="{309DE92C-66E2-2B44-BAD1-E1E20D008781}"/>
              </a:ext>
            </a:extLst>
          </p:cNvPr>
          <p:cNvSpPr/>
          <p:nvPr/>
        </p:nvSpPr>
        <p:spPr>
          <a:xfrm>
            <a:off x="1231651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9A811B2C-5DB0-454C-ACFD-8CAD3551F661}"/>
              </a:ext>
            </a:extLst>
          </p:cNvPr>
          <p:cNvSpPr/>
          <p:nvPr/>
        </p:nvSpPr>
        <p:spPr>
          <a:xfrm>
            <a:off x="1554569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val 240">
            <a:extLst>
              <a:ext uri="{FF2B5EF4-FFF2-40B4-BE49-F238E27FC236}">
                <a16:creationId xmlns:a16="http://schemas.microsoft.com/office/drawing/2014/main" id="{966F09AF-0764-D148-B2EC-ACF06634CC6A}"/>
              </a:ext>
            </a:extLst>
          </p:cNvPr>
          <p:cNvSpPr/>
          <p:nvPr/>
        </p:nvSpPr>
        <p:spPr>
          <a:xfrm>
            <a:off x="1608398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59F7ED70-BF92-814E-AE0B-65B544623B9C}"/>
              </a:ext>
            </a:extLst>
          </p:cNvPr>
          <p:cNvSpPr/>
          <p:nvPr/>
        </p:nvSpPr>
        <p:spPr>
          <a:xfrm>
            <a:off x="2098783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074D2A16-5450-544B-B6D0-90801BBF7EE8}"/>
              </a:ext>
            </a:extLst>
          </p:cNvPr>
          <p:cNvSpPr/>
          <p:nvPr/>
        </p:nvSpPr>
        <p:spPr>
          <a:xfrm>
            <a:off x="2152612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3DC47AAC-A009-2D45-933A-F295D1228EA5}"/>
              </a:ext>
            </a:extLst>
          </p:cNvPr>
          <p:cNvSpPr/>
          <p:nvPr/>
        </p:nvSpPr>
        <p:spPr>
          <a:xfrm>
            <a:off x="2475530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BFC12E21-EB10-9745-AD06-75F5B755DEFD}"/>
              </a:ext>
            </a:extLst>
          </p:cNvPr>
          <p:cNvSpPr/>
          <p:nvPr/>
        </p:nvSpPr>
        <p:spPr>
          <a:xfrm>
            <a:off x="2529359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6BFF782F-33ED-1544-83E7-8299052E2C0C}"/>
              </a:ext>
            </a:extLst>
          </p:cNvPr>
          <p:cNvSpPr/>
          <p:nvPr/>
        </p:nvSpPr>
        <p:spPr>
          <a:xfrm>
            <a:off x="2098783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1386DCC9-EAA9-4F4D-9B0B-7253A8C5C42A}"/>
              </a:ext>
            </a:extLst>
          </p:cNvPr>
          <p:cNvSpPr/>
          <p:nvPr/>
        </p:nvSpPr>
        <p:spPr>
          <a:xfrm>
            <a:off x="2152612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4451A393-7B34-314F-9D78-381B851457FD}"/>
              </a:ext>
            </a:extLst>
          </p:cNvPr>
          <p:cNvSpPr/>
          <p:nvPr/>
        </p:nvSpPr>
        <p:spPr>
          <a:xfrm>
            <a:off x="2475530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1E7F8768-7AC4-8845-93AD-249DA9D6A86A}"/>
              </a:ext>
            </a:extLst>
          </p:cNvPr>
          <p:cNvSpPr/>
          <p:nvPr/>
        </p:nvSpPr>
        <p:spPr>
          <a:xfrm>
            <a:off x="2529359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CE4D9560-E5B7-8445-A904-91F154089072}"/>
              </a:ext>
            </a:extLst>
          </p:cNvPr>
          <p:cNvSpPr/>
          <p:nvPr/>
        </p:nvSpPr>
        <p:spPr>
          <a:xfrm>
            <a:off x="2098783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C1BDAE5F-E40B-0D4D-AAD3-5E58B68B311B}"/>
              </a:ext>
            </a:extLst>
          </p:cNvPr>
          <p:cNvSpPr/>
          <p:nvPr/>
        </p:nvSpPr>
        <p:spPr>
          <a:xfrm>
            <a:off x="2152612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3F9075F8-30C5-7543-8678-D11C472B3347}"/>
              </a:ext>
            </a:extLst>
          </p:cNvPr>
          <p:cNvSpPr/>
          <p:nvPr/>
        </p:nvSpPr>
        <p:spPr>
          <a:xfrm>
            <a:off x="2475530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3FA86CF5-0502-2C44-83BA-71D3977F5DF0}"/>
              </a:ext>
            </a:extLst>
          </p:cNvPr>
          <p:cNvSpPr/>
          <p:nvPr/>
        </p:nvSpPr>
        <p:spPr>
          <a:xfrm>
            <a:off x="2529359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F4F1A3CC-9AFD-9440-B9DA-EA2CEDF372D1}"/>
              </a:ext>
            </a:extLst>
          </p:cNvPr>
          <p:cNvSpPr/>
          <p:nvPr/>
        </p:nvSpPr>
        <p:spPr>
          <a:xfrm>
            <a:off x="2098783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A33DCFE7-D66D-B641-A52E-6DE0CAC67778}"/>
              </a:ext>
            </a:extLst>
          </p:cNvPr>
          <p:cNvSpPr/>
          <p:nvPr/>
        </p:nvSpPr>
        <p:spPr>
          <a:xfrm>
            <a:off x="2152612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226B0852-AE8A-4B4E-95BC-AD6344AB60DC}"/>
              </a:ext>
            </a:extLst>
          </p:cNvPr>
          <p:cNvSpPr/>
          <p:nvPr/>
        </p:nvSpPr>
        <p:spPr>
          <a:xfrm>
            <a:off x="2475530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46D866CB-A35F-3B49-86CE-22CA2F5868AD}"/>
              </a:ext>
            </a:extLst>
          </p:cNvPr>
          <p:cNvSpPr/>
          <p:nvPr/>
        </p:nvSpPr>
        <p:spPr>
          <a:xfrm>
            <a:off x="2529359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F8586B17-1B48-7B4C-A73C-D0DA761E59A4}"/>
              </a:ext>
            </a:extLst>
          </p:cNvPr>
          <p:cNvSpPr/>
          <p:nvPr/>
        </p:nvSpPr>
        <p:spPr>
          <a:xfrm>
            <a:off x="2098783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E36A7C9C-E0A4-B44A-ABC5-6594883B011D}"/>
              </a:ext>
            </a:extLst>
          </p:cNvPr>
          <p:cNvSpPr/>
          <p:nvPr/>
        </p:nvSpPr>
        <p:spPr>
          <a:xfrm>
            <a:off x="2152612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0679CD8D-E589-1A48-8DCA-0AAEF440EFD0}"/>
              </a:ext>
            </a:extLst>
          </p:cNvPr>
          <p:cNvSpPr/>
          <p:nvPr/>
        </p:nvSpPr>
        <p:spPr>
          <a:xfrm>
            <a:off x="2475530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C9C6A82F-4E1D-6741-BC94-2BE6DBCF13B6}"/>
              </a:ext>
            </a:extLst>
          </p:cNvPr>
          <p:cNvSpPr/>
          <p:nvPr/>
        </p:nvSpPr>
        <p:spPr>
          <a:xfrm>
            <a:off x="2529359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2" name="Rectangle 341">
            <a:extLst>
              <a:ext uri="{FF2B5EF4-FFF2-40B4-BE49-F238E27FC236}">
                <a16:creationId xmlns:a16="http://schemas.microsoft.com/office/drawing/2014/main" id="{29FCA5BC-80D9-BD4C-901D-EC2EE48D84D5}"/>
              </a:ext>
            </a:extLst>
          </p:cNvPr>
          <p:cNvSpPr/>
          <p:nvPr/>
        </p:nvSpPr>
        <p:spPr>
          <a:xfrm>
            <a:off x="3018751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Oval 342">
            <a:extLst>
              <a:ext uri="{FF2B5EF4-FFF2-40B4-BE49-F238E27FC236}">
                <a16:creationId xmlns:a16="http://schemas.microsoft.com/office/drawing/2014/main" id="{C9CD84FF-7FC7-8047-92D1-7F1F4A8B8ADF}"/>
              </a:ext>
            </a:extLst>
          </p:cNvPr>
          <p:cNvSpPr/>
          <p:nvPr/>
        </p:nvSpPr>
        <p:spPr>
          <a:xfrm>
            <a:off x="3072580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76BB1381-C916-414C-91EC-0FCE7579FF97}"/>
              </a:ext>
            </a:extLst>
          </p:cNvPr>
          <p:cNvSpPr/>
          <p:nvPr/>
        </p:nvSpPr>
        <p:spPr>
          <a:xfrm>
            <a:off x="3395498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Oval 344">
            <a:extLst>
              <a:ext uri="{FF2B5EF4-FFF2-40B4-BE49-F238E27FC236}">
                <a16:creationId xmlns:a16="http://schemas.microsoft.com/office/drawing/2014/main" id="{57CE1648-668B-B74D-A652-312429662171}"/>
              </a:ext>
            </a:extLst>
          </p:cNvPr>
          <p:cNvSpPr/>
          <p:nvPr/>
        </p:nvSpPr>
        <p:spPr>
          <a:xfrm>
            <a:off x="3449327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F62F4F60-F8A4-6A4D-96A1-742B945F589B}"/>
              </a:ext>
            </a:extLst>
          </p:cNvPr>
          <p:cNvSpPr/>
          <p:nvPr/>
        </p:nvSpPr>
        <p:spPr>
          <a:xfrm>
            <a:off x="3018751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Oval 346">
            <a:extLst>
              <a:ext uri="{FF2B5EF4-FFF2-40B4-BE49-F238E27FC236}">
                <a16:creationId xmlns:a16="http://schemas.microsoft.com/office/drawing/2014/main" id="{EC74AFA6-3FF3-8148-92FF-5AE162966B76}"/>
              </a:ext>
            </a:extLst>
          </p:cNvPr>
          <p:cNvSpPr/>
          <p:nvPr/>
        </p:nvSpPr>
        <p:spPr>
          <a:xfrm>
            <a:off x="3072580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B36F0AC4-1D15-8441-8DDD-8561A589E36E}"/>
              </a:ext>
            </a:extLst>
          </p:cNvPr>
          <p:cNvSpPr/>
          <p:nvPr/>
        </p:nvSpPr>
        <p:spPr>
          <a:xfrm>
            <a:off x="3395498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Oval 348">
            <a:extLst>
              <a:ext uri="{FF2B5EF4-FFF2-40B4-BE49-F238E27FC236}">
                <a16:creationId xmlns:a16="http://schemas.microsoft.com/office/drawing/2014/main" id="{DCB33E86-B84C-CB40-BF0D-C7BCE47E1C99}"/>
              </a:ext>
            </a:extLst>
          </p:cNvPr>
          <p:cNvSpPr/>
          <p:nvPr/>
        </p:nvSpPr>
        <p:spPr>
          <a:xfrm>
            <a:off x="3449327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0" name="Rectangle 349">
            <a:extLst>
              <a:ext uri="{FF2B5EF4-FFF2-40B4-BE49-F238E27FC236}">
                <a16:creationId xmlns:a16="http://schemas.microsoft.com/office/drawing/2014/main" id="{14D6BF98-F834-464C-8AEC-25D64C8FBC49}"/>
              </a:ext>
            </a:extLst>
          </p:cNvPr>
          <p:cNvSpPr/>
          <p:nvPr/>
        </p:nvSpPr>
        <p:spPr>
          <a:xfrm>
            <a:off x="3018751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Oval 350">
            <a:extLst>
              <a:ext uri="{FF2B5EF4-FFF2-40B4-BE49-F238E27FC236}">
                <a16:creationId xmlns:a16="http://schemas.microsoft.com/office/drawing/2014/main" id="{0809A383-3E3D-AF4F-9DEC-9B1911AA6219}"/>
              </a:ext>
            </a:extLst>
          </p:cNvPr>
          <p:cNvSpPr/>
          <p:nvPr/>
        </p:nvSpPr>
        <p:spPr>
          <a:xfrm>
            <a:off x="3072580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2" name="Rectangle 351">
            <a:extLst>
              <a:ext uri="{FF2B5EF4-FFF2-40B4-BE49-F238E27FC236}">
                <a16:creationId xmlns:a16="http://schemas.microsoft.com/office/drawing/2014/main" id="{9EDC5235-B113-3F4E-AB7A-F21BAD3C1F9C}"/>
              </a:ext>
            </a:extLst>
          </p:cNvPr>
          <p:cNvSpPr/>
          <p:nvPr/>
        </p:nvSpPr>
        <p:spPr>
          <a:xfrm>
            <a:off x="3395498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Oval 352">
            <a:extLst>
              <a:ext uri="{FF2B5EF4-FFF2-40B4-BE49-F238E27FC236}">
                <a16:creationId xmlns:a16="http://schemas.microsoft.com/office/drawing/2014/main" id="{1AA60ADA-C428-394F-974F-C5772B66D884}"/>
              </a:ext>
            </a:extLst>
          </p:cNvPr>
          <p:cNvSpPr/>
          <p:nvPr/>
        </p:nvSpPr>
        <p:spPr>
          <a:xfrm>
            <a:off x="3449327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4" name="Rectangle 353">
            <a:extLst>
              <a:ext uri="{FF2B5EF4-FFF2-40B4-BE49-F238E27FC236}">
                <a16:creationId xmlns:a16="http://schemas.microsoft.com/office/drawing/2014/main" id="{DFD1E0FE-BBD0-5E49-B657-5FC14FFC94F6}"/>
              </a:ext>
            </a:extLst>
          </p:cNvPr>
          <p:cNvSpPr/>
          <p:nvPr/>
        </p:nvSpPr>
        <p:spPr>
          <a:xfrm>
            <a:off x="3018751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Oval 354">
            <a:extLst>
              <a:ext uri="{FF2B5EF4-FFF2-40B4-BE49-F238E27FC236}">
                <a16:creationId xmlns:a16="http://schemas.microsoft.com/office/drawing/2014/main" id="{FEF373E9-A746-E64D-AB70-D98A02525A6A}"/>
              </a:ext>
            </a:extLst>
          </p:cNvPr>
          <p:cNvSpPr/>
          <p:nvPr/>
        </p:nvSpPr>
        <p:spPr>
          <a:xfrm>
            <a:off x="3072580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6" name="Rectangle 355">
            <a:extLst>
              <a:ext uri="{FF2B5EF4-FFF2-40B4-BE49-F238E27FC236}">
                <a16:creationId xmlns:a16="http://schemas.microsoft.com/office/drawing/2014/main" id="{1BF28C66-A891-6E4E-B43C-8157FEC652C9}"/>
              </a:ext>
            </a:extLst>
          </p:cNvPr>
          <p:cNvSpPr/>
          <p:nvPr/>
        </p:nvSpPr>
        <p:spPr>
          <a:xfrm>
            <a:off x="3395498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Oval 356">
            <a:extLst>
              <a:ext uri="{FF2B5EF4-FFF2-40B4-BE49-F238E27FC236}">
                <a16:creationId xmlns:a16="http://schemas.microsoft.com/office/drawing/2014/main" id="{0C586A28-9372-F447-BA65-E92C8E2A96AD}"/>
              </a:ext>
            </a:extLst>
          </p:cNvPr>
          <p:cNvSpPr/>
          <p:nvPr/>
        </p:nvSpPr>
        <p:spPr>
          <a:xfrm>
            <a:off x="3449327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8" name="Rectangle 357">
            <a:extLst>
              <a:ext uri="{FF2B5EF4-FFF2-40B4-BE49-F238E27FC236}">
                <a16:creationId xmlns:a16="http://schemas.microsoft.com/office/drawing/2014/main" id="{D02AF91C-0362-4B4A-83C0-2AFCDD4DFAE4}"/>
              </a:ext>
            </a:extLst>
          </p:cNvPr>
          <p:cNvSpPr/>
          <p:nvPr/>
        </p:nvSpPr>
        <p:spPr>
          <a:xfrm>
            <a:off x="3018751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Oval 358">
            <a:extLst>
              <a:ext uri="{FF2B5EF4-FFF2-40B4-BE49-F238E27FC236}">
                <a16:creationId xmlns:a16="http://schemas.microsoft.com/office/drawing/2014/main" id="{C6DE3811-602F-DB4B-BE95-755DBAB8306A}"/>
              </a:ext>
            </a:extLst>
          </p:cNvPr>
          <p:cNvSpPr/>
          <p:nvPr/>
        </p:nvSpPr>
        <p:spPr>
          <a:xfrm>
            <a:off x="3072580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0" name="Rectangle 359">
            <a:extLst>
              <a:ext uri="{FF2B5EF4-FFF2-40B4-BE49-F238E27FC236}">
                <a16:creationId xmlns:a16="http://schemas.microsoft.com/office/drawing/2014/main" id="{2259AE10-0046-D14B-BB02-987D90A91A64}"/>
              </a:ext>
            </a:extLst>
          </p:cNvPr>
          <p:cNvSpPr/>
          <p:nvPr/>
        </p:nvSpPr>
        <p:spPr>
          <a:xfrm>
            <a:off x="3395498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Oval 360">
            <a:extLst>
              <a:ext uri="{FF2B5EF4-FFF2-40B4-BE49-F238E27FC236}">
                <a16:creationId xmlns:a16="http://schemas.microsoft.com/office/drawing/2014/main" id="{DFBB2FD8-590F-0B45-A1B5-4618352879E0}"/>
              </a:ext>
            </a:extLst>
          </p:cNvPr>
          <p:cNvSpPr/>
          <p:nvPr/>
        </p:nvSpPr>
        <p:spPr>
          <a:xfrm>
            <a:off x="3449327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3" name="Rectangle 362">
            <a:extLst>
              <a:ext uri="{FF2B5EF4-FFF2-40B4-BE49-F238E27FC236}">
                <a16:creationId xmlns:a16="http://schemas.microsoft.com/office/drawing/2014/main" id="{130FEAB7-B19A-9849-981E-761F12DA45E0}"/>
              </a:ext>
            </a:extLst>
          </p:cNvPr>
          <p:cNvSpPr/>
          <p:nvPr/>
        </p:nvSpPr>
        <p:spPr>
          <a:xfrm>
            <a:off x="3932520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val 363">
            <a:extLst>
              <a:ext uri="{FF2B5EF4-FFF2-40B4-BE49-F238E27FC236}">
                <a16:creationId xmlns:a16="http://schemas.microsoft.com/office/drawing/2014/main" id="{021A12D8-76AA-564B-BB2B-D9DC3B4C0074}"/>
              </a:ext>
            </a:extLst>
          </p:cNvPr>
          <p:cNvSpPr/>
          <p:nvPr/>
        </p:nvSpPr>
        <p:spPr>
          <a:xfrm>
            <a:off x="3986349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5" name="Rectangle 364">
            <a:extLst>
              <a:ext uri="{FF2B5EF4-FFF2-40B4-BE49-F238E27FC236}">
                <a16:creationId xmlns:a16="http://schemas.microsoft.com/office/drawing/2014/main" id="{3AEA88F9-7344-594D-9206-5FC47ECF21A1}"/>
              </a:ext>
            </a:extLst>
          </p:cNvPr>
          <p:cNvSpPr/>
          <p:nvPr/>
        </p:nvSpPr>
        <p:spPr>
          <a:xfrm>
            <a:off x="4309267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7" name="Rectangle 366">
            <a:extLst>
              <a:ext uri="{FF2B5EF4-FFF2-40B4-BE49-F238E27FC236}">
                <a16:creationId xmlns:a16="http://schemas.microsoft.com/office/drawing/2014/main" id="{88A0D415-FE89-6440-8168-06A3AAC1FFAE}"/>
              </a:ext>
            </a:extLst>
          </p:cNvPr>
          <p:cNvSpPr/>
          <p:nvPr/>
        </p:nvSpPr>
        <p:spPr>
          <a:xfrm>
            <a:off x="3932520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Oval 367">
            <a:extLst>
              <a:ext uri="{FF2B5EF4-FFF2-40B4-BE49-F238E27FC236}">
                <a16:creationId xmlns:a16="http://schemas.microsoft.com/office/drawing/2014/main" id="{DE132582-B789-684D-9E33-8F254EF9D440}"/>
              </a:ext>
            </a:extLst>
          </p:cNvPr>
          <p:cNvSpPr/>
          <p:nvPr/>
        </p:nvSpPr>
        <p:spPr>
          <a:xfrm>
            <a:off x="3986349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9" name="Rectangle 368">
            <a:extLst>
              <a:ext uri="{FF2B5EF4-FFF2-40B4-BE49-F238E27FC236}">
                <a16:creationId xmlns:a16="http://schemas.microsoft.com/office/drawing/2014/main" id="{DD8AFF51-CBBF-8D45-9381-8B92D2B83D00}"/>
              </a:ext>
            </a:extLst>
          </p:cNvPr>
          <p:cNvSpPr/>
          <p:nvPr/>
        </p:nvSpPr>
        <p:spPr>
          <a:xfrm>
            <a:off x="4309267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Rectangle 370">
            <a:extLst>
              <a:ext uri="{FF2B5EF4-FFF2-40B4-BE49-F238E27FC236}">
                <a16:creationId xmlns:a16="http://schemas.microsoft.com/office/drawing/2014/main" id="{C86CA04E-718C-EF42-8159-32354AC0E79F}"/>
              </a:ext>
            </a:extLst>
          </p:cNvPr>
          <p:cNvSpPr/>
          <p:nvPr/>
        </p:nvSpPr>
        <p:spPr>
          <a:xfrm>
            <a:off x="3932520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3" name="Rectangle 372">
            <a:extLst>
              <a:ext uri="{FF2B5EF4-FFF2-40B4-BE49-F238E27FC236}">
                <a16:creationId xmlns:a16="http://schemas.microsoft.com/office/drawing/2014/main" id="{53C2F20A-C3A2-7B4B-AA95-649FC3428B54}"/>
              </a:ext>
            </a:extLst>
          </p:cNvPr>
          <p:cNvSpPr/>
          <p:nvPr/>
        </p:nvSpPr>
        <p:spPr>
          <a:xfrm>
            <a:off x="4309267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5" name="Rectangle 374">
            <a:extLst>
              <a:ext uri="{FF2B5EF4-FFF2-40B4-BE49-F238E27FC236}">
                <a16:creationId xmlns:a16="http://schemas.microsoft.com/office/drawing/2014/main" id="{CD8740C2-23FA-6F42-BF18-4808EDDA886E}"/>
              </a:ext>
            </a:extLst>
          </p:cNvPr>
          <p:cNvSpPr/>
          <p:nvPr/>
        </p:nvSpPr>
        <p:spPr>
          <a:xfrm>
            <a:off x="3932520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7" name="Rectangle 376">
            <a:extLst>
              <a:ext uri="{FF2B5EF4-FFF2-40B4-BE49-F238E27FC236}">
                <a16:creationId xmlns:a16="http://schemas.microsoft.com/office/drawing/2014/main" id="{CA13BE83-3BCB-FD4C-A8E3-0ABE5AFD5086}"/>
              </a:ext>
            </a:extLst>
          </p:cNvPr>
          <p:cNvSpPr/>
          <p:nvPr/>
        </p:nvSpPr>
        <p:spPr>
          <a:xfrm>
            <a:off x="4309267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81F3E657-7B46-9242-8611-01CB97D16AD6}"/>
              </a:ext>
            </a:extLst>
          </p:cNvPr>
          <p:cNvSpPr/>
          <p:nvPr/>
        </p:nvSpPr>
        <p:spPr>
          <a:xfrm>
            <a:off x="3932520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1" name="Rectangle 380">
            <a:extLst>
              <a:ext uri="{FF2B5EF4-FFF2-40B4-BE49-F238E27FC236}">
                <a16:creationId xmlns:a16="http://schemas.microsoft.com/office/drawing/2014/main" id="{B382A3B1-F6FA-B343-868A-2C3C76971786}"/>
              </a:ext>
            </a:extLst>
          </p:cNvPr>
          <p:cNvSpPr/>
          <p:nvPr/>
        </p:nvSpPr>
        <p:spPr>
          <a:xfrm>
            <a:off x="4309267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1" name="Rectangle 630">
            <a:extLst>
              <a:ext uri="{FF2B5EF4-FFF2-40B4-BE49-F238E27FC236}">
                <a16:creationId xmlns:a16="http://schemas.microsoft.com/office/drawing/2014/main" id="{3291414E-609A-FD4C-B2E4-E9010288A94E}"/>
              </a:ext>
            </a:extLst>
          </p:cNvPr>
          <p:cNvSpPr/>
          <p:nvPr/>
        </p:nvSpPr>
        <p:spPr>
          <a:xfrm>
            <a:off x="2543255" y="4965632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718" name="Rectangle 717">
            <a:extLst>
              <a:ext uri="{FF2B5EF4-FFF2-40B4-BE49-F238E27FC236}">
                <a16:creationId xmlns:a16="http://schemas.microsoft.com/office/drawing/2014/main" id="{90238472-1661-6E45-BE02-0B6EE1EA1E94}"/>
              </a:ext>
            </a:extLst>
          </p:cNvPr>
          <p:cNvSpPr/>
          <p:nvPr/>
        </p:nvSpPr>
        <p:spPr>
          <a:xfrm>
            <a:off x="2113250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9" name="Oval 718">
            <a:extLst>
              <a:ext uri="{FF2B5EF4-FFF2-40B4-BE49-F238E27FC236}">
                <a16:creationId xmlns:a16="http://schemas.microsoft.com/office/drawing/2014/main" id="{9F31CFCB-F0AA-1046-B274-F1D45E032928}"/>
              </a:ext>
            </a:extLst>
          </p:cNvPr>
          <p:cNvSpPr/>
          <p:nvPr/>
        </p:nvSpPr>
        <p:spPr>
          <a:xfrm>
            <a:off x="2167079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0" name="Rectangle 719">
            <a:extLst>
              <a:ext uri="{FF2B5EF4-FFF2-40B4-BE49-F238E27FC236}">
                <a16:creationId xmlns:a16="http://schemas.microsoft.com/office/drawing/2014/main" id="{4B1D9000-1CEE-4D4C-A9DC-293B0AA2A22C}"/>
              </a:ext>
            </a:extLst>
          </p:cNvPr>
          <p:cNvSpPr/>
          <p:nvPr/>
        </p:nvSpPr>
        <p:spPr>
          <a:xfrm>
            <a:off x="2489997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1" name="Oval 720">
            <a:extLst>
              <a:ext uri="{FF2B5EF4-FFF2-40B4-BE49-F238E27FC236}">
                <a16:creationId xmlns:a16="http://schemas.microsoft.com/office/drawing/2014/main" id="{15122168-1801-BC4A-AD01-5A3141124600}"/>
              </a:ext>
            </a:extLst>
          </p:cNvPr>
          <p:cNvSpPr/>
          <p:nvPr/>
        </p:nvSpPr>
        <p:spPr>
          <a:xfrm>
            <a:off x="2543826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2" name="Rectangle 721">
            <a:extLst>
              <a:ext uri="{FF2B5EF4-FFF2-40B4-BE49-F238E27FC236}">
                <a16:creationId xmlns:a16="http://schemas.microsoft.com/office/drawing/2014/main" id="{21E8F09F-5A9A-384F-8B6E-3F4F06D28425}"/>
              </a:ext>
            </a:extLst>
          </p:cNvPr>
          <p:cNvSpPr/>
          <p:nvPr/>
        </p:nvSpPr>
        <p:spPr>
          <a:xfrm>
            <a:off x="2113250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3" name="Oval 722">
            <a:extLst>
              <a:ext uri="{FF2B5EF4-FFF2-40B4-BE49-F238E27FC236}">
                <a16:creationId xmlns:a16="http://schemas.microsoft.com/office/drawing/2014/main" id="{98C3DCBE-1C05-8049-9F0E-92D8B56986D4}"/>
              </a:ext>
            </a:extLst>
          </p:cNvPr>
          <p:cNvSpPr/>
          <p:nvPr/>
        </p:nvSpPr>
        <p:spPr>
          <a:xfrm>
            <a:off x="2167079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4" name="Rectangle 723">
            <a:extLst>
              <a:ext uri="{FF2B5EF4-FFF2-40B4-BE49-F238E27FC236}">
                <a16:creationId xmlns:a16="http://schemas.microsoft.com/office/drawing/2014/main" id="{BF4F1136-4226-3B4F-B211-329DA0377381}"/>
              </a:ext>
            </a:extLst>
          </p:cNvPr>
          <p:cNvSpPr/>
          <p:nvPr/>
        </p:nvSpPr>
        <p:spPr>
          <a:xfrm>
            <a:off x="2489997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5" name="Oval 724">
            <a:extLst>
              <a:ext uri="{FF2B5EF4-FFF2-40B4-BE49-F238E27FC236}">
                <a16:creationId xmlns:a16="http://schemas.microsoft.com/office/drawing/2014/main" id="{970727D3-63E7-6645-AB3B-FC351D908322}"/>
              </a:ext>
            </a:extLst>
          </p:cNvPr>
          <p:cNvSpPr/>
          <p:nvPr/>
        </p:nvSpPr>
        <p:spPr>
          <a:xfrm>
            <a:off x="2543826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6" name="Rectangle 725">
            <a:extLst>
              <a:ext uri="{FF2B5EF4-FFF2-40B4-BE49-F238E27FC236}">
                <a16:creationId xmlns:a16="http://schemas.microsoft.com/office/drawing/2014/main" id="{F6C8956E-9EBF-4F4A-9EB9-E460A51D68A5}"/>
              </a:ext>
            </a:extLst>
          </p:cNvPr>
          <p:cNvSpPr/>
          <p:nvPr/>
        </p:nvSpPr>
        <p:spPr>
          <a:xfrm>
            <a:off x="2113250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7" name="Oval 726">
            <a:extLst>
              <a:ext uri="{FF2B5EF4-FFF2-40B4-BE49-F238E27FC236}">
                <a16:creationId xmlns:a16="http://schemas.microsoft.com/office/drawing/2014/main" id="{665AF83B-3A4C-504E-97BD-5920EAD5A587}"/>
              </a:ext>
            </a:extLst>
          </p:cNvPr>
          <p:cNvSpPr/>
          <p:nvPr/>
        </p:nvSpPr>
        <p:spPr>
          <a:xfrm>
            <a:off x="2167079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8" name="Rectangle 727">
            <a:extLst>
              <a:ext uri="{FF2B5EF4-FFF2-40B4-BE49-F238E27FC236}">
                <a16:creationId xmlns:a16="http://schemas.microsoft.com/office/drawing/2014/main" id="{A2EBFEDD-60F8-5746-96E0-DDB11EB772A3}"/>
              </a:ext>
            </a:extLst>
          </p:cNvPr>
          <p:cNvSpPr/>
          <p:nvPr/>
        </p:nvSpPr>
        <p:spPr>
          <a:xfrm>
            <a:off x="2489997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9" name="Oval 728">
            <a:extLst>
              <a:ext uri="{FF2B5EF4-FFF2-40B4-BE49-F238E27FC236}">
                <a16:creationId xmlns:a16="http://schemas.microsoft.com/office/drawing/2014/main" id="{DF9D4FC4-A378-E04D-AE41-8677F0CB3323}"/>
              </a:ext>
            </a:extLst>
          </p:cNvPr>
          <p:cNvSpPr/>
          <p:nvPr/>
        </p:nvSpPr>
        <p:spPr>
          <a:xfrm>
            <a:off x="2543826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0" name="Rectangle 729">
            <a:extLst>
              <a:ext uri="{FF2B5EF4-FFF2-40B4-BE49-F238E27FC236}">
                <a16:creationId xmlns:a16="http://schemas.microsoft.com/office/drawing/2014/main" id="{53085BBB-A787-BF4B-93B2-8DADA51B8E09}"/>
              </a:ext>
            </a:extLst>
          </p:cNvPr>
          <p:cNvSpPr/>
          <p:nvPr/>
        </p:nvSpPr>
        <p:spPr>
          <a:xfrm>
            <a:off x="2113250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1" name="Oval 730">
            <a:extLst>
              <a:ext uri="{FF2B5EF4-FFF2-40B4-BE49-F238E27FC236}">
                <a16:creationId xmlns:a16="http://schemas.microsoft.com/office/drawing/2014/main" id="{AE56F670-E9D8-B64E-9BB3-0F732CB6C4D6}"/>
              </a:ext>
            </a:extLst>
          </p:cNvPr>
          <p:cNvSpPr/>
          <p:nvPr/>
        </p:nvSpPr>
        <p:spPr>
          <a:xfrm>
            <a:off x="2167079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2" name="Rectangle 731">
            <a:extLst>
              <a:ext uri="{FF2B5EF4-FFF2-40B4-BE49-F238E27FC236}">
                <a16:creationId xmlns:a16="http://schemas.microsoft.com/office/drawing/2014/main" id="{1EBDF809-F07A-F543-A807-791A5F6D4073}"/>
              </a:ext>
            </a:extLst>
          </p:cNvPr>
          <p:cNvSpPr/>
          <p:nvPr/>
        </p:nvSpPr>
        <p:spPr>
          <a:xfrm>
            <a:off x="2489997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3" name="Oval 732">
            <a:extLst>
              <a:ext uri="{FF2B5EF4-FFF2-40B4-BE49-F238E27FC236}">
                <a16:creationId xmlns:a16="http://schemas.microsoft.com/office/drawing/2014/main" id="{D8F0717B-D056-E04E-BE80-E2B34D413840}"/>
              </a:ext>
            </a:extLst>
          </p:cNvPr>
          <p:cNvSpPr/>
          <p:nvPr/>
        </p:nvSpPr>
        <p:spPr>
          <a:xfrm>
            <a:off x="2543826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4" name="Rectangle 733">
            <a:extLst>
              <a:ext uri="{FF2B5EF4-FFF2-40B4-BE49-F238E27FC236}">
                <a16:creationId xmlns:a16="http://schemas.microsoft.com/office/drawing/2014/main" id="{A142F54D-24A9-6149-917C-E8D621664348}"/>
              </a:ext>
            </a:extLst>
          </p:cNvPr>
          <p:cNvSpPr/>
          <p:nvPr/>
        </p:nvSpPr>
        <p:spPr>
          <a:xfrm>
            <a:off x="2113250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5" name="Oval 734">
            <a:extLst>
              <a:ext uri="{FF2B5EF4-FFF2-40B4-BE49-F238E27FC236}">
                <a16:creationId xmlns:a16="http://schemas.microsoft.com/office/drawing/2014/main" id="{2651D04C-7037-7A4C-B715-643FFABE72B6}"/>
              </a:ext>
            </a:extLst>
          </p:cNvPr>
          <p:cNvSpPr/>
          <p:nvPr/>
        </p:nvSpPr>
        <p:spPr>
          <a:xfrm>
            <a:off x="2167079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6" name="Rectangle 735">
            <a:extLst>
              <a:ext uri="{FF2B5EF4-FFF2-40B4-BE49-F238E27FC236}">
                <a16:creationId xmlns:a16="http://schemas.microsoft.com/office/drawing/2014/main" id="{7925D91E-2411-864B-85B3-61B1A72A86C2}"/>
              </a:ext>
            </a:extLst>
          </p:cNvPr>
          <p:cNvSpPr/>
          <p:nvPr/>
        </p:nvSpPr>
        <p:spPr>
          <a:xfrm>
            <a:off x="2489997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7" name="Oval 736">
            <a:extLst>
              <a:ext uri="{FF2B5EF4-FFF2-40B4-BE49-F238E27FC236}">
                <a16:creationId xmlns:a16="http://schemas.microsoft.com/office/drawing/2014/main" id="{D3F0A595-A6E2-1541-9A8A-A11D3924C20A}"/>
              </a:ext>
            </a:extLst>
          </p:cNvPr>
          <p:cNvSpPr/>
          <p:nvPr/>
        </p:nvSpPr>
        <p:spPr>
          <a:xfrm>
            <a:off x="2543826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8" name="Rectangle 697">
            <a:extLst>
              <a:ext uri="{FF2B5EF4-FFF2-40B4-BE49-F238E27FC236}">
                <a16:creationId xmlns:a16="http://schemas.microsoft.com/office/drawing/2014/main" id="{AECB047F-492D-3D4D-BAE6-434050F1B49E}"/>
              </a:ext>
            </a:extLst>
          </p:cNvPr>
          <p:cNvSpPr/>
          <p:nvPr/>
        </p:nvSpPr>
        <p:spPr>
          <a:xfrm>
            <a:off x="3033218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9" name="Oval 698">
            <a:extLst>
              <a:ext uri="{FF2B5EF4-FFF2-40B4-BE49-F238E27FC236}">
                <a16:creationId xmlns:a16="http://schemas.microsoft.com/office/drawing/2014/main" id="{AC4A0296-58B8-6244-845F-165B456360EA}"/>
              </a:ext>
            </a:extLst>
          </p:cNvPr>
          <p:cNvSpPr/>
          <p:nvPr/>
        </p:nvSpPr>
        <p:spPr>
          <a:xfrm>
            <a:off x="3087047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0" name="Rectangle 699">
            <a:extLst>
              <a:ext uri="{FF2B5EF4-FFF2-40B4-BE49-F238E27FC236}">
                <a16:creationId xmlns:a16="http://schemas.microsoft.com/office/drawing/2014/main" id="{487695CD-8DE8-2F4A-A49E-B68F690CA1A0}"/>
              </a:ext>
            </a:extLst>
          </p:cNvPr>
          <p:cNvSpPr/>
          <p:nvPr/>
        </p:nvSpPr>
        <p:spPr>
          <a:xfrm>
            <a:off x="3409965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1" name="Oval 700">
            <a:extLst>
              <a:ext uri="{FF2B5EF4-FFF2-40B4-BE49-F238E27FC236}">
                <a16:creationId xmlns:a16="http://schemas.microsoft.com/office/drawing/2014/main" id="{D134236F-7300-AC43-B59F-78F3D98DC653}"/>
              </a:ext>
            </a:extLst>
          </p:cNvPr>
          <p:cNvSpPr/>
          <p:nvPr/>
        </p:nvSpPr>
        <p:spPr>
          <a:xfrm>
            <a:off x="3463794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2" name="Rectangle 701">
            <a:extLst>
              <a:ext uri="{FF2B5EF4-FFF2-40B4-BE49-F238E27FC236}">
                <a16:creationId xmlns:a16="http://schemas.microsoft.com/office/drawing/2014/main" id="{2B863A7D-F696-3145-A2BC-9F58C02017CC}"/>
              </a:ext>
            </a:extLst>
          </p:cNvPr>
          <p:cNvSpPr/>
          <p:nvPr/>
        </p:nvSpPr>
        <p:spPr>
          <a:xfrm>
            <a:off x="3033218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3" name="Oval 702">
            <a:extLst>
              <a:ext uri="{FF2B5EF4-FFF2-40B4-BE49-F238E27FC236}">
                <a16:creationId xmlns:a16="http://schemas.microsoft.com/office/drawing/2014/main" id="{A9187EEF-60EB-854F-BF1F-1A741D31B4A8}"/>
              </a:ext>
            </a:extLst>
          </p:cNvPr>
          <p:cNvSpPr/>
          <p:nvPr/>
        </p:nvSpPr>
        <p:spPr>
          <a:xfrm>
            <a:off x="3087047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4" name="Rectangle 703">
            <a:extLst>
              <a:ext uri="{FF2B5EF4-FFF2-40B4-BE49-F238E27FC236}">
                <a16:creationId xmlns:a16="http://schemas.microsoft.com/office/drawing/2014/main" id="{C8A914CC-FD39-7F45-8CEB-7B405C6A4CA3}"/>
              </a:ext>
            </a:extLst>
          </p:cNvPr>
          <p:cNvSpPr/>
          <p:nvPr/>
        </p:nvSpPr>
        <p:spPr>
          <a:xfrm>
            <a:off x="3409965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5" name="Oval 704">
            <a:extLst>
              <a:ext uri="{FF2B5EF4-FFF2-40B4-BE49-F238E27FC236}">
                <a16:creationId xmlns:a16="http://schemas.microsoft.com/office/drawing/2014/main" id="{EC4AF9A7-AFFF-D04F-A42D-1E979C42FECC}"/>
              </a:ext>
            </a:extLst>
          </p:cNvPr>
          <p:cNvSpPr/>
          <p:nvPr/>
        </p:nvSpPr>
        <p:spPr>
          <a:xfrm>
            <a:off x="3463794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6" name="Rectangle 705">
            <a:extLst>
              <a:ext uri="{FF2B5EF4-FFF2-40B4-BE49-F238E27FC236}">
                <a16:creationId xmlns:a16="http://schemas.microsoft.com/office/drawing/2014/main" id="{AB84A84A-C71D-F94E-A969-1A9EE7AD195F}"/>
              </a:ext>
            </a:extLst>
          </p:cNvPr>
          <p:cNvSpPr/>
          <p:nvPr/>
        </p:nvSpPr>
        <p:spPr>
          <a:xfrm>
            <a:off x="3033218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7" name="Oval 706">
            <a:extLst>
              <a:ext uri="{FF2B5EF4-FFF2-40B4-BE49-F238E27FC236}">
                <a16:creationId xmlns:a16="http://schemas.microsoft.com/office/drawing/2014/main" id="{9497D4EB-CFB9-D941-99BD-7427FA5DB438}"/>
              </a:ext>
            </a:extLst>
          </p:cNvPr>
          <p:cNvSpPr/>
          <p:nvPr/>
        </p:nvSpPr>
        <p:spPr>
          <a:xfrm>
            <a:off x="3087047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8" name="Rectangle 707">
            <a:extLst>
              <a:ext uri="{FF2B5EF4-FFF2-40B4-BE49-F238E27FC236}">
                <a16:creationId xmlns:a16="http://schemas.microsoft.com/office/drawing/2014/main" id="{41736F70-ADD6-334C-9E4E-E5330173A0A8}"/>
              </a:ext>
            </a:extLst>
          </p:cNvPr>
          <p:cNvSpPr/>
          <p:nvPr/>
        </p:nvSpPr>
        <p:spPr>
          <a:xfrm>
            <a:off x="3409965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9" name="Oval 708">
            <a:extLst>
              <a:ext uri="{FF2B5EF4-FFF2-40B4-BE49-F238E27FC236}">
                <a16:creationId xmlns:a16="http://schemas.microsoft.com/office/drawing/2014/main" id="{EBFF71BA-220C-164D-A385-587E5B75C285}"/>
              </a:ext>
            </a:extLst>
          </p:cNvPr>
          <p:cNvSpPr/>
          <p:nvPr/>
        </p:nvSpPr>
        <p:spPr>
          <a:xfrm>
            <a:off x="3463794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0" name="Rectangle 709">
            <a:extLst>
              <a:ext uri="{FF2B5EF4-FFF2-40B4-BE49-F238E27FC236}">
                <a16:creationId xmlns:a16="http://schemas.microsoft.com/office/drawing/2014/main" id="{A80EF48F-0B47-8549-9EA9-DEC8C0F0064B}"/>
              </a:ext>
            </a:extLst>
          </p:cNvPr>
          <p:cNvSpPr/>
          <p:nvPr/>
        </p:nvSpPr>
        <p:spPr>
          <a:xfrm>
            <a:off x="3033218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" name="Oval 710">
            <a:extLst>
              <a:ext uri="{FF2B5EF4-FFF2-40B4-BE49-F238E27FC236}">
                <a16:creationId xmlns:a16="http://schemas.microsoft.com/office/drawing/2014/main" id="{03414D2C-C548-3344-A32C-497439DC60DE}"/>
              </a:ext>
            </a:extLst>
          </p:cNvPr>
          <p:cNvSpPr/>
          <p:nvPr/>
        </p:nvSpPr>
        <p:spPr>
          <a:xfrm>
            <a:off x="3087047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2" name="Rectangle 711">
            <a:extLst>
              <a:ext uri="{FF2B5EF4-FFF2-40B4-BE49-F238E27FC236}">
                <a16:creationId xmlns:a16="http://schemas.microsoft.com/office/drawing/2014/main" id="{CF3B4371-A4C2-7645-9567-EEC4C3782FDC}"/>
              </a:ext>
            </a:extLst>
          </p:cNvPr>
          <p:cNvSpPr/>
          <p:nvPr/>
        </p:nvSpPr>
        <p:spPr>
          <a:xfrm>
            <a:off x="3409965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3" name="Oval 712">
            <a:extLst>
              <a:ext uri="{FF2B5EF4-FFF2-40B4-BE49-F238E27FC236}">
                <a16:creationId xmlns:a16="http://schemas.microsoft.com/office/drawing/2014/main" id="{1EEAB85C-1DC4-E544-AF21-CA8D17889D97}"/>
              </a:ext>
            </a:extLst>
          </p:cNvPr>
          <p:cNvSpPr/>
          <p:nvPr/>
        </p:nvSpPr>
        <p:spPr>
          <a:xfrm>
            <a:off x="3463794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4" name="Rectangle 713">
            <a:extLst>
              <a:ext uri="{FF2B5EF4-FFF2-40B4-BE49-F238E27FC236}">
                <a16:creationId xmlns:a16="http://schemas.microsoft.com/office/drawing/2014/main" id="{1E70912B-C38F-054C-84FB-254FDAFDABCE}"/>
              </a:ext>
            </a:extLst>
          </p:cNvPr>
          <p:cNvSpPr/>
          <p:nvPr/>
        </p:nvSpPr>
        <p:spPr>
          <a:xfrm>
            <a:off x="3033218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5" name="Oval 714">
            <a:extLst>
              <a:ext uri="{FF2B5EF4-FFF2-40B4-BE49-F238E27FC236}">
                <a16:creationId xmlns:a16="http://schemas.microsoft.com/office/drawing/2014/main" id="{D3C93063-C06E-E34B-88D2-0BA34A097A30}"/>
              </a:ext>
            </a:extLst>
          </p:cNvPr>
          <p:cNvSpPr/>
          <p:nvPr/>
        </p:nvSpPr>
        <p:spPr>
          <a:xfrm>
            <a:off x="3087047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6" name="Rectangle 715">
            <a:extLst>
              <a:ext uri="{FF2B5EF4-FFF2-40B4-BE49-F238E27FC236}">
                <a16:creationId xmlns:a16="http://schemas.microsoft.com/office/drawing/2014/main" id="{2153E0DA-9F0E-BC41-BCDD-619F276B9870}"/>
              </a:ext>
            </a:extLst>
          </p:cNvPr>
          <p:cNvSpPr/>
          <p:nvPr/>
        </p:nvSpPr>
        <p:spPr>
          <a:xfrm>
            <a:off x="3409965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" name="Oval 716">
            <a:extLst>
              <a:ext uri="{FF2B5EF4-FFF2-40B4-BE49-F238E27FC236}">
                <a16:creationId xmlns:a16="http://schemas.microsoft.com/office/drawing/2014/main" id="{011D6E64-A49B-564B-AAA4-8ED18F73E092}"/>
              </a:ext>
            </a:extLst>
          </p:cNvPr>
          <p:cNvSpPr/>
          <p:nvPr/>
        </p:nvSpPr>
        <p:spPr>
          <a:xfrm>
            <a:off x="3463794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8" name="Rectangle 677">
            <a:extLst>
              <a:ext uri="{FF2B5EF4-FFF2-40B4-BE49-F238E27FC236}">
                <a16:creationId xmlns:a16="http://schemas.microsoft.com/office/drawing/2014/main" id="{956D0982-2AA0-DA48-9EAE-E49EBE3F369A}"/>
              </a:ext>
            </a:extLst>
          </p:cNvPr>
          <p:cNvSpPr/>
          <p:nvPr/>
        </p:nvSpPr>
        <p:spPr>
          <a:xfrm>
            <a:off x="3946987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9" name="Oval 678">
            <a:extLst>
              <a:ext uri="{FF2B5EF4-FFF2-40B4-BE49-F238E27FC236}">
                <a16:creationId xmlns:a16="http://schemas.microsoft.com/office/drawing/2014/main" id="{0ACBB415-25AC-CE4A-91CF-554E80EF2434}"/>
              </a:ext>
            </a:extLst>
          </p:cNvPr>
          <p:cNvSpPr/>
          <p:nvPr/>
        </p:nvSpPr>
        <p:spPr>
          <a:xfrm>
            <a:off x="4000816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0" name="Rectangle 679">
            <a:extLst>
              <a:ext uri="{FF2B5EF4-FFF2-40B4-BE49-F238E27FC236}">
                <a16:creationId xmlns:a16="http://schemas.microsoft.com/office/drawing/2014/main" id="{B1E19D26-F4A6-104B-A212-A3A8B31C3D3A}"/>
              </a:ext>
            </a:extLst>
          </p:cNvPr>
          <p:cNvSpPr/>
          <p:nvPr/>
        </p:nvSpPr>
        <p:spPr>
          <a:xfrm>
            <a:off x="4323734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2" name="Rectangle 681">
            <a:extLst>
              <a:ext uri="{FF2B5EF4-FFF2-40B4-BE49-F238E27FC236}">
                <a16:creationId xmlns:a16="http://schemas.microsoft.com/office/drawing/2014/main" id="{47776D97-39E6-FC49-91AE-DB4CC8457905}"/>
              </a:ext>
            </a:extLst>
          </p:cNvPr>
          <p:cNvSpPr/>
          <p:nvPr/>
        </p:nvSpPr>
        <p:spPr>
          <a:xfrm>
            <a:off x="3946987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4" name="Rectangle 683">
            <a:extLst>
              <a:ext uri="{FF2B5EF4-FFF2-40B4-BE49-F238E27FC236}">
                <a16:creationId xmlns:a16="http://schemas.microsoft.com/office/drawing/2014/main" id="{9F3F0500-CA2E-884D-9C34-C7C47F52D716}"/>
              </a:ext>
            </a:extLst>
          </p:cNvPr>
          <p:cNvSpPr/>
          <p:nvPr/>
        </p:nvSpPr>
        <p:spPr>
          <a:xfrm>
            <a:off x="4323734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6" name="Rectangle 685">
            <a:extLst>
              <a:ext uri="{FF2B5EF4-FFF2-40B4-BE49-F238E27FC236}">
                <a16:creationId xmlns:a16="http://schemas.microsoft.com/office/drawing/2014/main" id="{036B3A2F-3722-8E49-8590-CAD9E1505243}"/>
              </a:ext>
            </a:extLst>
          </p:cNvPr>
          <p:cNvSpPr/>
          <p:nvPr/>
        </p:nvSpPr>
        <p:spPr>
          <a:xfrm>
            <a:off x="3946987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8" name="Rectangle 687">
            <a:extLst>
              <a:ext uri="{FF2B5EF4-FFF2-40B4-BE49-F238E27FC236}">
                <a16:creationId xmlns:a16="http://schemas.microsoft.com/office/drawing/2014/main" id="{C4396225-17FA-0C41-A093-1C5494F4536B}"/>
              </a:ext>
            </a:extLst>
          </p:cNvPr>
          <p:cNvSpPr/>
          <p:nvPr/>
        </p:nvSpPr>
        <p:spPr>
          <a:xfrm>
            <a:off x="4323734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0" name="Rectangle 689">
            <a:extLst>
              <a:ext uri="{FF2B5EF4-FFF2-40B4-BE49-F238E27FC236}">
                <a16:creationId xmlns:a16="http://schemas.microsoft.com/office/drawing/2014/main" id="{CDC4189F-07C0-1D48-A081-D4CC638A83B0}"/>
              </a:ext>
            </a:extLst>
          </p:cNvPr>
          <p:cNvSpPr/>
          <p:nvPr/>
        </p:nvSpPr>
        <p:spPr>
          <a:xfrm>
            <a:off x="3946987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2" name="Rectangle 691">
            <a:extLst>
              <a:ext uri="{FF2B5EF4-FFF2-40B4-BE49-F238E27FC236}">
                <a16:creationId xmlns:a16="http://schemas.microsoft.com/office/drawing/2014/main" id="{AF60D0FE-6272-1644-A728-90EB1B31834C}"/>
              </a:ext>
            </a:extLst>
          </p:cNvPr>
          <p:cNvSpPr/>
          <p:nvPr/>
        </p:nvSpPr>
        <p:spPr>
          <a:xfrm>
            <a:off x="4323734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4" name="Rectangle 693">
            <a:extLst>
              <a:ext uri="{FF2B5EF4-FFF2-40B4-BE49-F238E27FC236}">
                <a16:creationId xmlns:a16="http://schemas.microsoft.com/office/drawing/2014/main" id="{3C89A0D7-135B-7147-B805-8E459E27F964}"/>
              </a:ext>
            </a:extLst>
          </p:cNvPr>
          <p:cNvSpPr/>
          <p:nvPr/>
        </p:nvSpPr>
        <p:spPr>
          <a:xfrm>
            <a:off x="3946987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6" name="Rectangle 695">
            <a:extLst>
              <a:ext uri="{FF2B5EF4-FFF2-40B4-BE49-F238E27FC236}">
                <a16:creationId xmlns:a16="http://schemas.microsoft.com/office/drawing/2014/main" id="{441B8D45-D90F-DC48-8704-C4999176AAC7}"/>
              </a:ext>
            </a:extLst>
          </p:cNvPr>
          <p:cNvSpPr/>
          <p:nvPr/>
        </p:nvSpPr>
        <p:spPr>
          <a:xfrm>
            <a:off x="4323734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289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DEFFEFF-5854-3B44-A1F9-7C1E0730249D}"/>
              </a:ext>
            </a:extLst>
          </p:cNvPr>
          <p:cNvCxnSpPr/>
          <p:nvPr/>
        </p:nvCxnSpPr>
        <p:spPr>
          <a:xfrm>
            <a:off x="154745" y="4360985"/>
            <a:ext cx="6513341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" name="Rectangle 388">
            <a:extLst>
              <a:ext uri="{FF2B5EF4-FFF2-40B4-BE49-F238E27FC236}">
                <a16:creationId xmlns:a16="http://schemas.microsoft.com/office/drawing/2014/main" id="{11B134B7-73E4-6E44-AF32-B9241DB7A835}"/>
              </a:ext>
            </a:extLst>
          </p:cNvPr>
          <p:cNvSpPr/>
          <p:nvPr/>
        </p:nvSpPr>
        <p:spPr>
          <a:xfrm>
            <a:off x="2528788" y="277091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41</a:t>
            </a: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CC1E28D9-FA55-A44B-83BE-A4C94D5F528B}"/>
              </a:ext>
            </a:extLst>
          </p:cNvPr>
          <p:cNvSpPr/>
          <p:nvPr/>
        </p:nvSpPr>
        <p:spPr>
          <a:xfrm>
            <a:off x="1177822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CC606955-4A7D-C442-A6D2-B4D4F222A7B0}"/>
              </a:ext>
            </a:extLst>
          </p:cNvPr>
          <p:cNvSpPr/>
          <p:nvPr/>
        </p:nvSpPr>
        <p:spPr>
          <a:xfrm>
            <a:off x="1231651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FEC2EE22-249D-0E41-9E23-ABD07DE7D932}"/>
              </a:ext>
            </a:extLst>
          </p:cNvPr>
          <p:cNvSpPr/>
          <p:nvPr/>
        </p:nvSpPr>
        <p:spPr>
          <a:xfrm>
            <a:off x="1554569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7BCB5C98-93EC-B94B-94F6-BA334F3675C5}"/>
              </a:ext>
            </a:extLst>
          </p:cNvPr>
          <p:cNvSpPr/>
          <p:nvPr/>
        </p:nvSpPr>
        <p:spPr>
          <a:xfrm>
            <a:off x="1608398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9F506447-10EA-AE4D-BEC1-0EFF5B82DDEB}"/>
              </a:ext>
            </a:extLst>
          </p:cNvPr>
          <p:cNvSpPr/>
          <p:nvPr/>
        </p:nvSpPr>
        <p:spPr>
          <a:xfrm>
            <a:off x="1177822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val 226">
            <a:extLst>
              <a:ext uri="{FF2B5EF4-FFF2-40B4-BE49-F238E27FC236}">
                <a16:creationId xmlns:a16="http://schemas.microsoft.com/office/drawing/2014/main" id="{BA155824-B406-5A42-85FE-89D8608DD142}"/>
              </a:ext>
            </a:extLst>
          </p:cNvPr>
          <p:cNvSpPr/>
          <p:nvPr/>
        </p:nvSpPr>
        <p:spPr>
          <a:xfrm>
            <a:off x="1231651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A9B6BA6F-DFB9-FF4C-918C-126E3DC97B7E}"/>
              </a:ext>
            </a:extLst>
          </p:cNvPr>
          <p:cNvSpPr/>
          <p:nvPr/>
        </p:nvSpPr>
        <p:spPr>
          <a:xfrm>
            <a:off x="1554569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48DE251D-472F-C142-84F1-96A54A100D4F}"/>
              </a:ext>
            </a:extLst>
          </p:cNvPr>
          <p:cNvSpPr/>
          <p:nvPr/>
        </p:nvSpPr>
        <p:spPr>
          <a:xfrm>
            <a:off x="1608398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45B01B12-0C00-CC40-A2EA-D85B49293988}"/>
              </a:ext>
            </a:extLst>
          </p:cNvPr>
          <p:cNvSpPr/>
          <p:nvPr/>
        </p:nvSpPr>
        <p:spPr>
          <a:xfrm>
            <a:off x="1177822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4AD0807B-2CCC-BD49-A2AC-C2BC37031249}"/>
              </a:ext>
            </a:extLst>
          </p:cNvPr>
          <p:cNvSpPr/>
          <p:nvPr/>
        </p:nvSpPr>
        <p:spPr>
          <a:xfrm>
            <a:off x="1231651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4F9A9A77-DB1F-ED46-A47D-CE9B21F4DD70}"/>
              </a:ext>
            </a:extLst>
          </p:cNvPr>
          <p:cNvSpPr/>
          <p:nvPr/>
        </p:nvSpPr>
        <p:spPr>
          <a:xfrm>
            <a:off x="1554569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Oval 232">
            <a:extLst>
              <a:ext uri="{FF2B5EF4-FFF2-40B4-BE49-F238E27FC236}">
                <a16:creationId xmlns:a16="http://schemas.microsoft.com/office/drawing/2014/main" id="{AFA327D9-7B90-0F4C-B957-EEF864016267}"/>
              </a:ext>
            </a:extLst>
          </p:cNvPr>
          <p:cNvSpPr/>
          <p:nvPr/>
        </p:nvSpPr>
        <p:spPr>
          <a:xfrm>
            <a:off x="1608398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1B72635D-F90F-2E4A-BB6C-3476A11AFF95}"/>
              </a:ext>
            </a:extLst>
          </p:cNvPr>
          <p:cNvSpPr/>
          <p:nvPr/>
        </p:nvSpPr>
        <p:spPr>
          <a:xfrm>
            <a:off x="1177822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val 234">
            <a:extLst>
              <a:ext uri="{FF2B5EF4-FFF2-40B4-BE49-F238E27FC236}">
                <a16:creationId xmlns:a16="http://schemas.microsoft.com/office/drawing/2014/main" id="{00277412-7A32-F442-A079-FAE23BD3DBC1}"/>
              </a:ext>
            </a:extLst>
          </p:cNvPr>
          <p:cNvSpPr/>
          <p:nvPr/>
        </p:nvSpPr>
        <p:spPr>
          <a:xfrm>
            <a:off x="1231651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746654BB-F0FD-A04F-A9B4-370614ED2005}"/>
              </a:ext>
            </a:extLst>
          </p:cNvPr>
          <p:cNvSpPr/>
          <p:nvPr/>
        </p:nvSpPr>
        <p:spPr>
          <a:xfrm>
            <a:off x="1554569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val 236">
            <a:extLst>
              <a:ext uri="{FF2B5EF4-FFF2-40B4-BE49-F238E27FC236}">
                <a16:creationId xmlns:a16="http://schemas.microsoft.com/office/drawing/2014/main" id="{35E4AB35-9304-D240-AF66-0786890FC786}"/>
              </a:ext>
            </a:extLst>
          </p:cNvPr>
          <p:cNvSpPr/>
          <p:nvPr/>
        </p:nvSpPr>
        <p:spPr>
          <a:xfrm>
            <a:off x="1608398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073BF757-4EB2-004A-9848-6CE382BEF011}"/>
              </a:ext>
            </a:extLst>
          </p:cNvPr>
          <p:cNvSpPr/>
          <p:nvPr/>
        </p:nvSpPr>
        <p:spPr>
          <a:xfrm>
            <a:off x="1177822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val 238">
            <a:extLst>
              <a:ext uri="{FF2B5EF4-FFF2-40B4-BE49-F238E27FC236}">
                <a16:creationId xmlns:a16="http://schemas.microsoft.com/office/drawing/2014/main" id="{309DE92C-66E2-2B44-BAD1-E1E20D008781}"/>
              </a:ext>
            </a:extLst>
          </p:cNvPr>
          <p:cNvSpPr/>
          <p:nvPr/>
        </p:nvSpPr>
        <p:spPr>
          <a:xfrm>
            <a:off x="1231651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9A811B2C-5DB0-454C-ACFD-8CAD3551F661}"/>
              </a:ext>
            </a:extLst>
          </p:cNvPr>
          <p:cNvSpPr/>
          <p:nvPr/>
        </p:nvSpPr>
        <p:spPr>
          <a:xfrm>
            <a:off x="1554569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val 240">
            <a:extLst>
              <a:ext uri="{FF2B5EF4-FFF2-40B4-BE49-F238E27FC236}">
                <a16:creationId xmlns:a16="http://schemas.microsoft.com/office/drawing/2014/main" id="{966F09AF-0764-D148-B2EC-ACF06634CC6A}"/>
              </a:ext>
            </a:extLst>
          </p:cNvPr>
          <p:cNvSpPr/>
          <p:nvPr/>
        </p:nvSpPr>
        <p:spPr>
          <a:xfrm>
            <a:off x="1608398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59F7ED70-BF92-814E-AE0B-65B544623B9C}"/>
              </a:ext>
            </a:extLst>
          </p:cNvPr>
          <p:cNvSpPr/>
          <p:nvPr/>
        </p:nvSpPr>
        <p:spPr>
          <a:xfrm>
            <a:off x="2098783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074D2A16-5450-544B-B6D0-90801BBF7EE8}"/>
              </a:ext>
            </a:extLst>
          </p:cNvPr>
          <p:cNvSpPr/>
          <p:nvPr/>
        </p:nvSpPr>
        <p:spPr>
          <a:xfrm>
            <a:off x="2152612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3DC47AAC-A009-2D45-933A-F295D1228EA5}"/>
              </a:ext>
            </a:extLst>
          </p:cNvPr>
          <p:cNvSpPr/>
          <p:nvPr/>
        </p:nvSpPr>
        <p:spPr>
          <a:xfrm>
            <a:off x="2475530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BFC12E21-EB10-9745-AD06-75F5B755DEFD}"/>
              </a:ext>
            </a:extLst>
          </p:cNvPr>
          <p:cNvSpPr/>
          <p:nvPr/>
        </p:nvSpPr>
        <p:spPr>
          <a:xfrm>
            <a:off x="2529359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6BFF782F-33ED-1544-83E7-8299052E2C0C}"/>
              </a:ext>
            </a:extLst>
          </p:cNvPr>
          <p:cNvSpPr/>
          <p:nvPr/>
        </p:nvSpPr>
        <p:spPr>
          <a:xfrm>
            <a:off x="2098783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1386DCC9-EAA9-4F4D-9B0B-7253A8C5C42A}"/>
              </a:ext>
            </a:extLst>
          </p:cNvPr>
          <p:cNvSpPr/>
          <p:nvPr/>
        </p:nvSpPr>
        <p:spPr>
          <a:xfrm>
            <a:off x="2152612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4451A393-7B34-314F-9D78-381B851457FD}"/>
              </a:ext>
            </a:extLst>
          </p:cNvPr>
          <p:cNvSpPr/>
          <p:nvPr/>
        </p:nvSpPr>
        <p:spPr>
          <a:xfrm>
            <a:off x="2475530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1E7F8768-7AC4-8845-93AD-249DA9D6A86A}"/>
              </a:ext>
            </a:extLst>
          </p:cNvPr>
          <p:cNvSpPr/>
          <p:nvPr/>
        </p:nvSpPr>
        <p:spPr>
          <a:xfrm>
            <a:off x="2529359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CE4D9560-E5B7-8445-A904-91F154089072}"/>
              </a:ext>
            </a:extLst>
          </p:cNvPr>
          <p:cNvSpPr/>
          <p:nvPr/>
        </p:nvSpPr>
        <p:spPr>
          <a:xfrm>
            <a:off x="2098783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C1BDAE5F-E40B-0D4D-AAD3-5E58B68B311B}"/>
              </a:ext>
            </a:extLst>
          </p:cNvPr>
          <p:cNvSpPr/>
          <p:nvPr/>
        </p:nvSpPr>
        <p:spPr>
          <a:xfrm>
            <a:off x="2152612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3F9075F8-30C5-7543-8678-D11C472B3347}"/>
              </a:ext>
            </a:extLst>
          </p:cNvPr>
          <p:cNvSpPr/>
          <p:nvPr/>
        </p:nvSpPr>
        <p:spPr>
          <a:xfrm>
            <a:off x="2475530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3FA86CF5-0502-2C44-83BA-71D3977F5DF0}"/>
              </a:ext>
            </a:extLst>
          </p:cNvPr>
          <p:cNvSpPr/>
          <p:nvPr/>
        </p:nvSpPr>
        <p:spPr>
          <a:xfrm>
            <a:off x="2529359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F4F1A3CC-9AFD-9440-B9DA-EA2CEDF372D1}"/>
              </a:ext>
            </a:extLst>
          </p:cNvPr>
          <p:cNvSpPr/>
          <p:nvPr/>
        </p:nvSpPr>
        <p:spPr>
          <a:xfrm>
            <a:off x="2098783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A33DCFE7-D66D-B641-A52E-6DE0CAC67778}"/>
              </a:ext>
            </a:extLst>
          </p:cNvPr>
          <p:cNvSpPr/>
          <p:nvPr/>
        </p:nvSpPr>
        <p:spPr>
          <a:xfrm>
            <a:off x="2152612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226B0852-AE8A-4B4E-95BC-AD6344AB60DC}"/>
              </a:ext>
            </a:extLst>
          </p:cNvPr>
          <p:cNvSpPr/>
          <p:nvPr/>
        </p:nvSpPr>
        <p:spPr>
          <a:xfrm>
            <a:off x="2475530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46D866CB-A35F-3B49-86CE-22CA2F5868AD}"/>
              </a:ext>
            </a:extLst>
          </p:cNvPr>
          <p:cNvSpPr/>
          <p:nvPr/>
        </p:nvSpPr>
        <p:spPr>
          <a:xfrm>
            <a:off x="2529359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F8586B17-1B48-7B4C-A73C-D0DA761E59A4}"/>
              </a:ext>
            </a:extLst>
          </p:cNvPr>
          <p:cNvSpPr/>
          <p:nvPr/>
        </p:nvSpPr>
        <p:spPr>
          <a:xfrm>
            <a:off x="2098783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E36A7C9C-E0A4-B44A-ABC5-6594883B011D}"/>
              </a:ext>
            </a:extLst>
          </p:cNvPr>
          <p:cNvSpPr/>
          <p:nvPr/>
        </p:nvSpPr>
        <p:spPr>
          <a:xfrm>
            <a:off x="2152612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0679CD8D-E589-1A48-8DCA-0AAEF440EFD0}"/>
              </a:ext>
            </a:extLst>
          </p:cNvPr>
          <p:cNvSpPr/>
          <p:nvPr/>
        </p:nvSpPr>
        <p:spPr>
          <a:xfrm>
            <a:off x="2475530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C9C6A82F-4E1D-6741-BC94-2BE6DBCF13B6}"/>
              </a:ext>
            </a:extLst>
          </p:cNvPr>
          <p:cNvSpPr/>
          <p:nvPr/>
        </p:nvSpPr>
        <p:spPr>
          <a:xfrm>
            <a:off x="2529359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2" name="Rectangle 341">
            <a:extLst>
              <a:ext uri="{FF2B5EF4-FFF2-40B4-BE49-F238E27FC236}">
                <a16:creationId xmlns:a16="http://schemas.microsoft.com/office/drawing/2014/main" id="{29FCA5BC-80D9-BD4C-901D-EC2EE48D84D5}"/>
              </a:ext>
            </a:extLst>
          </p:cNvPr>
          <p:cNvSpPr/>
          <p:nvPr/>
        </p:nvSpPr>
        <p:spPr>
          <a:xfrm>
            <a:off x="3018751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Oval 342">
            <a:extLst>
              <a:ext uri="{FF2B5EF4-FFF2-40B4-BE49-F238E27FC236}">
                <a16:creationId xmlns:a16="http://schemas.microsoft.com/office/drawing/2014/main" id="{C9CD84FF-7FC7-8047-92D1-7F1F4A8B8ADF}"/>
              </a:ext>
            </a:extLst>
          </p:cNvPr>
          <p:cNvSpPr/>
          <p:nvPr/>
        </p:nvSpPr>
        <p:spPr>
          <a:xfrm>
            <a:off x="3072580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76BB1381-C916-414C-91EC-0FCE7579FF97}"/>
              </a:ext>
            </a:extLst>
          </p:cNvPr>
          <p:cNvSpPr/>
          <p:nvPr/>
        </p:nvSpPr>
        <p:spPr>
          <a:xfrm>
            <a:off x="3395498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Oval 344">
            <a:extLst>
              <a:ext uri="{FF2B5EF4-FFF2-40B4-BE49-F238E27FC236}">
                <a16:creationId xmlns:a16="http://schemas.microsoft.com/office/drawing/2014/main" id="{57CE1648-668B-B74D-A652-312429662171}"/>
              </a:ext>
            </a:extLst>
          </p:cNvPr>
          <p:cNvSpPr/>
          <p:nvPr/>
        </p:nvSpPr>
        <p:spPr>
          <a:xfrm>
            <a:off x="3449327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F62F4F60-F8A4-6A4D-96A1-742B945F589B}"/>
              </a:ext>
            </a:extLst>
          </p:cNvPr>
          <p:cNvSpPr/>
          <p:nvPr/>
        </p:nvSpPr>
        <p:spPr>
          <a:xfrm>
            <a:off x="3018751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Oval 346">
            <a:extLst>
              <a:ext uri="{FF2B5EF4-FFF2-40B4-BE49-F238E27FC236}">
                <a16:creationId xmlns:a16="http://schemas.microsoft.com/office/drawing/2014/main" id="{EC74AFA6-3FF3-8148-92FF-5AE162966B76}"/>
              </a:ext>
            </a:extLst>
          </p:cNvPr>
          <p:cNvSpPr/>
          <p:nvPr/>
        </p:nvSpPr>
        <p:spPr>
          <a:xfrm>
            <a:off x="3072580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B36F0AC4-1D15-8441-8DDD-8561A589E36E}"/>
              </a:ext>
            </a:extLst>
          </p:cNvPr>
          <p:cNvSpPr/>
          <p:nvPr/>
        </p:nvSpPr>
        <p:spPr>
          <a:xfrm>
            <a:off x="3395498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Oval 348">
            <a:extLst>
              <a:ext uri="{FF2B5EF4-FFF2-40B4-BE49-F238E27FC236}">
                <a16:creationId xmlns:a16="http://schemas.microsoft.com/office/drawing/2014/main" id="{DCB33E86-B84C-CB40-BF0D-C7BCE47E1C99}"/>
              </a:ext>
            </a:extLst>
          </p:cNvPr>
          <p:cNvSpPr/>
          <p:nvPr/>
        </p:nvSpPr>
        <p:spPr>
          <a:xfrm>
            <a:off x="3449327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0" name="Rectangle 349">
            <a:extLst>
              <a:ext uri="{FF2B5EF4-FFF2-40B4-BE49-F238E27FC236}">
                <a16:creationId xmlns:a16="http://schemas.microsoft.com/office/drawing/2014/main" id="{14D6BF98-F834-464C-8AEC-25D64C8FBC49}"/>
              </a:ext>
            </a:extLst>
          </p:cNvPr>
          <p:cNvSpPr/>
          <p:nvPr/>
        </p:nvSpPr>
        <p:spPr>
          <a:xfrm>
            <a:off x="3018751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Oval 350">
            <a:extLst>
              <a:ext uri="{FF2B5EF4-FFF2-40B4-BE49-F238E27FC236}">
                <a16:creationId xmlns:a16="http://schemas.microsoft.com/office/drawing/2014/main" id="{0809A383-3E3D-AF4F-9DEC-9B1911AA6219}"/>
              </a:ext>
            </a:extLst>
          </p:cNvPr>
          <p:cNvSpPr/>
          <p:nvPr/>
        </p:nvSpPr>
        <p:spPr>
          <a:xfrm>
            <a:off x="3072580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2" name="Rectangle 351">
            <a:extLst>
              <a:ext uri="{FF2B5EF4-FFF2-40B4-BE49-F238E27FC236}">
                <a16:creationId xmlns:a16="http://schemas.microsoft.com/office/drawing/2014/main" id="{9EDC5235-B113-3F4E-AB7A-F21BAD3C1F9C}"/>
              </a:ext>
            </a:extLst>
          </p:cNvPr>
          <p:cNvSpPr/>
          <p:nvPr/>
        </p:nvSpPr>
        <p:spPr>
          <a:xfrm>
            <a:off x="3395498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Oval 352">
            <a:extLst>
              <a:ext uri="{FF2B5EF4-FFF2-40B4-BE49-F238E27FC236}">
                <a16:creationId xmlns:a16="http://schemas.microsoft.com/office/drawing/2014/main" id="{1AA60ADA-C428-394F-974F-C5772B66D884}"/>
              </a:ext>
            </a:extLst>
          </p:cNvPr>
          <p:cNvSpPr/>
          <p:nvPr/>
        </p:nvSpPr>
        <p:spPr>
          <a:xfrm>
            <a:off x="3449327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4" name="Rectangle 353">
            <a:extLst>
              <a:ext uri="{FF2B5EF4-FFF2-40B4-BE49-F238E27FC236}">
                <a16:creationId xmlns:a16="http://schemas.microsoft.com/office/drawing/2014/main" id="{DFD1E0FE-BBD0-5E49-B657-5FC14FFC94F6}"/>
              </a:ext>
            </a:extLst>
          </p:cNvPr>
          <p:cNvSpPr/>
          <p:nvPr/>
        </p:nvSpPr>
        <p:spPr>
          <a:xfrm>
            <a:off x="3018751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Oval 354">
            <a:extLst>
              <a:ext uri="{FF2B5EF4-FFF2-40B4-BE49-F238E27FC236}">
                <a16:creationId xmlns:a16="http://schemas.microsoft.com/office/drawing/2014/main" id="{FEF373E9-A746-E64D-AB70-D98A02525A6A}"/>
              </a:ext>
            </a:extLst>
          </p:cNvPr>
          <p:cNvSpPr/>
          <p:nvPr/>
        </p:nvSpPr>
        <p:spPr>
          <a:xfrm>
            <a:off x="3072580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6" name="Rectangle 355">
            <a:extLst>
              <a:ext uri="{FF2B5EF4-FFF2-40B4-BE49-F238E27FC236}">
                <a16:creationId xmlns:a16="http://schemas.microsoft.com/office/drawing/2014/main" id="{1BF28C66-A891-6E4E-B43C-8157FEC652C9}"/>
              </a:ext>
            </a:extLst>
          </p:cNvPr>
          <p:cNvSpPr/>
          <p:nvPr/>
        </p:nvSpPr>
        <p:spPr>
          <a:xfrm>
            <a:off x="3395498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Oval 356">
            <a:extLst>
              <a:ext uri="{FF2B5EF4-FFF2-40B4-BE49-F238E27FC236}">
                <a16:creationId xmlns:a16="http://schemas.microsoft.com/office/drawing/2014/main" id="{0C586A28-9372-F447-BA65-E92C8E2A96AD}"/>
              </a:ext>
            </a:extLst>
          </p:cNvPr>
          <p:cNvSpPr/>
          <p:nvPr/>
        </p:nvSpPr>
        <p:spPr>
          <a:xfrm>
            <a:off x="3449327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8" name="Rectangle 357">
            <a:extLst>
              <a:ext uri="{FF2B5EF4-FFF2-40B4-BE49-F238E27FC236}">
                <a16:creationId xmlns:a16="http://schemas.microsoft.com/office/drawing/2014/main" id="{D02AF91C-0362-4B4A-83C0-2AFCDD4DFAE4}"/>
              </a:ext>
            </a:extLst>
          </p:cNvPr>
          <p:cNvSpPr/>
          <p:nvPr/>
        </p:nvSpPr>
        <p:spPr>
          <a:xfrm>
            <a:off x="3018751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Oval 358">
            <a:extLst>
              <a:ext uri="{FF2B5EF4-FFF2-40B4-BE49-F238E27FC236}">
                <a16:creationId xmlns:a16="http://schemas.microsoft.com/office/drawing/2014/main" id="{C6DE3811-602F-DB4B-BE95-755DBAB8306A}"/>
              </a:ext>
            </a:extLst>
          </p:cNvPr>
          <p:cNvSpPr/>
          <p:nvPr/>
        </p:nvSpPr>
        <p:spPr>
          <a:xfrm>
            <a:off x="3072580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0" name="Rectangle 359">
            <a:extLst>
              <a:ext uri="{FF2B5EF4-FFF2-40B4-BE49-F238E27FC236}">
                <a16:creationId xmlns:a16="http://schemas.microsoft.com/office/drawing/2014/main" id="{2259AE10-0046-D14B-BB02-987D90A91A64}"/>
              </a:ext>
            </a:extLst>
          </p:cNvPr>
          <p:cNvSpPr/>
          <p:nvPr/>
        </p:nvSpPr>
        <p:spPr>
          <a:xfrm>
            <a:off x="3395498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Oval 360">
            <a:extLst>
              <a:ext uri="{FF2B5EF4-FFF2-40B4-BE49-F238E27FC236}">
                <a16:creationId xmlns:a16="http://schemas.microsoft.com/office/drawing/2014/main" id="{DFBB2FD8-590F-0B45-A1B5-4618352879E0}"/>
              </a:ext>
            </a:extLst>
          </p:cNvPr>
          <p:cNvSpPr/>
          <p:nvPr/>
        </p:nvSpPr>
        <p:spPr>
          <a:xfrm>
            <a:off x="3449327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3" name="Rectangle 362">
            <a:extLst>
              <a:ext uri="{FF2B5EF4-FFF2-40B4-BE49-F238E27FC236}">
                <a16:creationId xmlns:a16="http://schemas.microsoft.com/office/drawing/2014/main" id="{130FEAB7-B19A-9849-981E-761F12DA45E0}"/>
              </a:ext>
            </a:extLst>
          </p:cNvPr>
          <p:cNvSpPr/>
          <p:nvPr/>
        </p:nvSpPr>
        <p:spPr>
          <a:xfrm>
            <a:off x="3932520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val 363">
            <a:extLst>
              <a:ext uri="{FF2B5EF4-FFF2-40B4-BE49-F238E27FC236}">
                <a16:creationId xmlns:a16="http://schemas.microsoft.com/office/drawing/2014/main" id="{021A12D8-76AA-564B-BB2B-D9DC3B4C0074}"/>
              </a:ext>
            </a:extLst>
          </p:cNvPr>
          <p:cNvSpPr/>
          <p:nvPr/>
        </p:nvSpPr>
        <p:spPr>
          <a:xfrm>
            <a:off x="3986349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5" name="Rectangle 364">
            <a:extLst>
              <a:ext uri="{FF2B5EF4-FFF2-40B4-BE49-F238E27FC236}">
                <a16:creationId xmlns:a16="http://schemas.microsoft.com/office/drawing/2014/main" id="{3AEA88F9-7344-594D-9206-5FC47ECF21A1}"/>
              </a:ext>
            </a:extLst>
          </p:cNvPr>
          <p:cNvSpPr/>
          <p:nvPr/>
        </p:nvSpPr>
        <p:spPr>
          <a:xfrm>
            <a:off x="4309267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Oval 365">
            <a:extLst>
              <a:ext uri="{FF2B5EF4-FFF2-40B4-BE49-F238E27FC236}">
                <a16:creationId xmlns:a16="http://schemas.microsoft.com/office/drawing/2014/main" id="{F158EB74-E617-0348-BCDC-E55D60FD88BF}"/>
              </a:ext>
            </a:extLst>
          </p:cNvPr>
          <p:cNvSpPr/>
          <p:nvPr/>
        </p:nvSpPr>
        <p:spPr>
          <a:xfrm>
            <a:off x="4363096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7" name="Rectangle 366">
            <a:extLst>
              <a:ext uri="{FF2B5EF4-FFF2-40B4-BE49-F238E27FC236}">
                <a16:creationId xmlns:a16="http://schemas.microsoft.com/office/drawing/2014/main" id="{88A0D415-FE89-6440-8168-06A3AAC1FFAE}"/>
              </a:ext>
            </a:extLst>
          </p:cNvPr>
          <p:cNvSpPr/>
          <p:nvPr/>
        </p:nvSpPr>
        <p:spPr>
          <a:xfrm>
            <a:off x="3932520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Oval 367">
            <a:extLst>
              <a:ext uri="{FF2B5EF4-FFF2-40B4-BE49-F238E27FC236}">
                <a16:creationId xmlns:a16="http://schemas.microsoft.com/office/drawing/2014/main" id="{DE132582-B789-684D-9E33-8F254EF9D440}"/>
              </a:ext>
            </a:extLst>
          </p:cNvPr>
          <p:cNvSpPr/>
          <p:nvPr/>
        </p:nvSpPr>
        <p:spPr>
          <a:xfrm>
            <a:off x="3986349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9" name="Rectangle 368">
            <a:extLst>
              <a:ext uri="{FF2B5EF4-FFF2-40B4-BE49-F238E27FC236}">
                <a16:creationId xmlns:a16="http://schemas.microsoft.com/office/drawing/2014/main" id="{DD8AFF51-CBBF-8D45-9381-8B92D2B83D00}"/>
              </a:ext>
            </a:extLst>
          </p:cNvPr>
          <p:cNvSpPr/>
          <p:nvPr/>
        </p:nvSpPr>
        <p:spPr>
          <a:xfrm>
            <a:off x="4309267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Oval 369">
            <a:extLst>
              <a:ext uri="{FF2B5EF4-FFF2-40B4-BE49-F238E27FC236}">
                <a16:creationId xmlns:a16="http://schemas.microsoft.com/office/drawing/2014/main" id="{F32DC35A-7113-154D-A86B-CD5CCDB6A452}"/>
              </a:ext>
            </a:extLst>
          </p:cNvPr>
          <p:cNvSpPr/>
          <p:nvPr/>
        </p:nvSpPr>
        <p:spPr>
          <a:xfrm>
            <a:off x="4363096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1" name="Rectangle 370">
            <a:extLst>
              <a:ext uri="{FF2B5EF4-FFF2-40B4-BE49-F238E27FC236}">
                <a16:creationId xmlns:a16="http://schemas.microsoft.com/office/drawing/2014/main" id="{C86CA04E-718C-EF42-8159-32354AC0E79F}"/>
              </a:ext>
            </a:extLst>
          </p:cNvPr>
          <p:cNvSpPr/>
          <p:nvPr/>
        </p:nvSpPr>
        <p:spPr>
          <a:xfrm>
            <a:off x="3932520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Oval 371">
            <a:extLst>
              <a:ext uri="{FF2B5EF4-FFF2-40B4-BE49-F238E27FC236}">
                <a16:creationId xmlns:a16="http://schemas.microsoft.com/office/drawing/2014/main" id="{C2F994AF-DC63-1242-8D2D-1F206294746B}"/>
              </a:ext>
            </a:extLst>
          </p:cNvPr>
          <p:cNvSpPr/>
          <p:nvPr/>
        </p:nvSpPr>
        <p:spPr>
          <a:xfrm>
            <a:off x="3986349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3" name="Rectangle 372">
            <a:extLst>
              <a:ext uri="{FF2B5EF4-FFF2-40B4-BE49-F238E27FC236}">
                <a16:creationId xmlns:a16="http://schemas.microsoft.com/office/drawing/2014/main" id="{53C2F20A-C3A2-7B4B-AA95-649FC3428B54}"/>
              </a:ext>
            </a:extLst>
          </p:cNvPr>
          <p:cNvSpPr/>
          <p:nvPr/>
        </p:nvSpPr>
        <p:spPr>
          <a:xfrm>
            <a:off x="4309267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Oval 373">
            <a:extLst>
              <a:ext uri="{FF2B5EF4-FFF2-40B4-BE49-F238E27FC236}">
                <a16:creationId xmlns:a16="http://schemas.microsoft.com/office/drawing/2014/main" id="{2FD54A05-371C-E041-A061-0469BCD1C532}"/>
              </a:ext>
            </a:extLst>
          </p:cNvPr>
          <p:cNvSpPr/>
          <p:nvPr/>
        </p:nvSpPr>
        <p:spPr>
          <a:xfrm>
            <a:off x="4363096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5" name="Rectangle 374">
            <a:extLst>
              <a:ext uri="{FF2B5EF4-FFF2-40B4-BE49-F238E27FC236}">
                <a16:creationId xmlns:a16="http://schemas.microsoft.com/office/drawing/2014/main" id="{CD8740C2-23FA-6F42-BF18-4808EDDA886E}"/>
              </a:ext>
            </a:extLst>
          </p:cNvPr>
          <p:cNvSpPr/>
          <p:nvPr/>
        </p:nvSpPr>
        <p:spPr>
          <a:xfrm>
            <a:off x="3932520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Oval 375">
            <a:extLst>
              <a:ext uri="{FF2B5EF4-FFF2-40B4-BE49-F238E27FC236}">
                <a16:creationId xmlns:a16="http://schemas.microsoft.com/office/drawing/2014/main" id="{8F698EC5-9F8F-974C-AC54-F8E004FA19A7}"/>
              </a:ext>
            </a:extLst>
          </p:cNvPr>
          <p:cNvSpPr/>
          <p:nvPr/>
        </p:nvSpPr>
        <p:spPr>
          <a:xfrm>
            <a:off x="3986349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7" name="Rectangle 376">
            <a:extLst>
              <a:ext uri="{FF2B5EF4-FFF2-40B4-BE49-F238E27FC236}">
                <a16:creationId xmlns:a16="http://schemas.microsoft.com/office/drawing/2014/main" id="{CA13BE83-3BCB-FD4C-A8E3-0ABE5AFD5086}"/>
              </a:ext>
            </a:extLst>
          </p:cNvPr>
          <p:cNvSpPr/>
          <p:nvPr/>
        </p:nvSpPr>
        <p:spPr>
          <a:xfrm>
            <a:off x="4309267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Oval 377">
            <a:extLst>
              <a:ext uri="{FF2B5EF4-FFF2-40B4-BE49-F238E27FC236}">
                <a16:creationId xmlns:a16="http://schemas.microsoft.com/office/drawing/2014/main" id="{32FCECBB-B4C9-6640-B400-CAD33BF929C3}"/>
              </a:ext>
            </a:extLst>
          </p:cNvPr>
          <p:cNvSpPr/>
          <p:nvPr/>
        </p:nvSpPr>
        <p:spPr>
          <a:xfrm>
            <a:off x="4363096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81F3E657-7B46-9242-8611-01CB97D16AD6}"/>
              </a:ext>
            </a:extLst>
          </p:cNvPr>
          <p:cNvSpPr/>
          <p:nvPr/>
        </p:nvSpPr>
        <p:spPr>
          <a:xfrm>
            <a:off x="3932520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Oval 379">
            <a:extLst>
              <a:ext uri="{FF2B5EF4-FFF2-40B4-BE49-F238E27FC236}">
                <a16:creationId xmlns:a16="http://schemas.microsoft.com/office/drawing/2014/main" id="{CA7E2428-CB91-254B-83E2-BE18224C913A}"/>
              </a:ext>
            </a:extLst>
          </p:cNvPr>
          <p:cNvSpPr/>
          <p:nvPr/>
        </p:nvSpPr>
        <p:spPr>
          <a:xfrm>
            <a:off x="3986349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1" name="Rectangle 380">
            <a:extLst>
              <a:ext uri="{FF2B5EF4-FFF2-40B4-BE49-F238E27FC236}">
                <a16:creationId xmlns:a16="http://schemas.microsoft.com/office/drawing/2014/main" id="{B382A3B1-F6FA-B343-868A-2C3C76971786}"/>
              </a:ext>
            </a:extLst>
          </p:cNvPr>
          <p:cNvSpPr/>
          <p:nvPr/>
        </p:nvSpPr>
        <p:spPr>
          <a:xfrm>
            <a:off x="4309267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2" name="Oval 381">
            <a:extLst>
              <a:ext uri="{FF2B5EF4-FFF2-40B4-BE49-F238E27FC236}">
                <a16:creationId xmlns:a16="http://schemas.microsoft.com/office/drawing/2014/main" id="{C5BDD984-74EB-144C-9E40-F5AA7B1D8F5E}"/>
              </a:ext>
            </a:extLst>
          </p:cNvPr>
          <p:cNvSpPr/>
          <p:nvPr/>
        </p:nvSpPr>
        <p:spPr>
          <a:xfrm>
            <a:off x="4363096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4" name="Rectangle 383">
            <a:extLst>
              <a:ext uri="{FF2B5EF4-FFF2-40B4-BE49-F238E27FC236}">
                <a16:creationId xmlns:a16="http://schemas.microsoft.com/office/drawing/2014/main" id="{7F4ADE96-31AF-9546-949B-A68308DD8C10}"/>
              </a:ext>
            </a:extLst>
          </p:cNvPr>
          <p:cNvSpPr/>
          <p:nvPr/>
        </p:nvSpPr>
        <p:spPr>
          <a:xfrm>
            <a:off x="4853481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5" name="Oval 384">
            <a:extLst>
              <a:ext uri="{FF2B5EF4-FFF2-40B4-BE49-F238E27FC236}">
                <a16:creationId xmlns:a16="http://schemas.microsoft.com/office/drawing/2014/main" id="{E265D6F0-B281-BD47-9D49-ADE8EC452B20}"/>
              </a:ext>
            </a:extLst>
          </p:cNvPr>
          <p:cNvSpPr/>
          <p:nvPr/>
        </p:nvSpPr>
        <p:spPr>
          <a:xfrm>
            <a:off x="4907310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6" name="Rectangle 385">
            <a:extLst>
              <a:ext uri="{FF2B5EF4-FFF2-40B4-BE49-F238E27FC236}">
                <a16:creationId xmlns:a16="http://schemas.microsoft.com/office/drawing/2014/main" id="{EB2D6FE2-5CB5-5E48-8370-21E3AEB7BA8F}"/>
              </a:ext>
            </a:extLst>
          </p:cNvPr>
          <p:cNvSpPr/>
          <p:nvPr/>
        </p:nvSpPr>
        <p:spPr>
          <a:xfrm>
            <a:off x="5230228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8" name="Rectangle 387">
            <a:extLst>
              <a:ext uri="{FF2B5EF4-FFF2-40B4-BE49-F238E27FC236}">
                <a16:creationId xmlns:a16="http://schemas.microsoft.com/office/drawing/2014/main" id="{D37F1346-3488-9A4D-B000-0FA19100A7B1}"/>
              </a:ext>
            </a:extLst>
          </p:cNvPr>
          <p:cNvSpPr/>
          <p:nvPr/>
        </p:nvSpPr>
        <p:spPr>
          <a:xfrm>
            <a:off x="4853481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1" name="Rectangle 390">
            <a:extLst>
              <a:ext uri="{FF2B5EF4-FFF2-40B4-BE49-F238E27FC236}">
                <a16:creationId xmlns:a16="http://schemas.microsoft.com/office/drawing/2014/main" id="{BB4947FB-4EBE-014E-AFE8-28908B5CCB82}"/>
              </a:ext>
            </a:extLst>
          </p:cNvPr>
          <p:cNvSpPr/>
          <p:nvPr/>
        </p:nvSpPr>
        <p:spPr>
          <a:xfrm>
            <a:off x="5230228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3" name="Rectangle 392">
            <a:extLst>
              <a:ext uri="{FF2B5EF4-FFF2-40B4-BE49-F238E27FC236}">
                <a16:creationId xmlns:a16="http://schemas.microsoft.com/office/drawing/2014/main" id="{BBD3676A-0534-8E4A-AFFC-10EAB2EB12E5}"/>
              </a:ext>
            </a:extLst>
          </p:cNvPr>
          <p:cNvSpPr/>
          <p:nvPr/>
        </p:nvSpPr>
        <p:spPr>
          <a:xfrm>
            <a:off x="4853481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5" name="Rectangle 394">
            <a:extLst>
              <a:ext uri="{FF2B5EF4-FFF2-40B4-BE49-F238E27FC236}">
                <a16:creationId xmlns:a16="http://schemas.microsoft.com/office/drawing/2014/main" id="{58F77D52-8ADC-AA41-AED0-C10715DEE67E}"/>
              </a:ext>
            </a:extLst>
          </p:cNvPr>
          <p:cNvSpPr/>
          <p:nvPr/>
        </p:nvSpPr>
        <p:spPr>
          <a:xfrm>
            <a:off x="5230228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7" name="Rectangle 396">
            <a:extLst>
              <a:ext uri="{FF2B5EF4-FFF2-40B4-BE49-F238E27FC236}">
                <a16:creationId xmlns:a16="http://schemas.microsoft.com/office/drawing/2014/main" id="{D9EDB721-D58F-2A47-AB5C-E4DBAC82879E}"/>
              </a:ext>
            </a:extLst>
          </p:cNvPr>
          <p:cNvSpPr/>
          <p:nvPr/>
        </p:nvSpPr>
        <p:spPr>
          <a:xfrm>
            <a:off x="4853481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9" name="Rectangle 398">
            <a:extLst>
              <a:ext uri="{FF2B5EF4-FFF2-40B4-BE49-F238E27FC236}">
                <a16:creationId xmlns:a16="http://schemas.microsoft.com/office/drawing/2014/main" id="{CBD2FFB7-6E27-0D4F-A36C-8542C0A5598A}"/>
              </a:ext>
            </a:extLst>
          </p:cNvPr>
          <p:cNvSpPr/>
          <p:nvPr/>
        </p:nvSpPr>
        <p:spPr>
          <a:xfrm>
            <a:off x="5230228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1" name="Rectangle 400">
            <a:extLst>
              <a:ext uri="{FF2B5EF4-FFF2-40B4-BE49-F238E27FC236}">
                <a16:creationId xmlns:a16="http://schemas.microsoft.com/office/drawing/2014/main" id="{EC8B25D8-B336-7542-8FA7-8BC532CD67D8}"/>
              </a:ext>
            </a:extLst>
          </p:cNvPr>
          <p:cNvSpPr/>
          <p:nvPr/>
        </p:nvSpPr>
        <p:spPr>
          <a:xfrm>
            <a:off x="4853481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3" name="Rectangle 402">
            <a:extLst>
              <a:ext uri="{FF2B5EF4-FFF2-40B4-BE49-F238E27FC236}">
                <a16:creationId xmlns:a16="http://schemas.microsoft.com/office/drawing/2014/main" id="{405F3A5E-7DF8-BD4B-957C-9C31705E6FC5}"/>
              </a:ext>
            </a:extLst>
          </p:cNvPr>
          <p:cNvSpPr/>
          <p:nvPr/>
        </p:nvSpPr>
        <p:spPr>
          <a:xfrm>
            <a:off x="5230228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8" name="Rectangle 757">
            <a:extLst>
              <a:ext uri="{FF2B5EF4-FFF2-40B4-BE49-F238E27FC236}">
                <a16:creationId xmlns:a16="http://schemas.microsoft.com/office/drawing/2014/main" id="{B7F61BC1-0965-8241-A57F-306DE950548B}"/>
              </a:ext>
            </a:extLst>
          </p:cNvPr>
          <p:cNvSpPr/>
          <p:nvPr/>
        </p:nvSpPr>
        <p:spPr>
          <a:xfrm>
            <a:off x="278520" y="603398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9" name="Oval 758">
            <a:extLst>
              <a:ext uri="{FF2B5EF4-FFF2-40B4-BE49-F238E27FC236}">
                <a16:creationId xmlns:a16="http://schemas.microsoft.com/office/drawing/2014/main" id="{EEB40A3A-1A4F-AA42-B506-F01D725D3BF9}"/>
              </a:ext>
            </a:extLst>
          </p:cNvPr>
          <p:cNvSpPr/>
          <p:nvPr/>
        </p:nvSpPr>
        <p:spPr>
          <a:xfrm>
            <a:off x="332349" y="608780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0" name="Rectangle 759">
            <a:extLst>
              <a:ext uri="{FF2B5EF4-FFF2-40B4-BE49-F238E27FC236}">
                <a16:creationId xmlns:a16="http://schemas.microsoft.com/office/drawing/2014/main" id="{50733679-8790-BC4E-83E4-6E65A7665C80}"/>
              </a:ext>
            </a:extLst>
          </p:cNvPr>
          <p:cNvSpPr/>
          <p:nvPr/>
        </p:nvSpPr>
        <p:spPr>
          <a:xfrm>
            <a:off x="655267" y="603398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1" name="Oval 760">
            <a:extLst>
              <a:ext uri="{FF2B5EF4-FFF2-40B4-BE49-F238E27FC236}">
                <a16:creationId xmlns:a16="http://schemas.microsoft.com/office/drawing/2014/main" id="{54B3D214-B52C-C547-BECE-8AFF0F54B2E7}"/>
              </a:ext>
            </a:extLst>
          </p:cNvPr>
          <p:cNvSpPr/>
          <p:nvPr/>
        </p:nvSpPr>
        <p:spPr>
          <a:xfrm>
            <a:off x="709096" y="608780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2" name="Rectangle 761">
            <a:extLst>
              <a:ext uri="{FF2B5EF4-FFF2-40B4-BE49-F238E27FC236}">
                <a16:creationId xmlns:a16="http://schemas.microsoft.com/office/drawing/2014/main" id="{823741FD-05BF-EA4D-B928-99728796A5CA}"/>
              </a:ext>
            </a:extLst>
          </p:cNvPr>
          <p:cNvSpPr/>
          <p:nvPr/>
        </p:nvSpPr>
        <p:spPr>
          <a:xfrm>
            <a:off x="278520" y="641072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3" name="Oval 762">
            <a:extLst>
              <a:ext uri="{FF2B5EF4-FFF2-40B4-BE49-F238E27FC236}">
                <a16:creationId xmlns:a16="http://schemas.microsoft.com/office/drawing/2014/main" id="{BC7FB318-DA8E-2A46-932D-1C71D32D9887}"/>
              </a:ext>
            </a:extLst>
          </p:cNvPr>
          <p:cNvSpPr/>
          <p:nvPr/>
        </p:nvSpPr>
        <p:spPr>
          <a:xfrm>
            <a:off x="332349" y="646454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4" name="Rectangle 763">
            <a:extLst>
              <a:ext uri="{FF2B5EF4-FFF2-40B4-BE49-F238E27FC236}">
                <a16:creationId xmlns:a16="http://schemas.microsoft.com/office/drawing/2014/main" id="{59992E64-EA8C-E840-8765-6D2C2257C164}"/>
              </a:ext>
            </a:extLst>
          </p:cNvPr>
          <p:cNvSpPr/>
          <p:nvPr/>
        </p:nvSpPr>
        <p:spPr>
          <a:xfrm>
            <a:off x="655267" y="641072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5" name="Oval 764">
            <a:extLst>
              <a:ext uri="{FF2B5EF4-FFF2-40B4-BE49-F238E27FC236}">
                <a16:creationId xmlns:a16="http://schemas.microsoft.com/office/drawing/2014/main" id="{D475229C-3534-2041-A26B-2A117905D243}"/>
              </a:ext>
            </a:extLst>
          </p:cNvPr>
          <p:cNvSpPr/>
          <p:nvPr/>
        </p:nvSpPr>
        <p:spPr>
          <a:xfrm>
            <a:off x="709096" y="646454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6" name="Rectangle 765">
            <a:extLst>
              <a:ext uri="{FF2B5EF4-FFF2-40B4-BE49-F238E27FC236}">
                <a16:creationId xmlns:a16="http://schemas.microsoft.com/office/drawing/2014/main" id="{B9D85149-64F1-2341-A9D4-CA04E3E26827}"/>
              </a:ext>
            </a:extLst>
          </p:cNvPr>
          <p:cNvSpPr/>
          <p:nvPr/>
        </p:nvSpPr>
        <p:spPr>
          <a:xfrm>
            <a:off x="278520" y="678747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7" name="Oval 766">
            <a:extLst>
              <a:ext uri="{FF2B5EF4-FFF2-40B4-BE49-F238E27FC236}">
                <a16:creationId xmlns:a16="http://schemas.microsoft.com/office/drawing/2014/main" id="{4065BBA4-2C3E-1946-ACB0-2BBE8AB26DFC}"/>
              </a:ext>
            </a:extLst>
          </p:cNvPr>
          <p:cNvSpPr/>
          <p:nvPr/>
        </p:nvSpPr>
        <p:spPr>
          <a:xfrm>
            <a:off x="332349" y="684129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8" name="Rectangle 767">
            <a:extLst>
              <a:ext uri="{FF2B5EF4-FFF2-40B4-BE49-F238E27FC236}">
                <a16:creationId xmlns:a16="http://schemas.microsoft.com/office/drawing/2014/main" id="{B8FDBB25-A007-854F-974F-BC20BA4634C4}"/>
              </a:ext>
            </a:extLst>
          </p:cNvPr>
          <p:cNvSpPr/>
          <p:nvPr/>
        </p:nvSpPr>
        <p:spPr>
          <a:xfrm>
            <a:off x="655267" y="678747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9" name="Oval 768">
            <a:extLst>
              <a:ext uri="{FF2B5EF4-FFF2-40B4-BE49-F238E27FC236}">
                <a16:creationId xmlns:a16="http://schemas.microsoft.com/office/drawing/2014/main" id="{BFA9AF98-C874-3F4C-A787-FB894936FE4F}"/>
              </a:ext>
            </a:extLst>
          </p:cNvPr>
          <p:cNvSpPr/>
          <p:nvPr/>
        </p:nvSpPr>
        <p:spPr>
          <a:xfrm>
            <a:off x="709096" y="684129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0" name="Rectangle 769">
            <a:extLst>
              <a:ext uri="{FF2B5EF4-FFF2-40B4-BE49-F238E27FC236}">
                <a16:creationId xmlns:a16="http://schemas.microsoft.com/office/drawing/2014/main" id="{AF46B65C-A150-5F44-8716-1039BD343F69}"/>
              </a:ext>
            </a:extLst>
          </p:cNvPr>
          <p:cNvSpPr/>
          <p:nvPr/>
        </p:nvSpPr>
        <p:spPr>
          <a:xfrm>
            <a:off x="278520" y="716422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1" name="Oval 770">
            <a:extLst>
              <a:ext uri="{FF2B5EF4-FFF2-40B4-BE49-F238E27FC236}">
                <a16:creationId xmlns:a16="http://schemas.microsoft.com/office/drawing/2014/main" id="{8C74C48E-EAEA-594B-95AA-86ED94B1654B}"/>
              </a:ext>
            </a:extLst>
          </p:cNvPr>
          <p:cNvSpPr/>
          <p:nvPr/>
        </p:nvSpPr>
        <p:spPr>
          <a:xfrm>
            <a:off x="332349" y="721804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2" name="Rectangle 771">
            <a:extLst>
              <a:ext uri="{FF2B5EF4-FFF2-40B4-BE49-F238E27FC236}">
                <a16:creationId xmlns:a16="http://schemas.microsoft.com/office/drawing/2014/main" id="{52A46735-16C1-1744-827F-6913FF5F1ADD}"/>
              </a:ext>
            </a:extLst>
          </p:cNvPr>
          <p:cNvSpPr/>
          <p:nvPr/>
        </p:nvSpPr>
        <p:spPr>
          <a:xfrm>
            <a:off x="655267" y="716422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3" name="Oval 772">
            <a:extLst>
              <a:ext uri="{FF2B5EF4-FFF2-40B4-BE49-F238E27FC236}">
                <a16:creationId xmlns:a16="http://schemas.microsoft.com/office/drawing/2014/main" id="{80545639-B264-484A-B34B-5C1CA48A6A26}"/>
              </a:ext>
            </a:extLst>
          </p:cNvPr>
          <p:cNvSpPr/>
          <p:nvPr/>
        </p:nvSpPr>
        <p:spPr>
          <a:xfrm>
            <a:off x="709096" y="721804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4" name="Rectangle 773">
            <a:extLst>
              <a:ext uri="{FF2B5EF4-FFF2-40B4-BE49-F238E27FC236}">
                <a16:creationId xmlns:a16="http://schemas.microsoft.com/office/drawing/2014/main" id="{527A3E72-7C86-D64C-BB43-4954E477029D}"/>
              </a:ext>
            </a:extLst>
          </p:cNvPr>
          <p:cNvSpPr/>
          <p:nvPr/>
        </p:nvSpPr>
        <p:spPr>
          <a:xfrm>
            <a:off x="278520" y="75388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5" name="Oval 774">
            <a:extLst>
              <a:ext uri="{FF2B5EF4-FFF2-40B4-BE49-F238E27FC236}">
                <a16:creationId xmlns:a16="http://schemas.microsoft.com/office/drawing/2014/main" id="{B7B7459C-C230-2742-9D94-7F47A532B232}"/>
              </a:ext>
            </a:extLst>
          </p:cNvPr>
          <p:cNvSpPr/>
          <p:nvPr/>
        </p:nvSpPr>
        <p:spPr>
          <a:xfrm>
            <a:off x="332349" y="75926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6" name="Rectangle 775">
            <a:extLst>
              <a:ext uri="{FF2B5EF4-FFF2-40B4-BE49-F238E27FC236}">
                <a16:creationId xmlns:a16="http://schemas.microsoft.com/office/drawing/2014/main" id="{0B83F470-756D-DF49-AE36-6C5CBEE65544}"/>
              </a:ext>
            </a:extLst>
          </p:cNvPr>
          <p:cNvSpPr/>
          <p:nvPr/>
        </p:nvSpPr>
        <p:spPr>
          <a:xfrm>
            <a:off x="655267" y="75388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7" name="Oval 776">
            <a:extLst>
              <a:ext uri="{FF2B5EF4-FFF2-40B4-BE49-F238E27FC236}">
                <a16:creationId xmlns:a16="http://schemas.microsoft.com/office/drawing/2014/main" id="{C8BE7F03-E20B-024D-A0F8-AF29BC17FAF0}"/>
              </a:ext>
            </a:extLst>
          </p:cNvPr>
          <p:cNvSpPr/>
          <p:nvPr/>
        </p:nvSpPr>
        <p:spPr>
          <a:xfrm>
            <a:off x="709096" y="75926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1" name="Rectangle 630">
            <a:extLst>
              <a:ext uri="{FF2B5EF4-FFF2-40B4-BE49-F238E27FC236}">
                <a16:creationId xmlns:a16="http://schemas.microsoft.com/office/drawing/2014/main" id="{3291414E-609A-FD4C-B2E4-E9010288A94E}"/>
              </a:ext>
            </a:extLst>
          </p:cNvPr>
          <p:cNvSpPr/>
          <p:nvPr/>
        </p:nvSpPr>
        <p:spPr>
          <a:xfrm>
            <a:off x="2543255" y="4965632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68</a:t>
            </a:r>
          </a:p>
        </p:txBody>
      </p:sp>
      <p:sp>
        <p:nvSpPr>
          <p:cNvPr id="738" name="Rectangle 737">
            <a:extLst>
              <a:ext uri="{FF2B5EF4-FFF2-40B4-BE49-F238E27FC236}">
                <a16:creationId xmlns:a16="http://schemas.microsoft.com/office/drawing/2014/main" id="{ACC1BE61-E54D-5E4A-B3DF-F2FAC00292AF}"/>
              </a:ext>
            </a:extLst>
          </p:cNvPr>
          <p:cNvSpPr/>
          <p:nvPr/>
        </p:nvSpPr>
        <p:spPr>
          <a:xfrm>
            <a:off x="1192289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9" name="Oval 738">
            <a:extLst>
              <a:ext uri="{FF2B5EF4-FFF2-40B4-BE49-F238E27FC236}">
                <a16:creationId xmlns:a16="http://schemas.microsoft.com/office/drawing/2014/main" id="{BF5601EF-2276-2C4B-B44F-0937E478E2BB}"/>
              </a:ext>
            </a:extLst>
          </p:cNvPr>
          <p:cNvSpPr/>
          <p:nvPr/>
        </p:nvSpPr>
        <p:spPr>
          <a:xfrm>
            <a:off x="1246118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0" name="Rectangle 739">
            <a:extLst>
              <a:ext uri="{FF2B5EF4-FFF2-40B4-BE49-F238E27FC236}">
                <a16:creationId xmlns:a16="http://schemas.microsoft.com/office/drawing/2014/main" id="{94C21A66-6B4B-944D-9C6B-3C39C4E3F254}"/>
              </a:ext>
            </a:extLst>
          </p:cNvPr>
          <p:cNvSpPr/>
          <p:nvPr/>
        </p:nvSpPr>
        <p:spPr>
          <a:xfrm>
            <a:off x="1569036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1" name="Oval 740">
            <a:extLst>
              <a:ext uri="{FF2B5EF4-FFF2-40B4-BE49-F238E27FC236}">
                <a16:creationId xmlns:a16="http://schemas.microsoft.com/office/drawing/2014/main" id="{1DEE9609-B770-DE4F-A7C2-91ED1598A852}"/>
              </a:ext>
            </a:extLst>
          </p:cNvPr>
          <p:cNvSpPr/>
          <p:nvPr/>
        </p:nvSpPr>
        <p:spPr>
          <a:xfrm>
            <a:off x="1622865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2" name="Rectangle 741">
            <a:extLst>
              <a:ext uri="{FF2B5EF4-FFF2-40B4-BE49-F238E27FC236}">
                <a16:creationId xmlns:a16="http://schemas.microsoft.com/office/drawing/2014/main" id="{80AFDA09-86E7-EA41-8CB0-10AF385D630E}"/>
              </a:ext>
            </a:extLst>
          </p:cNvPr>
          <p:cNvSpPr/>
          <p:nvPr/>
        </p:nvSpPr>
        <p:spPr>
          <a:xfrm>
            <a:off x="1192289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3" name="Oval 742">
            <a:extLst>
              <a:ext uri="{FF2B5EF4-FFF2-40B4-BE49-F238E27FC236}">
                <a16:creationId xmlns:a16="http://schemas.microsoft.com/office/drawing/2014/main" id="{0823B7E3-8C10-264A-B3A2-E29013527EFE}"/>
              </a:ext>
            </a:extLst>
          </p:cNvPr>
          <p:cNvSpPr/>
          <p:nvPr/>
        </p:nvSpPr>
        <p:spPr>
          <a:xfrm>
            <a:off x="1246118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4" name="Rectangle 743">
            <a:extLst>
              <a:ext uri="{FF2B5EF4-FFF2-40B4-BE49-F238E27FC236}">
                <a16:creationId xmlns:a16="http://schemas.microsoft.com/office/drawing/2014/main" id="{20CEE5B2-D678-9942-9413-A877B455919C}"/>
              </a:ext>
            </a:extLst>
          </p:cNvPr>
          <p:cNvSpPr/>
          <p:nvPr/>
        </p:nvSpPr>
        <p:spPr>
          <a:xfrm>
            <a:off x="1569036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5" name="Oval 744">
            <a:extLst>
              <a:ext uri="{FF2B5EF4-FFF2-40B4-BE49-F238E27FC236}">
                <a16:creationId xmlns:a16="http://schemas.microsoft.com/office/drawing/2014/main" id="{079211E2-86D4-5442-85E6-1A99094A4E24}"/>
              </a:ext>
            </a:extLst>
          </p:cNvPr>
          <p:cNvSpPr/>
          <p:nvPr/>
        </p:nvSpPr>
        <p:spPr>
          <a:xfrm>
            <a:off x="1622865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6" name="Rectangle 745">
            <a:extLst>
              <a:ext uri="{FF2B5EF4-FFF2-40B4-BE49-F238E27FC236}">
                <a16:creationId xmlns:a16="http://schemas.microsoft.com/office/drawing/2014/main" id="{0B28609C-3724-EF4C-BC9B-642C5CFD89EB}"/>
              </a:ext>
            </a:extLst>
          </p:cNvPr>
          <p:cNvSpPr/>
          <p:nvPr/>
        </p:nvSpPr>
        <p:spPr>
          <a:xfrm>
            <a:off x="1192289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7" name="Oval 746">
            <a:extLst>
              <a:ext uri="{FF2B5EF4-FFF2-40B4-BE49-F238E27FC236}">
                <a16:creationId xmlns:a16="http://schemas.microsoft.com/office/drawing/2014/main" id="{7705C1CD-8923-0140-A91F-94093A6B3E85}"/>
              </a:ext>
            </a:extLst>
          </p:cNvPr>
          <p:cNvSpPr/>
          <p:nvPr/>
        </p:nvSpPr>
        <p:spPr>
          <a:xfrm>
            <a:off x="1246118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8" name="Rectangle 747">
            <a:extLst>
              <a:ext uri="{FF2B5EF4-FFF2-40B4-BE49-F238E27FC236}">
                <a16:creationId xmlns:a16="http://schemas.microsoft.com/office/drawing/2014/main" id="{C5149F2B-19AD-3C41-8AE6-BA82C663E961}"/>
              </a:ext>
            </a:extLst>
          </p:cNvPr>
          <p:cNvSpPr/>
          <p:nvPr/>
        </p:nvSpPr>
        <p:spPr>
          <a:xfrm>
            <a:off x="1569036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9" name="Oval 748">
            <a:extLst>
              <a:ext uri="{FF2B5EF4-FFF2-40B4-BE49-F238E27FC236}">
                <a16:creationId xmlns:a16="http://schemas.microsoft.com/office/drawing/2014/main" id="{E403A405-EB28-A745-947A-F6135B5AE64D}"/>
              </a:ext>
            </a:extLst>
          </p:cNvPr>
          <p:cNvSpPr/>
          <p:nvPr/>
        </p:nvSpPr>
        <p:spPr>
          <a:xfrm>
            <a:off x="1622865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0" name="Rectangle 749">
            <a:extLst>
              <a:ext uri="{FF2B5EF4-FFF2-40B4-BE49-F238E27FC236}">
                <a16:creationId xmlns:a16="http://schemas.microsoft.com/office/drawing/2014/main" id="{3A7E9992-BF2A-4C45-83FD-E7B5E0A57533}"/>
              </a:ext>
            </a:extLst>
          </p:cNvPr>
          <p:cNvSpPr/>
          <p:nvPr/>
        </p:nvSpPr>
        <p:spPr>
          <a:xfrm>
            <a:off x="1192289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1" name="Oval 750">
            <a:extLst>
              <a:ext uri="{FF2B5EF4-FFF2-40B4-BE49-F238E27FC236}">
                <a16:creationId xmlns:a16="http://schemas.microsoft.com/office/drawing/2014/main" id="{449B18D6-19F6-454F-A4B9-597B7175DA99}"/>
              </a:ext>
            </a:extLst>
          </p:cNvPr>
          <p:cNvSpPr/>
          <p:nvPr/>
        </p:nvSpPr>
        <p:spPr>
          <a:xfrm>
            <a:off x="1246118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2" name="Rectangle 751">
            <a:extLst>
              <a:ext uri="{FF2B5EF4-FFF2-40B4-BE49-F238E27FC236}">
                <a16:creationId xmlns:a16="http://schemas.microsoft.com/office/drawing/2014/main" id="{9C8E1312-D715-2540-A12C-EDE94AEEFA90}"/>
              </a:ext>
            </a:extLst>
          </p:cNvPr>
          <p:cNvSpPr/>
          <p:nvPr/>
        </p:nvSpPr>
        <p:spPr>
          <a:xfrm>
            <a:off x="1569036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3" name="Oval 752">
            <a:extLst>
              <a:ext uri="{FF2B5EF4-FFF2-40B4-BE49-F238E27FC236}">
                <a16:creationId xmlns:a16="http://schemas.microsoft.com/office/drawing/2014/main" id="{8C6FBF2A-F489-CC4B-B73C-6C5316714B66}"/>
              </a:ext>
            </a:extLst>
          </p:cNvPr>
          <p:cNvSpPr/>
          <p:nvPr/>
        </p:nvSpPr>
        <p:spPr>
          <a:xfrm>
            <a:off x="1622865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4" name="Rectangle 753">
            <a:extLst>
              <a:ext uri="{FF2B5EF4-FFF2-40B4-BE49-F238E27FC236}">
                <a16:creationId xmlns:a16="http://schemas.microsoft.com/office/drawing/2014/main" id="{3C68707D-1C0B-6141-9368-0BC115D70421}"/>
              </a:ext>
            </a:extLst>
          </p:cNvPr>
          <p:cNvSpPr/>
          <p:nvPr/>
        </p:nvSpPr>
        <p:spPr>
          <a:xfrm>
            <a:off x="1192289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5" name="Oval 754">
            <a:extLst>
              <a:ext uri="{FF2B5EF4-FFF2-40B4-BE49-F238E27FC236}">
                <a16:creationId xmlns:a16="http://schemas.microsoft.com/office/drawing/2014/main" id="{F557DBEA-9BDE-7E43-BA2E-9548C90399CB}"/>
              </a:ext>
            </a:extLst>
          </p:cNvPr>
          <p:cNvSpPr/>
          <p:nvPr/>
        </p:nvSpPr>
        <p:spPr>
          <a:xfrm>
            <a:off x="1246118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6" name="Rectangle 755">
            <a:extLst>
              <a:ext uri="{FF2B5EF4-FFF2-40B4-BE49-F238E27FC236}">
                <a16:creationId xmlns:a16="http://schemas.microsoft.com/office/drawing/2014/main" id="{11239386-D050-0F4D-9B62-D3AF38AA07F3}"/>
              </a:ext>
            </a:extLst>
          </p:cNvPr>
          <p:cNvSpPr/>
          <p:nvPr/>
        </p:nvSpPr>
        <p:spPr>
          <a:xfrm>
            <a:off x="1569036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7" name="Oval 756">
            <a:extLst>
              <a:ext uri="{FF2B5EF4-FFF2-40B4-BE49-F238E27FC236}">
                <a16:creationId xmlns:a16="http://schemas.microsoft.com/office/drawing/2014/main" id="{CD61B98F-1793-7A4E-B48C-1DD045B8A6C6}"/>
              </a:ext>
            </a:extLst>
          </p:cNvPr>
          <p:cNvSpPr/>
          <p:nvPr/>
        </p:nvSpPr>
        <p:spPr>
          <a:xfrm>
            <a:off x="1622865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8" name="Rectangle 717">
            <a:extLst>
              <a:ext uri="{FF2B5EF4-FFF2-40B4-BE49-F238E27FC236}">
                <a16:creationId xmlns:a16="http://schemas.microsoft.com/office/drawing/2014/main" id="{90238472-1661-6E45-BE02-0B6EE1EA1E94}"/>
              </a:ext>
            </a:extLst>
          </p:cNvPr>
          <p:cNvSpPr/>
          <p:nvPr/>
        </p:nvSpPr>
        <p:spPr>
          <a:xfrm>
            <a:off x="2113250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9" name="Oval 718">
            <a:extLst>
              <a:ext uri="{FF2B5EF4-FFF2-40B4-BE49-F238E27FC236}">
                <a16:creationId xmlns:a16="http://schemas.microsoft.com/office/drawing/2014/main" id="{9F31CFCB-F0AA-1046-B274-F1D45E032928}"/>
              </a:ext>
            </a:extLst>
          </p:cNvPr>
          <p:cNvSpPr/>
          <p:nvPr/>
        </p:nvSpPr>
        <p:spPr>
          <a:xfrm>
            <a:off x="2167079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0" name="Rectangle 719">
            <a:extLst>
              <a:ext uri="{FF2B5EF4-FFF2-40B4-BE49-F238E27FC236}">
                <a16:creationId xmlns:a16="http://schemas.microsoft.com/office/drawing/2014/main" id="{4B1D9000-1CEE-4D4C-A9DC-293B0AA2A22C}"/>
              </a:ext>
            </a:extLst>
          </p:cNvPr>
          <p:cNvSpPr/>
          <p:nvPr/>
        </p:nvSpPr>
        <p:spPr>
          <a:xfrm>
            <a:off x="2489997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1" name="Oval 720">
            <a:extLst>
              <a:ext uri="{FF2B5EF4-FFF2-40B4-BE49-F238E27FC236}">
                <a16:creationId xmlns:a16="http://schemas.microsoft.com/office/drawing/2014/main" id="{15122168-1801-BC4A-AD01-5A3141124600}"/>
              </a:ext>
            </a:extLst>
          </p:cNvPr>
          <p:cNvSpPr/>
          <p:nvPr/>
        </p:nvSpPr>
        <p:spPr>
          <a:xfrm>
            <a:off x="2543826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2" name="Rectangle 721">
            <a:extLst>
              <a:ext uri="{FF2B5EF4-FFF2-40B4-BE49-F238E27FC236}">
                <a16:creationId xmlns:a16="http://schemas.microsoft.com/office/drawing/2014/main" id="{21E8F09F-5A9A-384F-8B6E-3F4F06D28425}"/>
              </a:ext>
            </a:extLst>
          </p:cNvPr>
          <p:cNvSpPr/>
          <p:nvPr/>
        </p:nvSpPr>
        <p:spPr>
          <a:xfrm>
            <a:off x="2113250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3" name="Oval 722">
            <a:extLst>
              <a:ext uri="{FF2B5EF4-FFF2-40B4-BE49-F238E27FC236}">
                <a16:creationId xmlns:a16="http://schemas.microsoft.com/office/drawing/2014/main" id="{98C3DCBE-1C05-8049-9F0E-92D8B56986D4}"/>
              </a:ext>
            </a:extLst>
          </p:cNvPr>
          <p:cNvSpPr/>
          <p:nvPr/>
        </p:nvSpPr>
        <p:spPr>
          <a:xfrm>
            <a:off x="2167079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4" name="Rectangle 723">
            <a:extLst>
              <a:ext uri="{FF2B5EF4-FFF2-40B4-BE49-F238E27FC236}">
                <a16:creationId xmlns:a16="http://schemas.microsoft.com/office/drawing/2014/main" id="{BF4F1136-4226-3B4F-B211-329DA0377381}"/>
              </a:ext>
            </a:extLst>
          </p:cNvPr>
          <p:cNvSpPr/>
          <p:nvPr/>
        </p:nvSpPr>
        <p:spPr>
          <a:xfrm>
            <a:off x="2489997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5" name="Oval 724">
            <a:extLst>
              <a:ext uri="{FF2B5EF4-FFF2-40B4-BE49-F238E27FC236}">
                <a16:creationId xmlns:a16="http://schemas.microsoft.com/office/drawing/2014/main" id="{970727D3-63E7-6645-AB3B-FC351D908322}"/>
              </a:ext>
            </a:extLst>
          </p:cNvPr>
          <p:cNvSpPr/>
          <p:nvPr/>
        </p:nvSpPr>
        <p:spPr>
          <a:xfrm>
            <a:off x="2543826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6" name="Rectangle 725">
            <a:extLst>
              <a:ext uri="{FF2B5EF4-FFF2-40B4-BE49-F238E27FC236}">
                <a16:creationId xmlns:a16="http://schemas.microsoft.com/office/drawing/2014/main" id="{F6C8956E-9EBF-4F4A-9EB9-E460A51D68A5}"/>
              </a:ext>
            </a:extLst>
          </p:cNvPr>
          <p:cNvSpPr/>
          <p:nvPr/>
        </p:nvSpPr>
        <p:spPr>
          <a:xfrm>
            <a:off x="2113250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7" name="Oval 726">
            <a:extLst>
              <a:ext uri="{FF2B5EF4-FFF2-40B4-BE49-F238E27FC236}">
                <a16:creationId xmlns:a16="http://schemas.microsoft.com/office/drawing/2014/main" id="{665AF83B-3A4C-504E-97BD-5920EAD5A587}"/>
              </a:ext>
            </a:extLst>
          </p:cNvPr>
          <p:cNvSpPr/>
          <p:nvPr/>
        </p:nvSpPr>
        <p:spPr>
          <a:xfrm>
            <a:off x="2167079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8" name="Rectangle 727">
            <a:extLst>
              <a:ext uri="{FF2B5EF4-FFF2-40B4-BE49-F238E27FC236}">
                <a16:creationId xmlns:a16="http://schemas.microsoft.com/office/drawing/2014/main" id="{A2EBFEDD-60F8-5746-96E0-DDB11EB772A3}"/>
              </a:ext>
            </a:extLst>
          </p:cNvPr>
          <p:cNvSpPr/>
          <p:nvPr/>
        </p:nvSpPr>
        <p:spPr>
          <a:xfrm>
            <a:off x="2489997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9" name="Oval 728">
            <a:extLst>
              <a:ext uri="{FF2B5EF4-FFF2-40B4-BE49-F238E27FC236}">
                <a16:creationId xmlns:a16="http://schemas.microsoft.com/office/drawing/2014/main" id="{DF9D4FC4-A378-E04D-AE41-8677F0CB3323}"/>
              </a:ext>
            </a:extLst>
          </p:cNvPr>
          <p:cNvSpPr/>
          <p:nvPr/>
        </p:nvSpPr>
        <p:spPr>
          <a:xfrm>
            <a:off x="2543826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0" name="Rectangle 729">
            <a:extLst>
              <a:ext uri="{FF2B5EF4-FFF2-40B4-BE49-F238E27FC236}">
                <a16:creationId xmlns:a16="http://schemas.microsoft.com/office/drawing/2014/main" id="{53085BBB-A787-BF4B-93B2-8DADA51B8E09}"/>
              </a:ext>
            </a:extLst>
          </p:cNvPr>
          <p:cNvSpPr/>
          <p:nvPr/>
        </p:nvSpPr>
        <p:spPr>
          <a:xfrm>
            <a:off x="2113250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1" name="Oval 730">
            <a:extLst>
              <a:ext uri="{FF2B5EF4-FFF2-40B4-BE49-F238E27FC236}">
                <a16:creationId xmlns:a16="http://schemas.microsoft.com/office/drawing/2014/main" id="{AE56F670-E9D8-B64E-9BB3-0F732CB6C4D6}"/>
              </a:ext>
            </a:extLst>
          </p:cNvPr>
          <p:cNvSpPr/>
          <p:nvPr/>
        </p:nvSpPr>
        <p:spPr>
          <a:xfrm>
            <a:off x="2167079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2" name="Rectangle 731">
            <a:extLst>
              <a:ext uri="{FF2B5EF4-FFF2-40B4-BE49-F238E27FC236}">
                <a16:creationId xmlns:a16="http://schemas.microsoft.com/office/drawing/2014/main" id="{1EBDF809-F07A-F543-A807-791A5F6D4073}"/>
              </a:ext>
            </a:extLst>
          </p:cNvPr>
          <p:cNvSpPr/>
          <p:nvPr/>
        </p:nvSpPr>
        <p:spPr>
          <a:xfrm>
            <a:off x="2489997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3" name="Oval 732">
            <a:extLst>
              <a:ext uri="{FF2B5EF4-FFF2-40B4-BE49-F238E27FC236}">
                <a16:creationId xmlns:a16="http://schemas.microsoft.com/office/drawing/2014/main" id="{D8F0717B-D056-E04E-BE80-E2B34D413840}"/>
              </a:ext>
            </a:extLst>
          </p:cNvPr>
          <p:cNvSpPr/>
          <p:nvPr/>
        </p:nvSpPr>
        <p:spPr>
          <a:xfrm>
            <a:off x="2543826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4" name="Rectangle 733">
            <a:extLst>
              <a:ext uri="{FF2B5EF4-FFF2-40B4-BE49-F238E27FC236}">
                <a16:creationId xmlns:a16="http://schemas.microsoft.com/office/drawing/2014/main" id="{A142F54D-24A9-6149-917C-E8D621664348}"/>
              </a:ext>
            </a:extLst>
          </p:cNvPr>
          <p:cNvSpPr/>
          <p:nvPr/>
        </p:nvSpPr>
        <p:spPr>
          <a:xfrm>
            <a:off x="2113250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5" name="Oval 734">
            <a:extLst>
              <a:ext uri="{FF2B5EF4-FFF2-40B4-BE49-F238E27FC236}">
                <a16:creationId xmlns:a16="http://schemas.microsoft.com/office/drawing/2014/main" id="{2651D04C-7037-7A4C-B715-643FFABE72B6}"/>
              </a:ext>
            </a:extLst>
          </p:cNvPr>
          <p:cNvSpPr/>
          <p:nvPr/>
        </p:nvSpPr>
        <p:spPr>
          <a:xfrm>
            <a:off x="2167079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6" name="Rectangle 735">
            <a:extLst>
              <a:ext uri="{FF2B5EF4-FFF2-40B4-BE49-F238E27FC236}">
                <a16:creationId xmlns:a16="http://schemas.microsoft.com/office/drawing/2014/main" id="{7925D91E-2411-864B-85B3-61B1A72A86C2}"/>
              </a:ext>
            </a:extLst>
          </p:cNvPr>
          <p:cNvSpPr/>
          <p:nvPr/>
        </p:nvSpPr>
        <p:spPr>
          <a:xfrm>
            <a:off x="2489997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7" name="Oval 736">
            <a:extLst>
              <a:ext uri="{FF2B5EF4-FFF2-40B4-BE49-F238E27FC236}">
                <a16:creationId xmlns:a16="http://schemas.microsoft.com/office/drawing/2014/main" id="{D3F0A595-A6E2-1541-9A8A-A11D3924C20A}"/>
              </a:ext>
            </a:extLst>
          </p:cNvPr>
          <p:cNvSpPr/>
          <p:nvPr/>
        </p:nvSpPr>
        <p:spPr>
          <a:xfrm>
            <a:off x="2543826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8" name="Rectangle 697">
            <a:extLst>
              <a:ext uri="{FF2B5EF4-FFF2-40B4-BE49-F238E27FC236}">
                <a16:creationId xmlns:a16="http://schemas.microsoft.com/office/drawing/2014/main" id="{AECB047F-492D-3D4D-BAE6-434050F1B49E}"/>
              </a:ext>
            </a:extLst>
          </p:cNvPr>
          <p:cNvSpPr/>
          <p:nvPr/>
        </p:nvSpPr>
        <p:spPr>
          <a:xfrm>
            <a:off x="3033218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9" name="Oval 698">
            <a:extLst>
              <a:ext uri="{FF2B5EF4-FFF2-40B4-BE49-F238E27FC236}">
                <a16:creationId xmlns:a16="http://schemas.microsoft.com/office/drawing/2014/main" id="{AC4A0296-58B8-6244-845F-165B456360EA}"/>
              </a:ext>
            </a:extLst>
          </p:cNvPr>
          <p:cNvSpPr/>
          <p:nvPr/>
        </p:nvSpPr>
        <p:spPr>
          <a:xfrm>
            <a:off x="3087047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0" name="Rectangle 699">
            <a:extLst>
              <a:ext uri="{FF2B5EF4-FFF2-40B4-BE49-F238E27FC236}">
                <a16:creationId xmlns:a16="http://schemas.microsoft.com/office/drawing/2014/main" id="{487695CD-8DE8-2F4A-A49E-B68F690CA1A0}"/>
              </a:ext>
            </a:extLst>
          </p:cNvPr>
          <p:cNvSpPr/>
          <p:nvPr/>
        </p:nvSpPr>
        <p:spPr>
          <a:xfrm>
            <a:off x="3409965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1" name="Oval 700">
            <a:extLst>
              <a:ext uri="{FF2B5EF4-FFF2-40B4-BE49-F238E27FC236}">
                <a16:creationId xmlns:a16="http://schemas.microsoft.com/office/drawing/2014/main" id="{D134236F-7300-AC43-B59F-78F3D98DC653}"/>
              </a:ext>
            </a:extLst>
          </p:cNvPr>
          <p:cNvSpPr/>
          <p:nvPr/>
        </p:nvSpPr>
        <p:spPr>
          <a:xfrm>
            <a:off x="3463794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2" name="Rectangle 701">
            <a:extLst>
              <a:ext uri="{FF2B5EF4-FFF2-40B4-BE49-F238E27FC236}">
                <a16:creationId xmlns:a16="http://schemas.microsoft.com/office/drawing/2014/main" id="{2B863A7D-F696-3145-A2BC-9F58C02017CC}"/>
              </a:ext>
            </a:extLst>
          </p:cNvPr>
          <p:cNvSpPr/>
          <p:nvPr/>
        </p:nvSpPr>
        <p:spPr>
          <a:xfrm>
            <a:off x="3033218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3" name="Oval 702">
            <a:extLst>
              <a:ext uri="{FF2B5EF4-FFF2-40B4-BE49-F238E27FC236}">
                <a16:creationId xmlns:a16="http://schemas.microsoft.com/office/drawing/2014/main" id="{A9187EEF-60EB-854F-BF1F-1A741D31B4A8}"/>
              </a:ext>
            </a:extLst>
          </p:cNvPr>
          <p:cNvSpPr/>
          <p:nvPr/>
        </p:nvSpPr>
        <p:spPr>
          <a:xfrm>
            <a:off x="3087047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4" name="Rectangle 703">
            <a:extLst>
              <a:ext uri="{FF2B5EF4-FFF2-40B4-BE49-F238E27FC236}">
                <a16:creationId xmlns:a16="http://schemas.microsoft.com/office/drawing/2014/main" id="{C8A914CC-FD39-7F45-8CEB-7B405C6A4CA3}"/>
              </a:ext>
            </a:extLst>
          </p:cNvPr>
          <p:cNvSpPr/>
          <p:nvPr/>
        </p:nvSpPr>
        <p:spPr>
          <a:xfrm>
            <a:off x="3409965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5" name="Oval 704">
            <a:extLst>
              <a:ext uri="{FF2B5EF4-FFF2-40B4-BE49-F238E27FC236}">
                <a16:creationId xmlns:a16="http://schemas.microsoft.com/office/drawing/2014/main" id="{EC4AF9A7-AFFF-D04F-A42D-1E979C42FECC}"/>
              </a:ext>
            </a:extLst>
          </p:cNvPr>
          <p:cNvSpPr/>
          <p:nvPr/>
        </p:nvSpPr>
        <p:spPr>
          <a:xfrm>
            <a:off x="3463794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6" name="Rectangle 705">
            <a:extLst>
              <a:ext uri="{FF2B5EF4-FFF2-40B4-BE49-F238E27FC236}">
                <a16:creationId xmlns:a16="http://schemas.microsoft.com/office/drawing/2014/main" id="{AB84A84A-C71D-F94E-A969-1A9EE7AD195F}"/>
              </a:ext>
            </a:extLst>
          </p:cNvPr>
          <p:cNvSpPr/>
          <p:nvPr/>
        </p:nvSpPr>
        <p:spPr>
          <a:xfrm>
            <a:off x="3033218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7" name="Oval 706">
            <a:extLst>
              <a:ext uri="{FF2B5EF4-FFF2-40B4-BE49-F238E27FC236}">
                <a16:creationId xmlns:a16="http://schemas.microsoft.com/office/drawing/2014/main" id="{9497D4EB-CFB9-D941-99BD-7427FA5DB438}"/>
              </a:ext>
            </a:extLst>
          </p:cNvPr>
          <p:cNvSpPr/>
          <p:nvPr/>
        </p:nvSpPr>
        <p:spPr>
          <a:xfrm>
            <a:off x="3087047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8" name="Rectangle 707">
            <a:extLst>
              <a:ext uri="{FF2B5EF4-FFF2-40B4-BE49-F238E27FC236}">
                <a16:creationId xmlns:a16="http://schemas.microsoft.com/office/drawing/2014/main" id="{41736F70-ADD6-334C-9E4E-E5330173A0A8}"/>
              </a:ext>
            </a:extLst>
          </p:cNvPr>
          <p:cNvSpPr/>
          <p:nvPr/>
        </p:nvSpPr>
        <p:spPr>
          <a:xfrm>
            <a:off x="3409965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9" name="Oval 708">
            <a:extLst>
              <a:ext uri="{FF2B5EF4-FFF2-40B4-BE49-F238E27FC236}">
                <a16:creationId xmlns:a16="http://schemas.microsoft.com/office/drawing/2014/main" id="{EBFF71BA-220C-164D-A385-587E5B75C285}"/>
              </a:ext>
            </a:extLst>
          </p:cNvPr>
          <p:cNvSpPr/>
          <p:nvPr/>
        </p:nvSpPr>
        <p:spPr>
          <a:xfrm>
            <a:off x="3463794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0" name="Rectangle 709">
            <a:extLst>
              <a:ext uri="{FF2B5EF4-FFF2-40B4-BE49-F238E27FC236}">
                <a16:creationId xmlns:a16="http://schemas.microsoft.com/office/drawing/2014/main" id="{A80EF48F-0B47-8549-9EA9-DEC8C0F0064B}"/>
              </a:ext>
            </a:extLst>
          </p:cNvPr>
          <p:cNvSpPr/>
          <p:nvPr/>
        </p:nvSpPr>
        <p:spPr>
          <a:xfrm>
            <a:off x="3033218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" name="Oval 710">
            <a:extLst>
              <a:ext uri="{FF2B5EF4-FFF2-40B4-BE49-F238E27FC236}">
                <a16:creationId xmlns:a16="http://schemas.microsoft.com/office/drawing/2014/main" id="{03414D2C-C548-3344-A32C-497439DC60DE}"/>
              </a:ext>
            </a:extLst>
          </p:cNvPr>
          <p:cNvSpPr/>
          <p:nvPr/>
        </p:nvSpPr>
        <p:spPr>
          <a:xfrm>
            <a:off x="3087047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2" name="Rectangle 711">
            <a:extLst>
              <a:ext uri="{FF2B5EF4-FFF2-40B4-BE49-F238E27FC236}">
                <a16:creationId xmlns:a16="http://schemas.microsoft.com/office/drawing/2014/main" id="{CF3B4371-A4C2-7645-9567-EEC4C3782FDC}"/>
              </a:ext>
            </a:extLst>
          </p:cNvPr>
          <p:cNvSpPr/>
          <p:nvPr/>
        </p:nvSpPr>
        <p:spPr>
          <a:xfrm>
            <a:off x="3409965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3" name="Oval 712">
            <a:extLst>
              <a:ext uri="{FF2B5EF4-FFF2-40B4-BE49-F238E27FC236}">
                <a16:creationId xmlns:a16="http://schemas.microsoft.com/office/drawing/2014/main" id="{1EEAB85C-1DC4-E544-AF21-CA8D17889D97}"/>
              </a:ext>
            </a:extLst>
          </p:cNvPr>
          <p:cNvSpPr/>
          <p:nvPr/>
        </p:nvSpPr>
        <p:spPr>
          <a:xfrm>
            <a:off x="3463794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4" name="Rectangle 713">
            <a:extLst>
              <a:ext uri="{FF2B5EF4-FFF2-40B4-BE49-F238E27FC236}">
                <a16:creationId xmlns:a16="http://schemas.microsoft.com/office/drawing/2014/main" id="{1E70912B-C38F-054C-84FB-254FDAFDABCE}"/>
              </a:ext>
            </a:extLst>
          </p:cNvPr>
          <p:cNvSpPr/>
          <p:nvPr/>
        </p:nvSpPr>
        <p:spPr>
          <a:xfrm>
            <a:off x="3033218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5" name="Oval 714">
            <a:extLst>
              <a:ext uri="{FF2B5EF4-FFF2-40B4-BE49-F238E27FC236}">
                <a16:creationId xmlns:a16="http://schemas.microsoft.com/office/drawing/2014/main" id="{D3C93063-C06E-E34B-88D2-0BA34A097A30}"/>
              </a:ext>
            </a:extLst>
          </p:cNvPr>
          <p:cNvSpPr/>
          <p:nvPr/>
        </p:nvSpPr>
        <p:spPr>
          <a:xfrm>
            <a:off x="3087047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6" name="Rectangle 715">
            <a:extLst>
              <a:ext uri="{FF2B5EF4-FFF2-40B4-BE49-F238E27FC236}">
                <a16:creationId xmlns:a16="http://schemas.microsoft.com/office/drawing/2014/main" id="{2153E0DA-9F0E-BC41-BCDD-619F276B9870}"/>
              </a:ext>
            </a:extLst>
          </p:cNvPr>
          <p:cNvSpPr/>
          <p:nvPr/>
        </p:nvSpPr>
        <p:spPr>
          <a:xfrm>
            <a:off x="3409965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" name="Oval 716">
            <a:extLst>
              <a:ext uri="{FF2B5EF4-FFF2-40B4-BE49-F238E27FC236}">
                <a16:creationId xmlns:a16="http://schemas.microsoft.com/office/drawing/2014/main" id="{011D6E64-A49B-564B-AAA4-8ED18F73E092}"/>
              </a:ext>
            </a:extLst>
          </p:cNvPr>
          <p:cNvSpPr/>
          <p:nvPr/>
        </p:nvSpPr>
        <p:spPr>
          <a:xfrm>
            <a:off x="3463794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8" name="Rectangle 677">
            <a:extLst>
              <a:ext uri="{FF2B5EF4-FFF2-40B4-BE49-F238E27FC236}">
                <a16:creationId xmlns:a16="http://schemas.microsoft.com/office/drawing/2014/main" id="{956D0982-2AA0-DA48-9EAE-E49EBE3F369A}"/>
              </a:ext>
            </a:extLst>
          </p:cNvPr>
          <p:cNvSpPr/>
          <p:nvPr/>
        </p:nvSpPr>
        <p:spPr>
          <a:xfrm>
            <a:off x="3946987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9" name="Oval 678">
            <a:extLst>
              <a:ext uri="{FF2B5EF4-FFF2-40B4-BE49-F238E27FC236}">
                <a16:creationId xmlns:a16="http://schemas.microsoft.com/office/drawing/2014/main" id="{0ACBB415-25AC-CE4A-91CF-554E80EF2434}"/>
              </a:ext>
            </a:extLst>
          </p:cNvPr>
          <p:cNvSpPr/>
          <p:nvPr/>
        </p:nvSpPr>
        <p:spPr>
          <a:xfrm>
            <a:off x="4000816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0" name="Rectangle 679">
            <a:extLst>
              <a:ext uri="{FF2B5EF4-FFF2-40B4-BE49-F238E27FC236}">
                <a16:creationId xmlns:a16="http://schemas.microsoft.com/office/drawing/2014/main" id="{B1E19D26-F4A6-104B-A212-A3A8B31C3D3A}"/>
              </a:ext>
            </a:extLst>
          </p:cNvPr>
          <p:cNvSpPr/>
          <p:nvPr/>
        </p:nvSpPr>
        <p:spPr>
          <a:xfrm>
            <a:off x="4323734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1" name="Oval 680">
            <a:extLst>
              <a:ext uri="{FF2B5EF4-FFF2-40B4-BE49-F238E27FC236}">
                <a16:creationId xmlns:a16="http://schemas.microsoft.com/office/drawing/2014/main" id="{8D466823-895C-A349-91C7-7E8B23A46E7E}"/>
              </a:ext>
            </a:extLst>
          </p:cNvPr>
          <p:cNvSpPr/>
          <p:nvPr/>
        </p:nvSpPr>
        <p:spPr>
          <a:xfrm>
            <a:off x="4377563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2" name="Rectangle 681">
            <a:extLst>
              <a:ext uri="{FF2B5EF4-FFF2-40B4-BE49-F238E27FC236}">
                <a16:creationId xmlns:a16="http://schemas.microsoft.com/office/drawing/2014/main" id="{47776D97-39E6-FC49-91AE-DB4CC8457905}"/>
              </a:ext>
            </a:extLst>
          </p:cNvPr>
          <p:cNvSpPr/>
          <p:nvPr/>
        </p:nvSpPr>
        <p:spPr>
          <a:xfrm>
            <a:off x="3946987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3" name="Oval 682">
            <a:extLst>
              <a:ext uri="{FF2B5EF4-FFF2-40B4-BE49-F238E27FC236}">
                <a16:creationId xmlns:a16="http://schemas.microsoft.com/office/drawing/2014/main" id="{0015FFDB-5392-F140-8F4F-4E61FF697EEA}"/>
              </a:ext>
            </a:extLst>
          </p:cNvPr>
          <p:cNvSpPr/>
          <p:nvPr/>
        </p:nvSpPr>
        <p:spPr>
          <a:xfrm>
            <a:off x="4000816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4" name="Rectangle 683">
            <a:extLst>
              <a:ext uri="{FF2B5EF4-FFF2-40B4-BE49-F238E27FC236}">
                <a16:creationId xmlns:a16="http://schemas.microsoft.com/office/drawing/2014/main" id="{9F3F0500-CA2E-884D-9C34-C7C47F52D716}"/>
              </a:ext>
            </a:extLst>
          </p:cNvPr>
          <p:cNvSpPr/>
          <p:nvPr/>
        </p:nvSpPr>
        <p:spPr>
          <a:xfrm>
            <a:off x="4323734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5" name="Oval 684">
            <a:extLst>
              <a:ext uri="{FF2B5EF4-FFF2-40B4-BE49-F238E27FC236}">
                <a16:creationId xmlns:a16="http://schemas.microsoft.com/office/drawing/2014/main" id="{B557D818-BEDA-424C-81DF-C46E30A8AA35}"/>
              </a:ext>
            </a:extLst>
          </p:cNvPr>
          <p:cNvSpPr/>
          <p:nvPr/>
        </p:nvSpPr>
        <p:spPr>
          <a:xfrm>
            <a:off x="4377563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6" name="Rectangle 685">
            <a:extLst>
              <a:ext uri="{FF2B5EF4-FFF2-40B4-BE49-F238E27FC236}">
                <a16:creationId xmlns:a16="http://schemas.microsoft.com/office/drawing/2014/main" id="{036B3A2F-3722-8E49-8590-CAD9E1505243}"/>
              </a:ext>
            </a:extLst>
          </p:cNvPr>
          <p:cNvSpPr/>
          <p:nvPr/>
        </p:nvSpPr>
        <p:spPr>
          <a:xfrm>
            <a:off x="3946987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7" name="Oval 686">
            <a:extLst>
              <a:ext uri="{FF2B5EF4-FFF2-40B4-BE49-F238E27FC236}">
                <a16:creationId xmlns:a16="http://schemas.microsoft.com/office/drawing/2014/main" id="{4B54426D-C805-C94C-8406-871A5FF94BC6}"/>
              </a:ext>
            </a:extLst>
          </p:cNvPr>
          <p:cNvSpPr/>
          <p:nvPr/>
        </p:nvSpPr>
        <p:spPr>
          <a:xfrm>
            <a:off x="4000816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8" name="Rectangle 687">
            <a:extLst>
              <a:ext uri="{FF2B5EF4-FFF2-40B4-BE49-F238E27FC236}">
                <a16:creationId xmlns:a16="http://schemas.microsoft.com/office/drawing/2014/main" id="{C4396225-17FA-0C41-A093-1C5494F4536B}"/>
              </a:ext>
            </a:extLst>
          </p:cNvPr>
          <p:cNvSpPr/>
          <p:nvPr/>
        </p:nvSpPr>
        <p:spPr>
          <a:xfrm>
            <a:off x="4323734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9" name="Oval 688">
            <a:extLst>
              <a:ext uri="{FF2B5EF4-FFF2-40B4-BE49-F238E27FC236}">
                <a16:creationId xmlns:a16="http://schemas.microsoft.com/office/drawing/2014/main" id="{40ECA682-5D00-D748-BB70-6B81997DD5AC}"/>
              </a:ext>
            </a:extLst>
          </p:cNvPr>
          <p:cNvSpPr/>
          <p:nvPr/>
        </p:nvSpPr>
        <p:spPr>
          <a:xfrm>
            <a:off x="4377563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0" name="Rectangle 689">
            <a:extLst>
              <a:ext uri="{FF2B5EF4-FFF2-40B4-BE49-F238E27FC236}">
                <a16:creationId xmlns:a16="http://schemas.microsoft.com/office/drawing/2014/main" id="{CDC4189F-07C0-1D48-A081-D4CC638A83B0}"/>
              </a:ext>
            </a:extLst>
          </p:cNvPr>
          <p:cNvSpPr/>
          <p:nvPr/>
        </p:nvSpPr>
        <p:spPr>
          <a:xfrm>
            <a:off x="3946987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1" name="Oval 690">
            <a:extLst>
              <a:ext uri="{FF2B5EF4-FFF2-40B4-BE49-F238E27FC236}">
                <a16:creationId xmlns:a16="http://schemas.microsoft.com/office/drawing/2014/main" id="{BFA09C32-8921-6D42-8049-2F0452D7A3AF}"/>
              </a:ext>
            </a:extLst>
          </p:cNvPr>
          <p:cNvSpPr/>
          <p:nvPr/>
        </p:nvSpPr>
        <p:spPr>
          <a:xfrm>
            <a:off x="4000816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2" name="Rectangle 691">
            <a:extLst>
              <a:ext uri="{FF2B5EF4-FFF2-40B4-BE49-F238E27FC236}">
                <a16:creationId xmlns:a16="http://schemas.microsoft.com/office/drawing/2014/main" id="{AF60D0FE-6272-1644-A728-90EB1B31834C}"/>
              </a:ext>
            </a:extLst>
          </p:cNvPr>
          <p:cNvSpPr/>
          <p:nvPr/>
        </p:nvSpPr>
        <p:spPr>
          <a:xfrm>
            <a:off x="4323734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3" name="Oval 692">
            <a:extLst>
              <a:ext uri="{FF2B5EF4-FFF2-40B4-BE49-F238E27FC236}">
                <a16:creationId xmlns:a16="http://schemas.microsoft.com/office/drawing/2014/main" id="{1AF5D41A-EC87-8141-BA38-226F91F19FE4}"/>
              </a:ext>
            </a:extLst>
          </p:cNvPr>
          <p:cNvSpPr/>
          <p:nvPr/>
        </p:nvSpPr>
        <p:spPr>
          <a:xfrm>
            <a:off x="4377563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4" name="Rectangle 693">
            <a:extLst>
              <a:ext uri="{FF2B5EF4-FFF2-40B4-BE49-F238E27FC236}">
                <a16:creationId xmlns:a16="http://schemas.microsoft.com/office/drawing/2014/main" id="{3C89A0D7-135B-7147-B805-8E459E27F964}"/>
              </a:ext>
            </a:extLst>
          </p:cNvPr>
          <p:cNvSpPr/>
          <p:nvPr/>
        </p:nvSpPr>
        <p:spPr>
          <a:xfrm>
            <a:off x="3946987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5" name="Oval 694">
            <a:extLst>
              <a:ext uri="{FF2B5EF4-FFF2-40B4-BE49-F238E27FC236}">
                <a16:creationId xmlns:a16="http://schemas.microsoft.com/office/drawing/2014/main" id="{049AC05E-A71E-7443-9C1E-79F9B8B1D713}"/>
              </a:ext>
            </a:extLst>
          </p:cNvPr>
          <p:cNvSpPr/>
          <p:nvPr/>
        </p:nvSpPr>
        <p:spPr>
          <a:xfrm>
            <a:off x="4000816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6" name="Rectangle 695">
            <a:extLst>
              <a:ext uri="{FF2B5EF4-FFF2-40B4-BE49-F238E27FC236}">
                <a16:creationId xmlns:a16="http://schemas.microsoft.com/office/drawing/2014/main" id="{441B8D45-D90F-DC48-8704-C4999176AAC7}"/>
              </a:ext>
            </a:extLst>
          </p:cNvPr>
          <p:cNvSpPr/>
          <p:nvPr/>
        </p:nvSpPr>
        <p:spPr>
          <a:xfrm>
            <a:off x="4323734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7" name="Oval 696">
            <a:extLst>
              <a:ext uri="{FF2B5EF4-FFF2-40B4-BE49-F238E27FC236}">
                <a16:creationId xmlns:a16="http://schemas.microsoft.com/office/drawing/2014/main" id="{2EA08220-C346-F645-8C16-9359C866A59E}"/>
              </a:ext>
            </a:extLst>
          </p:cNvPr>
          <p:cNvSpPr/>
          <p:nvPr/>
        </p:nvSpPr>
        <p:spPr>
          <a:xfrm>
            <a:off x="4377563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8" name="Rectangle 657">
            <a:extLst>
              <a:ext uri="{FF2B5EF4-FFF2-40B4-BE49-F238E27FC236}">
                <a16:creationId xmlns:a16="http://schemas.microsoft.com/office/drawing/2014/main" id="{00694616-70D7-7845-8A4A-CFB5CB4DF0DC}"/>
              </a:ext>
            </a:extLst>
          </p:cNvPr>
          <p:cNvSpPr/>
          <p:nvPr/>
        </p:nvSpPr>
        <p:spPr>
          <a:xfrm>
            <a:off x="4867948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9" name="Oval 658">
            <a:extLst>
              <a:ext uri="{FF2B5EF4-FFF2-40B4-BE49-F238E27FC236}">
                <a16:creationId xmlns:a16="http://schemas.microsoft.com/office/drawing/2014/main" id="{279FDC6C-FA1B-9940-996D-D1629019F852}"/>
              </a:ext>
            </a:extLst>
          </p:cNvPr>
          <p:cNvSpPr/>
          <p:nvPr/>
        </p:nvSpPr>
        <p:spPr>
          <a:xfrm>
            <a:off x="4921777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0" name="Rectangle 659">
            <a:extLst>
              <a:ext uri="{FF2B5EF4-FFF2-40B4-BE49-F238E27FC236}">
                <a16:creationId xmlns:a16="http://schemas.microsoft.com/office/drawing/2014/main" id="{FDCFE0F8-5AF7-A048-B17A-048564C388A0}"/>
              </a:ext>
            </a:extLst>
          </p:cNvPr>
          <p:cNvSpPr/>
          <p:nvPr/>
        </p:nvSpPr>
        <p:spPr>
          <a:xfrm>
            <a:off x="5244695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1" name="Oval 660">
            <a:extLst>
              <a:ext uri="{FF2B5EF4-FFF2-40B4-BE49-F238E27FC236}">
                <a16:creationId xmlns:a16="http://schemas.microsoft.com/office/drawing/2014/main" id="{19A6F1AA-B5B1-404E-8426-D1693576E5D0}"/>
              </a:ext>
            </a:extLst>
          </p:cNvPr>
          <p:cNvSpPr/>
          <p:nvPr/>
        </p:nvSpPr>
        <p:spPr>
          <a:xfrm>
            <a:off x="5298524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2" name="Rectangle 661">
            <a:extLst>
              <a:ext uri="{FF2B5EF4-FFF2-40B4-BE49-F238E27FC236}">
                <a16:creationId xmlns:a16="http://schemas.microsoft.com/office/drawing/2014/main" id="{F49682B6-8D15-774F-ADEB-6D0EF59692D8}"/>
              </a:ext>
            </a:extLst>
          </p:cNvPr>
          <p:cNvSpPr/>
          <p:nvPr/>
        </p:nvSpPr>
        <p:spPr>
          <a:xfrm>
            <a:off x="4867948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3" name="Oval 662">
            <a:extLst>
              <a:ext uri="{FF2B5EF4-FFF2-40B4-BE49-F238E27FC236}">
                <a16:creationId xmlns:a16="http://schemas.microsoft.com/office/drawing/2014/main" id="{4D3DCB32-FD45-D44C-9EC8-C349FAD52CBB}"/>
              </a:ext>
            </a:extLst>
          </p:cNvPr>
          <p:cNvSpPr/>
          <p:nvPr/>
        </p:nvSpPr>
        <p:spPr>
          <a:xfrm>
            <a:off x="4921777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4" name="Rectangle 663">
            <a:extLst>
              <a:ext uri="{FF2B5EF4-FFF2-40B4-BE49-F238E27FC236}">
                <a16:creationId xmlns:a16="http://schemas.microsoft.com/office/drawing/2014/main" id="{1CA5CA2D-D7B9-5244-B43F-A41C7DE6DE18}"/>
              </a:ext>
            </a:extLst>
          </p:cNvPr>
          <p:cNvSpPr/>
          <p:nvPr/>
        </p:nvSpPr>
        <p:spPr>
          <a:xfrm>
            <a:off x="5244695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5" name="Oval 664">
            <a:extLst>
              <a:ext uri="{FF2B5EF4-FFF2-40B4-BE49-F238E27FC236}">
                <a16:creationId xmlns:a16="http://schemas.microsoft.com/office/drawing/2014/main" id="{716DB051-BD3C-394B-B49B-1E51EC568BBB}"/>
              </a:ext>
            </a:extLst>
          </p:cNvPr>
          <p:cNvSpPr/>
          <p:nvPr/>
        </p:nvSpPr>
        <p:spPr>
          <a:xfrm>
            <a:off x="5298524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6" name="Rectangle 665">
            <a:extLst>
              <a:ext uri="{FF2B5EF4-FFF2-40B4-BE49-F238E27FC236}">
                <a16:creationId xmlns:a16="http://schemas.microsoft.com/office/drawing/2014/main" id="{55A4FAE4-1FD0-8942-BC2A-4493CC03E154}"/>
              </a:ext>
            </a:extLst>
          </p:cNvPr>
          <p:cNvSpPr/>
          <p:nvPr/>
        </p:nvSpPr>
        <p:spPr>
          <a:xfrm>
            <a:off x="4867948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7" name="Oval 666">
            <a:extLst>
              <a:ext uri="{FF2B5EF4-FFF2-40B4-BE49-F238E27FC236}">
                <a16:creationId xmlns:a16="http://schemas.microsoft.com/office/drawing/2014/main" id="{822E0D2B-58CC-EA4B-9245-BF54D001CCAA}"/>
              </a:ext>
            </a:extLst>
          </p:cNvPr>
          <p:cNvSpPr/>
          <p:nvPr/>
        </p:nvSpPr>
        <p:spPr>
          <a:xfrm>
            <a:off x="4921777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8" name="Rectangle 667">
            <a:extLst>
              <a:ext uri="{FF2B5EF4-FFF2-40B4-BE49-F238E27FC236}">
                <a16:creationId xmlns:a16="http://schemas.microsoft.com/office/drawing/2014/main" id="{16AEFE80-1640-AF4D-89A5-0984A490B246}"/>
              </a:ext>
            </a:extLst>
          </p:cNvPr>
          <p:cNvSpPr/>
          <p:nvPr/>
        </p:nvSpPr>
        <p:spPr>
          <a:xfrm>
            <a:off x="5244695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9" name="Oval 668">
            <a:extLst>
              <a:ext uri="{FF2B5EF4-FFF2-40B4-BE49-F238E27FC236}">
                <a16:creationId xmlns:a16="http://schemas.microsoft.com/office/drawing/2014/main" id="{7B5B7678-1A53-464E-9B65-D7F847CD81DF}"/>
              </a:ext>
            </a:extLst>
          </p:cNvPr>
          <p:cNvSpPr/>
          <p:nvPr/>
        </p:nvSpPr>
        <p:spPr>
          <a:xfrm>
            <a:off x="5298524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0" name="Rectangle 669">
            <a:extLst>
              <a:ext uri="{FF2B5EF4-FFF2-40B4-BE49-F238E27FC236}">
                <a16:creationId xmlns:a16="http://schemas.microsoft.com/office/drawing/2014/main" id="{24A168F6-24CF-3A4D-B5C0-42B99C03312E}"/>
              </a:ext>
            </a:extLst>
          </p:cNvPr>
          <p:cNvSpPr/>
          <p:nvPr/>
        </p:nvSpPr>
        <p:spPr>
          <a:xfrm>
            <a:off x="4867948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1" name="Oval 670">
            <a:extLst>
              <a:ext uri="{FF2B5EF4-FFF2-40B4-BE49-F238E27FC236}">
                <a16:creationId xmlns:a16="http://schemas.microsoft.com/office/drawing/2014/main" id="{7B91EA83-3A6E-C741-A5DB-9439E864EE50}"/>
              </a:ext>
            </a:extLst>
          </p:cNvPr>
          <p:cNvSpPr/>
          <p:nvPr/>
        </p:nvSpPr>
        <p:spPr>
          <a:xfrm>
            <a:off x="4921777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2" name="Rectangle 671">
            <a:extLst>
              <a:ext uri="{FF2B5EF4-FFF2-40B4-BE49-F238E27FC236}">
                <a16:creationId xmlns:a16="http://schemas.microsoft.com/office/drawing/2014/main" id="{B2CBBBB1-16FD-1442-897F-D113EDD79488}"/>
              </a:ext>
            </a:extLst>
          </p:cNvPr>
          <p:cNvSpPr/>
          <p:nvPr/>
        </p:nvSpPr>
        <p:spPr>
          <a:xfrm>
            <a:off x="5244695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3" name="Oval 672">
            <a:extLst>
              <a:ext uri="{FF2B5EF4-FFF2-40B4-BE49-F238E27FC236}">
                <a16:creationId xmlns:a16="http://schemas.microsoft.com/office/drawing/2014/main" id="{4FA23A05-23E0-6D45-BD0F-2202B8D27F6F}"/>
              </a:ext>
            </a:extLst>
          </p:cNvPr>
          <p:cNvSpPr/>
          <p:nvPr/>
        </p:nvSpPr>
        <p:spPr>
          <a:xfrm>
            <a:off x="5298524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4" name="Rectangle 673">
            <a:extLst>
              <a:ext uri="{FF2B5EF4-FFF2-40B4-BE49-F238E27FC236}">
                <a16:creationId xmlns:a16="http://schemas.microsoft.com/office/drawing/2014/main" id="{E24D9D40-3BD3-934B-8E49-3836FFA5A3F6}"/>
              </a:ext>
            </a:extLst>
          </p:cNvPr>
          <p:cNvSpPr/>
          <p:nvPr/>
        </p:nvSpPr>
        <p:spPr>
          <a:xfrm>
            <a:off x="4867948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5" name="Oval 674">
            <a:extLst>
              <a:ext uri="{FF2B5EF4-FFF2-40B4-BE49-F238E27FC236}">
                <a16:creationId xmlns:a16="http://schemas.microsoft.com/office/drawing/2014/main" id="{6D43B708-145B-1646-BC36-82222678B5A7}"/>
              </a:ext>
            </a:extLst>
          </p:cNvPr>
          <p:cNvSpPr/>
          <p:nvPr/>
        </p:nvSpPr>
        <p:spPr>
          <a:xfrm>
            <a:off x="4921777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6" name="Rectangle 675">
            <a:extLst>
              <a:ext uri="{FF2B5EF4-FFF2-40B4-BE49-F238E27FC236}">
                <a16:creationId xmlns:a16="http://schemas.microsoft.com/office/drawing/2014/main" id="{7C55883E-8722-CB40-9894-950CBC4B384F}"/>
              </a:ext>
            </a:extLst>
          </p:cNvPr>
          <p:cNvSpPr/>
          <p:nvPr/>
        </p:nvSpPr>
        <p:spPr>
          <a:xfrm>
            <a:off x="5244695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7" name="Oval 676">
            <a:extLst>
              <a:ext uri="{FF2B5EF4-FFF2-40B4-BE49-F238E27FC236}">
                <a16:creationId xmlns:a16="http://schemas.microsoft.com/office/drawing/2014/main" id="{EA20A3AC-C363-1644-8DCC-ADFC265EA957}"/>
              </a:ext>
            </a:extLst>
          </p:cNvPr>
          <p:cNvSpPr/>
          <p:nvPr/>
        </p:nvSpPr>
        <p:spPr>
          <a:xfrm>
            <a:off x="5298524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8" name="Rectangle 637">
            <a:extLst>
              <a:ext uri="{FF2B5EF4-FFF2-40B4-BE49-F238E27FC236}">
                <a16:creationId xmlns:a16="http://schemas.microsoft.com/office/drawing/2014/main" id="{54B317AD-7D9A-9D4C-95AB-A14B21FE3A06}"/>
              </a:ext>
            </a:extLst>
          </p:cNvPr>
          <p:cNvSpPr/>
          <p:nvPr/>
        </p:nvSpPr>
        <p:spPr>
          <a:xfrm>
            <a:off x="5790815" y="6061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9" name="Oval 638">
            <a:extLst>
              <a:ext uri="{FF2B5EF4-FFF2-40B4-BE49-F238E27FC236}">
                <a16:creationId xmlns:a16="http://schemas.microsoft.com/office/drawing/2014/main" id="{B5BAAC7F-38DC-2F4A-B25B-AFE6D5C034A2}"/>
              </a:ext>
            </a:extLst>
          </p:cNvPr>
          <p:cNvSpPr/>
          <p:nvPr/>
        </p:nvSpPr>
        <p:spPr>
          <a:xfrm>
            <a:off x="5844644" y="6115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0" name="Rectangle 639">
            <a:extLst>
              <a:ext uri="{FF2B5EF4-FFF2-40B4-BE49-F238E27FC236}">
                <a16:creationId xmlns:a16="http://schemas.microsoft.com/office/drawing/2014/main" id="{AB4F7808-F0B1-3B41-A4A6-58A9F5C543E7}"/>
              </a:ext>
            </a:extLst>
          </p:cNvPr>
          <p:cNvSpPr/>
          <p:nvPr/>
        </p:nvSpPr>
        <p:spPr>
          <a:xfrm>
            <a:off x="6167562" y="6061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1" name="Oval 640">
            <a:extLst>
              <a:ext uri="{FF2B5EF4-FFF2-40B4-BE49-F238E27FC236}">
                <a16:creationId xmlns:a16="http://schemas.microsoft.com/office/drawing/2014/main" id="{040CE954-6F08-C146-9095-6613DE765DA9}"/>
              </a:ext>
            </a:extLst>
          </p:cNvPr>
          <p:cNvSpPr/>
          <p:nvPr/>
        </p:nvSpPr>
        <p:spPr>
          <a:xfrm>
            <a:off x="6221391" y="6115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2" name="Rectangle 641">
            <a:extLst>
              <a:ext uri="{FF2B5EF4-FFF2-40B4-BE49-F238E27FC236}">
                <a16:creationId xmlns:a16="http://schemas.microsoft.com/office/drawing/2014/main" id="{AF3FD389-099D-D248-BCA3-3262580384DA}"/>
              </a:ext>
            </a:extLst>
          </p:cNvPr>
          <p:cNvSpPr/>
          <p:nvPr/>
        </p:nvSpPr>
        <p:spPr>
          <a:xfrm>
            <a:off x="5790815" y="643855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3" name="Oval 642">
            <a:extLst>
              <a:ext uri="{FF2B5EF4-FFF2-40B4-BE49-F238E27FC236}">
                <a16:creationId xmlns:a16="http://schemas.microsoft.com/office/drawing/2014/main" id="{0427A520-5FE1-3C47-8AFF-9C17B4A6AB5B}"/>
              </a:ext>
            </a:extLst>
          </p:cNvPr>
          <p:cNvSpPr/>
          <p:nvPr/>
        </p:nvSpPr>
        <p:spPr>
          <a:xfrm>
            <a:off x="5844644" y="649237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4" name="Rectangle 643">
            <a:extLst>
              <a:ext uri="{FF2B5EF4-FFF2-40B4-BE49-F238E27FC236}">
                <a16:creationId xmlns:a16="http://schemas.microsoft.com/office/drawing/2014/main" id="{8D911BFB-6D91-2042-8C5C-CC69C8E7C3A6}"/>
              </a:ext>
            </a:extLst>
          </p:cNvPr>
          <p:cNvSpPr/>
          <p:nvPr/>
        </p:nvSpPr>
        <p:spPr>
          <a:xfrm>
            <a:off x="6167562" y="643855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5" name="Oval 644">
            <a:extLst>
              <a:ext uri="{FF2B5EF4-FFF2-40B4-BE49-F238E27FC236}">
                <a16:creationId xmlns:a16="http://schemas.microsoft.com/office/drawing/2014/main" id="{22297637-39C6-6747-A52F-3BDACB6AE849}"/>
              </a:ext>
            </a:extLst>
          </p:cNvPr>
          <p:cNvSpPr/>
          <p:nvPr/>
        </p:nvSpPr>
        <p:spPr>
          <a:xfrm>
            <a:off x="6221391" y="649237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6" name="Rectangle 645">
            <a:extLst>
              <a:ext uri="{FF2B5EF4-FFF2-40B4-BE49-F238E27FC236}">
                <a16:creationId xmlns:a16="http://schemas.microsoft.com/office/drawing/2014/main" id="{E48BB9AD-BBFF-0142-9838-BF3E23931008}"/>
              </a:ext>
            </a:extLst>
          </p:cNvPr>
          <p:cNvSpPr/>
          <p:nvPr/>
        </p:nvSpPr>
        <p:spPr>
          <a:xfrm>
            <a:off x="5790815" y="68153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7" name="Oval 646">
            <a:extLst>
              <a:ext uri="{FF2B5EF4-FFF2-40B4-BE49-F238E27FC236}">
                <a16:creationId xmlns:a16="http://schemas.microsoft.com/office/drawing/2014/main" id="{CE7540CC-1CA9-E744-B5A5-DBA07AF28EB8}"/>
              </a:ext>
            </a:extLst>
          </p:cNvPr>
          <p:cNvSpPr/>
          <p:nvPr/>
        </p:nvSpPr>
        <p:spPr>
          <a:xfrm>
            <a:off x="5844644" y="68691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8" name="Rectangle 647">
            <a:extLst>
              <a:ext uri="{FF2B5EF4-FFF2-40B4-BE49-F238E27FC236}">
                <a16:creationId xmlns:a16="http://schemas.microsoft.com/office/drawing/2014/main" id="{40875313-2A58-F446-ABFF-370EBA491D33}"/>
              </a:ext>
            </a:extLst>
          </p:cNvPr>
          <p:cNvSpPr/>
          <p:nvPr/>
        </p:nvSpPr>
        <p:spPr>
          <a:xfrm>
            <a:off x="6167562" y="68153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9" name="Oval 648">
            <a:extLst>
              <a:ext uri="{FF2B5EF4-FFF2-40B4-BE49-F238E27FC236}">
                <a16:creationId xmlns:a16="http://schemas.microsoft.com/office/drawing/2014/main" id="{110931D5-EFF0-7D4B-985B-AD5D6A35FAED}"/>
              </a:ext>
            </a:extLst>
          </p:cNvPr>
          <p:cNvSpPr/>
          <p:nvPr/>
        </p:nvSpPr>
        <p:spPr>
          <a:xfrm>
            <a:off x="6221391" y="68691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0" name="Rectangle 649">
            <a:extLst>
              <a:ext uri="{FF2B5EF4-FFF2-40B4-BE49-F238E27FC236}">
                <a16:creationId xmlns:a16="http://schemas.microsoft.com/office/drawing/2014/main" id="{B56FD272-4001-5F44-AECA-4ACD60B0BF7E}"/>
              </a:ext>
            </a:extLst>
          </p:cNvPr>
          <p:cNvSpPr/>
          <p:nvPr/>
        </p:nvSpPr>
        <p:spPr>
          <a:xfrm>
            <a:off x="5790815" y="7192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1" name="Oval 650">
            <a:extLst>
              <a:ext uri="{FF2B5EF4-FFF2-40B4-BE49-F238E27FC236}">
                <a16:creationId xmlns:a16="http://schemas.microsoft.com/office/drawing/2014/main" id="{9DDD8C2F-DBE7-6546-B883-AB227D8F439F}"/>
              </a:ext>
            </a:extLst>
          </p:cNvPr>
          <p:cNvSpPr/>
          <p:nvPr/>
        </p:nvSpPr>
        <p:spPr>
          <a:xfrm>
            <a:off x="5844644" y="7245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2" name="Rectangle 651">
            <a:extLst>
              <a:ext uri="{FF2B5EF4-FFF2-40B4-BE49-F238E27FC236}">
                <a16:creationId xmlns:a16="http://schemas.microsoft.com/office/drawing/2014/main" id="{D99E35C0-BB7B-0A4E-93BA-31FEAD68E912}"/>
              </a:ext>
            </a:extLst>
          </p:cNvPr>
          <p:cNvSpPr/>
          <p:nvPr/>
        </p:nvSpPr>
        <p:spPr>
          <a:xfrm>
            <a:off x="6167562" y="7192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4" name="Rectangle 653">
            <a:extLst>
              <a:ext uri="{FF2B5EF4-FFF2-40B4-BE49-F238E27FC236}">
                <a16:creationId xmlns:a16="http://schemas.microsoft.com/office/drawing/2014/main" id="{E1F8E636-CC7A-854B-BC38-7EB9B5F63F55}"/>
              </a:ext>
            </a:extLst>
          </p:cNvPr>
          <p:cNvSpPr/>
          <p:nvPr/>
        </p:nvSpPr>
        <p:spPr>
          <a:xfrm>
            <a:off x="5790815" y="756665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5" name="Oval 654">
            <a:extLst>
              <a:ext uri="{FF2B5EF4-FFF2-40B4-BE49-F238E27FC236}">
                <a16:creationId xmlns:a16="http://schemas.microsoft.com/office/drawing/2014/main" id="{FF89C7F8-66EA-4B47-92E3-D4EDAC35E292}"/>
              </a:ext>
            </a:extLst>
          </p:cNvPr>
          <p:cNvSpPr/>
          <p:nvPr/>
        </p:nvSpPr>
        <p:spPr>
          <a:xfrm>
            <a:off x="5844644" y="762047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6" name="Rectangle 655">
            <a:extLst>
              <a:ext uri="{FF2B5EF4-FFF2-40B4-BE49-F238E27FC236}">
                <a16:creationId xmlns:a16="http://schemas.microsoft.com/office/drawing/2014/main" id="{49323FC4-2069-714F-88A7-A2C073D48404}"/>
              </a:ext>
            </a:extLst>
          </p:cNvPr>
          <p:cNvSpPr/>
          <p:nvPr/>
        </p:nvSpPr>
        <p:spPr>
          <a:xfrm>
            <a:off x="6167562" y="756665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567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DEFFEFF-5854-3B44-A1F9-7C1E0730249D}"/>
              </a:ext>
            </a:extLst>
          </p:cNvPr>
          <p:cNvCxnSpPr/>
          <p:nvPr/>
        </p:nvCxnSpPr>
        <p:spPr>
          <a:xfrm>
            <a:off x="154745" y="4360985"/>
            <a:ext cx="6513341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" name="Rectangle 388">
            <a:extLst>
              <a:ext uri="{FF2B5EF4-FFF2-40B4-BE49-F238E27FC236}">
                <a16:creationId xmlns:a16="http://schemas.microsoft.com/office/drawing/2014/main" id="{11B134B7-73E4-6E44-AF32-B9241DB7A835}"/>
              </a:ext>
            </a:extLst>
          </p:cNvPr>
          <p:cNvSpPr/>
          <p:nvPr/>
        </p:nvSpPr>
        <p:spPr>
          <a:xfrm>
            <a:off x="2528788" y="277091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59F7ED70-BF92-814E-AE0B-65B544623B9C}"/>
              </a:ext>
            </a:extLst>
          </p:cNvPr>
          <p:cNvSpPr/>
          <p:nvPr/>
        </p:nvSpPr>
        <p:spPr>
          <a:xfrm>
            <a:off x="2098783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074D2A16-5450-544B-B6D0-90801BBF7EE8}"/>
              </a:ext>
            </a:extLst>
          </p:cNvPr>
          <p:cNvSpPr/>
          <p:nvPr/>
        </p:nvSpPr>
        <p:spPr>
          <a:xfrm>
            <a:off x="2152612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3DC47AAC-A009-2D45-933A-F295D1228EA5}"/>
              </a:ext>
            </a:extLst>
          </p:cNvPr>
          <p:cNvSpPr/>
          <p:nvPr/>
        </p:nvSpPr>
        <p:spPr>
          <a:xfrm>
            <a:off x="2475530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BFC12E21-EB10-9745-AD06-75F5B755DEFD}"/>
              </a:ext>
            </a:extLst>
          </p:cNvPr>
          <p:cNvSpPr/>
          <p:nvPr/>
        </p:nvSpPr>
        <p:spPr>
          <a:xfrm>
            <a:off x="2529359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6BFF782F-33ED-1544-83E7-8299052E2C0C}"/>
              </a:ext>
            </a:extLst>
          </p:cNvPr>
          <p:cNvSpPr/>
          <p:nvPr/>
        </p:nvSpPr>
        <p:spPr>
          <a:xfrm>
            <a:off x="2098783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1386DCC9-EAA9-4F4D-9B0B-7253A8C5C42A}"/>
              </a:ext>
            </a:extLst>
          </p:cNvPr>
          <p:cNvSpPr/>
          <p:nvPr/>
        </p:nvSpPr>
        <p:spPr>
          <a:xfrm>
            <a:off x="2152612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4451A393-7B34-314F-9D78-381B851457FD}"/>
              </a:ext>
            </a:extLst>
          </p:cNvPr>
          <p:cNvSpPr/>
          <p:nvPr/>
        </p:nvSpPr>
        <p:spPr>
          <a:xfrm>
            <a:off x="2475530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1E7F8768-7AC4-8845-93AD-249DA9D6A86A}"/>
              </a:ext>
            </a:extLst>
          </p:cNvPr>
          <p:cNvSpPr/>
          <p:nvPr/>
        </p:nvSpPr>
        <p:spPr>
          <a:xfrm>
            <a:off x="2529359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CE4D9560-E5B7-8445-A904-91F154089072}"/>
              </a:ext>
            </a:extLst>
          </p:cNvPr>
          <p:cNvSpPr/>
          <p:nvPr/>
        </p:nvSpPr>
        <p:spPr>
          <a:xfrm>
            <a:off x="2098783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C1BDAE5F-E40B-0D4D-AAD3-5E58B68B311B}"/>
              </a:ext>
            </a:extLst>
          </p:cNvPr>
          <p:cNvSpPr/>
          <p:nvPr/>
        </p:nvSpPr>
        <p:spPr>
          <a:xfrm>
            <a:off x="2152612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3F9075F8-30C5-7543-8678-D11C472B3347}"/>
              </a:ext>
            </a:extLst>
          </p:cNvPr>
          <p:cNvSpPr/>
          <p:nvPr/>
        </p:nvSpPr>
        <p:spPr>
          <a:xfrm>
            <a:off x="2475530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3FA86CF5-0502-2C44-83BA-71D3977F5DF0}"/>
              </a:ext>
            </a:extLst>
          </p:cNvPr>
          <p:cNvSpPr/>
          <p:nvPr/>
        </p:nvSpPr>
        <p:spPr>
          <a:xfrm>
            <a:off x="2529359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F4F1A3CC-9AFD-9440-B9DA-EA2CEDF372D1}"/>
              </a:ext>
            </a:extLst>
          </p:cNvPr>
          <p:cNvSpPr/>
          <p:nvPr/>
        </p:nvSpPr>
        <p:spPr>
          <a:xfrm>
            <a:off x="2098783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A33DCFE7-D66D-B641-A52E-6DE0CAC67778}"/>
              </a:ext>
            </a:extLst>
          </p:cNvPr>
          <p:cNvSpPr/>
          <p:nvPr/>
        </p:nvSpPr>
        <p:spPr>
          <a:xfrm>
            <a:off x="2152612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226B0852-AE8A-4B4E-95BC-AD6344AB60DC}"/>
              </a:ext>
            </a:extLst>
          </p:cNvPr>
          <p:cNvSpPr/>
          <p:nvPr/>
        </p:nvSpPr>
        <p:spPr>
          <a:xfrm>
            <a:off x="2475530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46D866CB-A35F-3B49-86CE-22CA2F5868AD}"/>
              </a:ext>
            </a:extLst>
          </p:cNvPr>
          <p:cNvSpPr/>
          <p:nvPr/>
        </p:nvSpPr>
        <p:spPr>
          <a:xfrm>
            <a:off x="2529359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F8586B17-1B48-7B4C-A73C-D0DA761E59A4}"/>
              </a:ext>
            </a:extLst>
          </p:cNvPr>
          <p:cNvSpPr/>
          <p:nvPr/>
        </p:nvSpPr>
        <p:spPr>
          <a:xfrm>
            <a:off x="2098783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E36A7C9C-E0A4-B44A-ABC5-6594883B011D}"/>
              </a:ext>
            </a:extLst>
          </p:cNvPr>
          <p:cNvSpPr/>
          <p:nvPr/>
        </p:nvSpPr>
        <p:spPr>
          <a:xfrm>
            <a:off x="2152612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0679CD8D-E589-1A48-8DCA-0AAEF440EFD0}"/>
              </a:ext>
            </a:extLst>
          </p:cNvPr>
          <p:cNvSpPr/>
          <p:nvPr/>
        </p:nvSpPr>
        <p:spPr>
          <a:xfrm>
            <a:off x="2475530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C9C6A82F-4E1D-6741-BC94-2BE6DBCF13B6}"/>
              </a:ext>
            </a:extLst>
          </p:cNvPr>
          <p:cNvSpPr/>
          <p:nvPr/>
        </p:nvSpPr>
        <p:spPr>
          <a:xfrm>
            <a:off x="2529359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2" name="Rectangle 341">
            <a:extLst>
              <a:ext uri="{FF2B5EF4-FFF2-40B4-BE49-F238E27FC236}">
                <a16:creationId xmlns:a16="http://schemas.microsoft.com/office/drawing/2014/main" id="{29FCA5BC-80D9-BD4C-901D-EC2EE48D84D5}"/>
              </a:ext>
            </a:extLst>
          </p:cNvPr>
          <p:cNvSpPr/>
          <p:nvPr/>
        </p:nvSpPr>
        <p:spPr>
          <a:xfrm>
            <a:off x="3018751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Oval 342">
            <a:extLst>
              <a:ext uri="{FF2B5EF4-FFF2-40B4-BE49-F238E27FC236}">
                <a16:creationId xmlns:a16="http://schemas.microsoft.com/office/drawing/2014/main" id="{C9CD84FF-7FC7-8047-92D1-7F1F4A8B8ADF}"/>
              </a:ext>
            </a:extLst>
          </p:cNvPr>
          <p:cNvSpPr/>
          <p:nvPr/>
        </p:nvSpPr>
        <p:spPr>
          <a:xfrm>
            <a:off x="3072580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76BB1381-C916-414C-91EC-0FCE7579FF97}"/>
              </a:ext>
            </a:extLst>
          </p:cNvPr>
          <p:cNvSpPr/>
          <p:nvPr/>
        </p:nvSpPr>
        <p:spPr>
          <a:xfrm>
            <a:off x="3395498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Oval 344">
            <a:extLst>
              <a:ext uri="{FF2B5EF4-FFF2-40B4-BE49-F238E27FC236}">
                <a16:creationId xmlns:a16="http://schemas.microsoft.com/office/drawing/2014/main" id="{57CE1648-668B-B74D-A652-312429662171}"/>
              </a:ext>
            </a:extLst>
          </p:cNvPr>
          <p:cNvSpPr/>
          <p:nvPr/>
        </p:nvSpPr>
        <p:spPr>
          <a:xfrm>
            <a:off x="3449327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F62F4F60-F8A4-6A4D-96A1-742B945F589B}"/>
              </a:ext>
            </a:extLst>
          </p:cNvPr>
          <p:cNvSpPr/>
          <p:nvPr/>
        </p:nvSpPr>
        <p:spPr>
          <a:xfrm>
            <a:off x="3018751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Oval 346">
            <a:extLst>
              <a:ext uri="{FF2B5EF4-FFF2-40B4-BE49-F238E27FC236}">
                <a16:creationId xmlns:a16="http://schemas.microsoft.com/office/drawing/2014/main" id="{EC74AFA6-3FF3-8148-92FF-5AE162966B76}"/>
              </a:ext>
            </a:extLst>
          </p:cNvPr>
          <p:cNvSpPr/>
          <p:nvPr/>
        </p:nvSpPr>
        <p:spPr>
          <a:xfrm>
            <a:off x="3072580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B36F0AC4-1D15-8441-8DDD-8561A589E36E}"/>
              </a:ext>
            </a:extLst>
          </p:cNvPr>
          <p:cNvSpPr/>
          <p:nvPr/>
        </p:nvSpPr>
        <p:spPr>
          <a:xfrm>
            <a:off x="3395498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Oval 348">
            <a:extLst>
              <a:ext uri="{FF2B5EF4-FFF2-40B4-BE49-F238E27FC236}">
                <a16:creationId xmlns:a16="http://schemas.microsoft.com/office/drawing/2014/main" id="{DCB33E86-B84C-CB40-BF0D-C7BCE47E1C99}"/>
              </a:ext>
            </a:extLst>
          </p:cNvPr>
          <p:cNvSpPr/>
          <p:nvPr/>
        </p:nvSpPr>
        <p:spPr>
          <a:xfrm>
            <a:off x="3449327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0" name="Rectangle 349">
            <a:extLst>
              <a:ext uri="{FF2B5EF4-FFF2-40B4-BE49-F238E27FC236}">
                <a16:creationId xmlns:a16="http://schemas.microsoft.com/office/drawing/2014/main" id="{14D6BF98-F834-464C-8AEC-25D64C8FBC49}"/>
              </a:ext>
            </a:extLst>
          </p:cNvPr>
          <p:cNvSpPr/>
          <p:nvPr/>
        </p:nvSpPr>
        <p:spPr>
          <a:xfrm>
            <a:off x="3018751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Oval 350">
            <a:extLst>
              <a:ext uri="{FF2B5EF4-FFF2-40B4-BE49-F238E27FC236}">
                <a16:creationId xmlns:a16="http://schemas.microsoft.com/office/drawing/2014/main" id="{0809A383-3E3D-AF4F-9DEC-9B1911AA6219}"/>
              </a:ext>
            </a:extLst>
          </p:cNvPr>
          <p:cNvSpPr/>
          <p:nvPr/>
        </p:nvSpPr>
        <p:spPr>
          <a:xfrm>
            <a:off x="3072580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2" name="Rectangle 351">
            <a:extLst>
              <a:ext uri="{FF2B5EF4-FFF2-40B4-BE49-F238E27FC236}">
                <a16:creationId xmlns:a16="http://schemas.microsoft.com/office/drawing/2014/main" id="{9EDC5235-B113-3F4E-AB7A-F21BAD3C1F9C}"/>
              </a:ext>
            </a:extLst>
          </p:cNvPr>
          <p:cNvSpPr/>
          <p:nvPr/>
        </p:nvSpPr>
        <p:spPr>
          <a:xfrm>
            <a:off x="3395498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Oval 352">
            <a:extLst>
              <a:ext uri="{FF2B5EF4-FFF2-40B4-BE49-F238E27FC236}">
                <a16:creationId xmlns:a16="http://schemas.microsoft.com/office/drawing/2014/main" id="{1AA60ADA-C428-394F-974F-C5772B66D884}"/>
              </a:ext>
            </a:extLst>
          </p:cNvPr>
          <p:cNvSpPr/>
          <p:nvPr/>
        </p:nvSpPr>
        <p:spPr>
          <a:xfrm>
            <a:off x="3449327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4" name="Rectangle 353">
            <a:extLst>
              <a:ext uri="{FF2B5EF4-FFF2-40B4-BE49-F238E27FC236}">
                <a16:creationId xmlns:a16="http://schemas.microsoft.com/office/drawing/2014/main" id="{DFD1E0FE-BBD0-5E49-B657-5FC14FFC94F6}"/>
              </a:ext>
            </a:extLst>
          </p:cNvPr>
          <p:cNvSpPr/>
          <p:nvPr/>
        </p:nvSpPr>
        <p:spPr>
          <a:xfrm>
            <a:off x="3018751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Oval 354">
            <a:extLst>
              <a:ext uri="{FF2B5EF4-FFF2-40B4-BE49-F238E27FC236}">
                <a16:creationId xmlns:a16="http://schemas.microsoft.com/office/drawing/2014/main" id="{FEF373E9-A746-E64D-AB70-D98A02525A6A}"/>
              </a:ext>
            </a:extLst>
          </p:cNvPr>
          <p:cNvSpPr/>
          <p:nvPr/>
        </p:nvSpPr>
        <p:spPr>
          <a:xfrm>
            <a:off x="3072580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6" name="Rectangle 355">
            <a:extLst>
              <a:ext uri="{FF2B5EF4-FFF2-40B4-BE49-F238E27FC236}">
                <a16:creationId xmlns:a16="http://schemas.microsoft.com/office/drawing/2014/main" id="{1BF28C66-A891-6E4E-B43C-8157FEC652C9}"/>
              </a:ext>
            </a:extLst>
          </p:cNvPr>
          <p:cNvSpPr/>
          <p:nvPr/>
        </p:nvSpPr>
        <p:spPr>
          <a:xfrm>
            <a:off x="3395498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Oval 356">
            <a:extLst>
              <a:ext uri="{FF2B5EF4-FFF2-40B4-BE49-F238E27FC236}">
                <a16:creationId xmlns:a16="http://schemas.microsoft.com/office/drawing/2014/main" id="{0C586A28-9372-F447-BA65-E92C8E2A96AD}"/>
              </a:ext>
            </a:extLst>
          </p:cNvPr>
          <p:cNvSpPr/>
          <p:nvPr/>
        </p:nvSpPr>
        <p:spPr>
          <a:xfrm>
            <a:off x="3449327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8" name="Rectangle 357">
            <a:extLst>
              <a:ext uri="{FF2B5EF4-FFF2-40B4-BE49-F238E27FC236}">
                <a16:creationId xmlns:a16="http://schemas.microsoft.com/office/drawing/2014/main" id="{D02AF91C-0362-4B4A-83C0-2AFCDD4DFAE4}"/>
              </a:ext>
            </a:extLst>
          </p:cNvPr>
          <p:cNvSpPr/>
          <p:nvPr/>
        </p:nvSpPr>
        <p:spPr>
          <a:xfrm>
            <a:off x="3018751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Oval 358">
            <a:extLst>
              <a:ext uri="{FF2B5EF4-FFF2-40B4-BE49-F238E27FC236}">
                <a16:creationId xmlns:a16="http://schemas.microsoft.com/office/drawing/2014/main" id="{C6DE3811-602F-DB4B-BE95-755DBAB8306A}"/>
              </a:ext>
            </a:extLst>
          </p:cNvPr>
          <p:cNvSpPr/>
          <p:nvPr/>
        </p:nvSpPr>
        <p:spPr>
          <a:xfrm>
            <a:off x="3072580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0" name="Rectangle 359">
            <a:extLst>
              <a:ext uri="{FF2B5EF4-FFF2-40B4-BE49-F238E27FC236}">
                <a16:creationId xmlns:a16="http://schemas.microsoft.com/office/drawing/2014/main" id="{2259AE10-0046-D14B-BB02-987D90A91A64}"/>
              </a:ext>
            </a:extLst>
          </p:cNvPr>
          <p:cNvSpPr/>
          <p:nvPr/>
        </p:nvSpPr>
        <p:spPr>
          <a:xfrm>
            <a:off x="3395498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Oval 360">
            <a:extLst>
              <a:ext uri="{FF2B5EF4-FFF2-40B4-BE49-F238E27FC236}">
                <a16:creationId xmlns:a16="http://schemas.microsoft.com/office/drawing/2014/main" id="{DFBB2FD8-590F-0B45-A1B5-4618352879E0}"/>
              </a:ext>
            </a:extLst>
          </p:cNvPr>
          <p:cNvSpPr/>
          <p:nvPr/>
        </p:nvSpPr>
        <p:spPr>
          <a:xfrm>
            <a:off x="3449327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3" name="Rectangle 362">
            <a:extLst>
              <a:ext uri="{FF2B5EF4-FFF2-40B4-BE49-F238E27FC236}">
                <a16:creationId xmlns:a16="http://schemas.microsoft.com/office/drawing/2014/main" id="{130FEAB7-B19A-9849-981E-761F12DA45E0}"/>
              </a:ext>
            </a:extLst>
          </p:cNvPr>
          <p:cNvSpPr/>
          <p:nvPr/>
        </p:nvSpPr>
        <p:spPr>
          <a:xfrm>
            <a:off x="3932520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val 363">
            <a:extLst>
              <a:ext uri="{FF2B5EF4-FFF2-40B4-BE49-F238E27FC236}">
                <a16:creationId xmlns:a16="http://schemas.microsoft.com/office/drawing/2014/main" id="{021A12D8-76AA-564B-BB2B-D9DC3B4C0074}"/>
              </a:ext>
            </a:extLst>
          </p:cNvPr>
          <p:cNvSpPr/>
          <p:nvPr/>
        </p:nvSpPr>
        <p:spPr>
          <a:xfrm>
            <a:off x="3986349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5" name="Rectangle 364">
            <a:extLst>
              <a:ext uri="{FF2B5EF4-FFF2-40B4-BE49-F238E27FC236}">
                <a16:creationId xmlns:a16="http://schemas.microsoft.com/office/drawing/2014/main" id="{3AEA88F9-7344-594D-9206-5FC47ECF21A1}"/>
              </a:ext>
            </a:extLst>
          </p:cNvPr>
          <p:cNvSpPr/>
          <p:nvPr/>
        </p:nvSpPr>
        <p:spPr>
          <a:xfrm>
            <a:off x="4309267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7" name="Rectangle 366">
            <a:extLst>
              <a:ext uri="{FF2B5EF4-FFF2-40B4-BE49-F238E27FC236}">
                <a16:creationId xmlns:a16="http://schemas.microsoft.com/office/drawing/2014/main" id="{88A0D415-FE89-6440-8168-06A3AAC1FFAE}"/>
              </a:ext>
            </a:extLst>
          </p:cNvPr>
          <p:cNvSpPr/>
          <p:nvPr/>
        </p:nvSpPr>
        <p:spPr>
          <a:xfrm>
            <a:off x="3932520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Oval 367">
            <a:extLst>
              <a:ext uri="{FF2B5EF4-FFF2-40B4-BE49-F238E27FC236}">
                <a16:creationId xmlns:a16="http://schemas.microsoft.com/office/drawing/2014/main" id="{DE132582-B789-684D-9E33-8F254EF9D440}"/>
              </a:ext>
            </a:extLst>
          </p:cNvPr>
          <p:cNvSpPr/>
          <p:nvPr/>
        </p:nvSpPr>
        <p:spPr>
          <a:xfrm>
            <a:off x="3986349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9" name="Rectangle 368">
            <a:extLst>
              <a:ext uri="{FF2B5EF4-FFF2-40B4-BE49-F238E27FC236}">
                <a16:creationId xmlns:a16="http://schemas.microsoft.com/office/drawing/2014/main" id="{DD8AFF51-CBBF-8D45-9381-8B92D2B83D00}"/>
              </a:ext>
            </a:extLst>
          </p:cNvPr>
          <p:cNvSpPr/>
          <p:nvPr/>
        </p:nvSpPr>
        <p:spPr>
          <a:xfrm>
            <a:off x="4309267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Rectangle 370">
            <a:extLst>
              <a:ext uri="{FF2B5EF4-FFF2-40B4-BE49-F238E27FC236}">
                <a16:creationId xmlns:a16="http://schemas.microsoft.com/office/drawing/2014/main" id="{C86CA04E-718C-EF42-8159-32354AC0E79F}"/>
              </a:ext>
            </a:extLst>
          </p:cNvPr>
          <p:cNvSpPr/>
          <p:nvPr/>
        </p:nvSpPr>
        <p:spPr>
          <a:xfrm>
            <a:off x="3932520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Oval 371">
            <a:extLst>
              <a:ext uri="{FF2B5EF4-FFF2-40B4-BE49-F238E27FC236}">
                <a16:creationId xmlns:a16="http://schemas.microsoft.com/office/drawing/2014/main" id="{C2F994AF-DC63-1242-8D2D-1F206294746B}"/>
              </a:ext>
            </a:extLst>
          </p:cNvPr>
          <p:cNvSpPr/>
          <p:nvPr/>
        </p:nvSpPr>
        <p:spPr>
          <a:xfrm>
            <a:off x="3986349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3" name="Rectangle 372">
            <a:extLst>
              <a:ext uri="{FF2B5EF4-FFF2-40B4-BE49-F238E27FC236}">
                <a16:creationId xmlns:a16="http://schemas.microsoft.com/office/drawing/2014/main" id="{53C2F20A-C3A2-7B4B-AA95-649FC3428B54}"/>
              </a:ext>
            </a:extLst>
          </p:cNvPr>
          <p:cNvSpPr/>
          <p:nvPr/>
        </p:nvSpPr>
        <p:spPr>
          <a:xfrm>
            <a:off x="4309267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5" name="Rectangle 374">
            <a:extLst>
              <a:ext uri="{FF2B5EF4-FFF2-40B4-BE49-F238E27FC236}">
                <a16:creationId xmlns:a16="http://schemas.microsoft.com/office/drawing/2014/main" id="{CD8740C2-23FA-6F42-BF18-4808EDDA886E}"/>
              </a:ext>
            </a:extLst>
          </p:cNvPr>
          <p:cNvSpPr/>
          <p:nvPr/>
        </p:nvSpPr>
        <p:spPr>
          <a:xfrm>
            <a:off x="3932520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Oval 375">
            <a:extLst>
              <a:ext uri="{FF2B5EF4-FFF2-40B4-BE49-F238E27FC236}">
                <a16:creationId xmlns:a16="http://schemas.microsoft.com/office/drawing/2014/main" id="{8F698EC5-9F8F-974C-AC54-F8E004FA19A7}"/>
              </a:ext>
            </a:extLst>
          </p:cNvPr>
          <p:cNvSpPr/>
          <p:nvPr/>
        </p:nvSpPr>
        <p:spPr>
          <a:xfrm>
            <a:off x="3986349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7" name="Rectangle 376">
            <a:extLst>
              <a:ext uri="{FF2B5EF4-FFF2-40B4-BE49-F238E27FC236}">
                <a16:creationId xmlns:a16="http://schemas.microsoft.com/office/drawing/2014/main" id="{CA13BE83-3BCB-FD4C-A8E3-0ABE5AFD5086}"/>
              </a:ext>
            </a:extLst>
          </p:cNvPr>
          <p:cNvSpPr/>
          <p:nvPr/>
        </p:nvSpPr>
        <p:spPr>
          <a:xfrm>
            <a:off x="4309267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81F3E657-7B46-9242-8611-01CB97D16AD6}"/>
              </a:ext>
            </a:extLst>
          </p:cNvPr>
          <p:cNvSpPr/>
          <p:nvPr/>
        </p:nvSpPr>
        <p:spPr>
          <a:xfrm>
            <a:off x="3932520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1" name="Rectangle 380">
            <a:extLst>
              <a:ext uri="{FF2B5EF4-FFF2-40B4-BE49-F238E27FC236}">
                <a16:creationId xmlns:a16="http://schemas.microsoft.com/office/drawing/2014/main" id="{B382A3B1-F6FA-B343-868A-2C3C76971786}"/>
              </a:ext>
            </a:extLst>
          </p:cNvPr>
          <p:cNvSpPr/>
          <p:nvPr/>
        </p:nvSpPr>
        <p:spPr>
          <a:xfrm>
            <a:off x="4309267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1" name="Rectangle 630">
            <a:extLst>
              <a:ext uri="{FF2B5EF4-FFF2-40B4-BE49-F238E27FC236}">
                <a16:creationId xmlns:a16="http://schemas.microsoft.com/office/drawing/2014/main" id="{3291414E-609A-FD4C-B2E4-E9010288A94E}"/>
              </a:ext>
            </a:extLst>
          </p:cNvPr>
          <p:cNvSpPr/>
          <p:nvPr/>
        </p:nvSpPr>
        <p:spPr>
          <a:xfrm>
            <a:off x="2543255" y="4965632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17</a:t>
            </a:r>
          </a:p>
        </p:txBody>
      </p:sp>
      <p:sp>
        <p:nvSpPr>
          <p:cNvPr id="718" name="Rectangle 717">
            <a:extLst>
              <a:ext uri="{FF2B5EF4-FFF2-40B4-BE49-F238E27FC236}">
                <a16:creationId xmlns:a16="http://schemas.microsoft.com/office/drawing/2014/main" id="{90238472-1661-6E45-BE02-0B6EE1EA1E94}"/>
              </a:ext>
            </a:extLst>
          </p:cNvPr>
          <p:cNvSpPr/>
          <p:nvPr/>
        </p:nvSpPr>
        <p:spPr>
          <a:xfrm>
            <a:off x="2527592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9" name="Oval 718">
            <a:extLst>
              <a:ext uri="{FF2B5EF4-FFF2-40B4-BE49-F238E27FC236}">
                <a16:creationId xmlns:a16="http://schemas.microsoft.com/office/drawing/2014/main" id="{9F31CFCB-F0AA-1046-B274-F1D45E032928}"/>
              </a:ext>
            </a:extLst>
          </p:cNvPr>
          <p:cNvSpPr/>
          <p:nvPr/>
        </p:nvSpPr>
        <p:spPr>
          <a:xfrm>
            <a:off x="2581421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0" name="Rectangle 719">
            <a:extLst>
              <a:ext uri="{FF2B5EF4-FFF2-40B4-BE49-F238E27FC236}">
                <a16:creationId xmlns:a16="http://schemas.microsoft.com/office/drawing/2014/main" id="{4B1D9000-1CEE-4D4C-A9DC-293B0AA2A22C}"/>
              </a:ext>
            </a:extLst>
          </p:cNvPr>
          <p:cNvSpPr/>
          <p:nvPr/>
        </p:nvSpPr>
        <p:spPr>
          <a:xfrm>
            <a:off x="2904339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1" name="Oval 720">
            <a:extLst>
              <a:ext uri="{FF2B5EF4-FFF2-40B4-BE49-F238E27FC236}">
                <a16:creationId xmlns:a16="http://schemas.microsoft.com/office/drawing/2014/main" id="{15122168-1801-BC4A-AD01-5A3141124600}"/>
              </a:ext>
            </a:extLst>
          </p:cNvPr>
          <p:cNvSpPr/>
          <p:nvPr/>
        </p:nvSpPr>
        <p:spPr>
          <a:xfrm>
            <a:off x="2958168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2" name="Rectangle 721">
            <a:extLst>
              <a:ext uri="{FF2B5EF4-FFF2-40B4-BE49-F238E27FC236}">
                <a16:creationId xmlns:a16="http://schemas.microsoft.com/office/drawing/2014/main" id="{21E8F09F-5A9A-384F-8B6E-3F4F06D28425}"/>
              </a:ext>
            </a:extLst>
          </p:cNvPr>
          <p:cNvSpPr/>
          <p:nvPr/>
        </p:nvSpPr>
        <p:spPr>
          <a:xfrm>
            <a:off x="2527592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3" name="Oval 722">
            <a:extLst>
              <a:ext uri="{FF2B5EF4-FFF2-40B4-BE49-F238E27FC236}">
                <a16:creationId xmlns:a16="http://schemas.microsoft.com/office/drawing/2014/main" id="{98C3DCBE-1C05-8049-9F0E-92D8B56986D4}"/>
              </a:ext>
            </a:extLst>
          </p:cNvPr>
          <p:cNvSpPr/>
          <p:nvPr/>
        </p:nvSpPr>
        <p:spPr>
          <a:xfrm>
            <a:off x="2581421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4" name="Rectangle 723">
            <a:extLst>
              <a:ext uri="{FF2B5EF4-FFF2-40B4-BE49-F238E27FC236}">
                <a16:creationId xmlns:a16="http://schemas.microsoft.com/office/drawing/2014/main" id="{BF4F1136-4226-3B4F-B211-329DA0377381}"/>
              </a:ext>
            </a:extLst>
          </p:cNvPr>
          <p:cNvSpPr/>
          <p:nvPr/>
        </p:nvSpPr>
        <p:spPr>
          <a:xfrm>
            <a:off x="2904339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5" name="Oval 724">
            <a:extLst>
              <a:ext uri="{FF2B5EF4-FFF2-40B4-BE49-F238E27FC236}">
                <a16:creationId xmlns:a16="http://schemas.microsoft.com/office/drawing/2014/main" id="{970727D3-63E7-6645-AB3B-FC351D908322}"/>
              </a:ext>
            </a:extLst>
          </p:cNvPr>
          <p:cNvSpPr/>
          <p:nvPr/>
        </p:nvSpPr>
        <p:spPr>
          <a:xfrm>
            <a:off x="2958168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6" name="Rectangle 725">
            <a:extLst>
              <a:ext uri="{FF2B5EF4-FFF2-40B4-BE49-F238E27FC236}">
                <a16:creationId xmlns:a16="http://schemas.microsoft.com/office/drawing/2014/main" id="{F6C8956E-9EBF-4F4A-9EB9-E460A51D68A5}"/>
              </a:ext>
            </a:extLst>
          </p:cNvPr>
          <p:cNvSpPr/>
          <p:nvPr/>
        </p:nvSpPr>
        <p:spPr>
          <a:xfrm>
            <a:off x="2527592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7" name="Oval 726">
            <a:extLst>
              <a:ext uri="{FF2B5EF4-FFF2-40B4-BE49-F238E27FC236}">
                <a16:creationId xmlns:a16="http://schemas.microsoft.com/office/drawing/2014/main" id="{665AF83B-3A4C-504E-97BD-5920EAD5A587}"/>
              </a:ext>
            </a:extLst>
          </p:cNvPr>
          <p:cNvSpPr/>
          <p:nvPr/>
        </p:nvSpPr>
        <p:spPr>
          <a:xfrm>
            <a:off x="2581421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8" name="Rectangle 727">
            <a:extLst>
              <a:ext uri="{FF2B5EF4-FFF2-40B4-BE49-F238E27FC236}">
                <a16:creationId xmlns:a16="http://schemas.microsoft.com/office/drawing/2014/main" id="{A2EBFEDD-60F8-5746-96E0-DDB11EB772A3}"/>
              </a:ext>
            </a:extLst>
          </p:cNvPr>
          <p:cNvSpPr/>
          <p:nvPr/>
        </p:nvSpPr>
        <p:spPr>
          <a:xfrm>
            <a:off x="2904339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9" name="Oval 728">
            <a:extLst>
              <a:ext uri="{FF2B5EF4-FFF2-40B4-BE49-F238E27FC236}">
                <a16:creationId xmlns:a16="http://schemas.microsoft.com/office/drawing/2014/main" id="{DF9D4FC4-A378-E04D-AE41-8677F0CB3323}"/>
              </a:ext>
            </a:extLst>
          </p:cNvPr>
          <p:cNvSpPr/>
          <p:nvPr/>
        </p:nvSpPr>
        <p:spPr>
          <a:xfrm>
            <a:off x="2958168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0" name="Rectangle 729">
            <a:extLst>
              <a:ext uri="{FF2B5EF4-FFF2-40B4-BE49-F238E27FC236}">
                <a16:creationId xmlns:a16="http://schemas.microsoft.com/office/drawing/2014/main" id="{53085BBB-A787-BF4B-93B2-8DADA51B8E09}"/>
              </a:ext>
            </a:extLst>
          </p:cNvPr>
          <p:cNvSpPr/>
          <p:nvPr/>
        </p:nvSpPr>
        <p:spPr>
          <a:xfrm>
            <a:off x="2527592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1" name="Oval 730">
            <a:extLst>
              <a:ext uri="{FF2B5EF4-FFF2-40B4-BE49-F238E27FC236}">
                <a16:creationId xmlns:a16="http://schemas.microsoft.com/office/drawing/2014/main" id="{AE56F670-E9D8-B64E-9BB3-0F732CB6C4D6}"/>
              </a:ext>
            </a:extLst>
          </p:cNvPr>
          <p:cNvSpPr/>
          <p:nvPr/>
        </p:nvSpPr>
        <p:spPr>
          <a:xfrm>
            <a:off x="2581421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2" name="Rectangle 731">
            <a:extLst>
              <a:ext uri="{FF2B5EF4-FFF2-40B4-BE49-F238E27FC236}">
                <a16:creationId xmlns:a16="http://schemas.microsoft.com/office/drawing/2014/main" id="{1EBDF809-F07A-F543-A807-791A5F6D4073}"/>
              </a:ext>
            </a:extLst>
          </p:cNvPr>
          <p:cNvSpPr/>
          <p:nvPr/>
        </p:nvSpPr>
        <p:spPr>
          <a:xfrm>
            <a:off x="2904339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3" name="Oval 732">
            <a:extLst>
              <a:ext uri="{FF2B5EF4-FFF2-40B4-BE49-F238E27FC236}">
                <a16:creationId xmlns:a16="http://schemas.microsoft.com/office/drawing/2014/main" id="{D8F0717B-D056-E04E-BE80-E2B34D413840}"/>
              </a:ext>
            </a:extLst>
          </p:cNvPr>
          <p:cNvSpPr/>
          <p:nvPr/>
        </p:nvSpPr>
        <p:spPr>
          <a:xfrm>
            <a:off x="2958168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4" name="Rectangle 733">
            <a:extLst>
              <a:ext uri="{FF2B5EF4-FFF2-40B4-BE49-F238E27FC236}">
                <a16:creationId xmlns:a16="http://schemas.microsoft.com/office/drawing/2014/main" id="{A142F54D-24A9-6149-917C-E8D621664348}"/>
              </a:ext>
            </a:extLst>
          </p:cNvPr>
          <p:cNvSpPr/>
          <p:nvPr/>
        </p:nvSpPr>
        <p:spPr>
          <a:xfrm>
            <a:off x="2527592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5" name="Oval 734">
            <a:extLst>
              <a:ext uri="{FF2B5EF4-FFF2-40B4-BE49-F238E27FC236}">
                <a16:creationId xmlns:a16="http://schemas.microsoft.com/office/drawing/2014/main" id="{2651D04C-7037-7A4C-B715-643FFABE72B6}"/>
              </a:ext>
            </a:extLst>
          </p:cNvPr>
          <p:cNvSpPr/>
          <p:nvPr/>
        </p:nvSpPr>
        <p:spPr>
          <a:xfrm>
            <a:off x="2581421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6" name="Rectangle 735">
            <a:extLst>
              <a:ext uri="{FF2B5EF4-FFF2-40B4-BE49-F238E27FC236}">
                <a16:creationId xmlns:a16="http://schemas.microsoft.com/office/drawing/2014/main" id="{7925D91E-2411-864B-85B3-61B1A72A86C2}"/>
              </a:ext>
            </a:extLst>
          </p:cNvPr>
          <p:cNvSpPr/>
          <p:nvPr/>
        </p:nvSpPr>
        <p:spPr>
          <a:xfrm>
            <a:off x="2904339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7" name="Oval 736">
            <a:extLst>
              <a:ext uri="{FF2B5EF4-FFF2-40B4-BE49-F238E27FC236}">
                <a16:creationId xmlns:a16="http://schemas.microsoft.com/office/drawing/2014/main" id="{D3F0A595-A6E2-1541-9A8A-A11D3924C20A}"/>
              </a:ext>
            </a:extLst>
          </p:cNvPr>
          <p:cNvSpPr/>
          <p:nvPr/>
        </p:nvSpPr>
        <p:spPr>
          <a:xfrm>
            <a:off x="2958168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8" name="Rectangle 697">
            <a:extLst>
              <a:ext uri="{FF2B5EF4-FFF2-40B4-BE49-F238E27FC236}">
                <a16:creationId xmlns:a16="http://schemas.microsoft.com/office/drawing/2014/main" id="{AECB047F-492D-3D4D-BAE6-434050F1B49E}"/>
              </a:ext>
            </a:extLst>
          </p:cNvPr>
          <p:cNvSpPr/>
          <p:nvPr/>
        </p:nvSpPr>
        <p:spPr>
          <a:xfrm>
            <a:off x="3447560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9" name="Oval 698">
            <a:extLst>
              <a:ext uri="{FF2B5EF4-FFF2-40B4-BE49-F238E27FC236}">
                <a16:creationId xmlns:a16="http://schemas.microsoft.com/office/drawing/2014/main" id="{AC4A0296-58B8-6244-845F-165B456360EA}"/>
              </a:ext>
            </a:extLst>
          </p:cNvPr>
          <p:cNvSpPr/>
          <p:nvPr/>
        </p:nvSpPr>
        <p:spPr>
          <a:xfrm>
            <a:off x="3501389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0" name="Rectangle 699">
            <a:extLst>
              <a:ext uri="{FF2B5EF4-FFF2-40B4-BE49-F238E27FC236}">
                <a16:creationId xmlns:a16="http://schemas.microsoft.com/office/drawing/2014/main" id="{487695CD-8DE8-2F4A-A49E-B68F690CA1A0}"/>
              </a:ext>
            </a:extLst>
          </p:cNvPr>
          <p:cNvSpPr/>
          <p:nvPr/>
        </p:nvSpPr>
        <p:spPr>
          <a:xfrm>
            <a:off x="3824307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1" name="Oval 700">
            <a:extLst>
              <a:ext uri="{FF2B5EF4-FFF2-40B4-BE49-F238E27FC236}">
                <a16:creationId xmlns:a16="http://schemas.microsoft.com/office/drawing/2014/main" id="{D134236F-7300-AC43-B59F-78F3D98DC653}"/>
              </a:ext>
            </a:extLst>
          </p:cNvPr>
          <p:cNvSpPr/>
          <p:nvPr/>
        </p:nvSpPr>
        <p:spPr>
          <a:xfrm>
            <a:off x="3878136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2" name="Rectangle 701">
            <a:extLst>
              <a:ext uri="{FF2B5EF4-FFF2-40B4-BE49-F238E27FC236}">
                <a16:creationId xmlns:a16="http://schemas.microsoft.com/office/drawing/2014/main" id="{2B863A7D-F696-3145-A2BC-9F58C02017CC}"/>
              </a:ext>
            </a:extLst>
          </p:cNvPr>
          <p:cNvSpPr/>
          <p:nvPr/>
        </p:nvSpPr>
        <p:spPr>
          <a:xfrm>
            <a:off x="3447560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3" name="Oval 702">
            <a:extLst>
              <a:ext uri="{FF2B5EF4-FFF2-40B4-BE49-F238E27FC236}">
                <a16:creationId xmlns:a16="http://schemas.microsoft.com/office/drawing/2014/main" id="{A9187EEF-60EB-854F-BF1F-1A741D31B4A8}"/>
              </a:ext>
            </a:extLst>
          </p:cNvPr>
          <p:cNvSpPr/>
          <p:nvPr/>
        </p:nvSpPr>
        <p:spPr>
          <a:xfrm>
            <a:off x="3501389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4" name="Rectangle 703">
            <a:extLst>
              <a:ext uri="{FF2B5EF4-FFF2-40B4-BE49-F238E27FC236}">
                <a16:creationId xmlns:a16="http://schemas.microsoft.com/office/drawing/2014/main" id="{C8A914CC-FD39-7F45-8CEB-7B405C6A4CA3}"/>
              </a:ext>
            </a:extLst>
          </p:cNvPr>
          <p:cNvSpPr/>
          <p:nvPr/>
        </p:nvSpPr>
        <p:spPr>
          <a:xfrm>
            <a:off x="3824307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5" name="Oval 704">
            <a:extLst>
              <a:ext uri="{FF2B5EF4-FFF2-40B4-BE49-F238E27FC236}">
                <a16:creationId xmlns:a16="http://schemas.microsoft.com/office/drawing/2014/main" id="{EC4AF9A7-AFFF-D04F-A42D-1E979C42FECC}"/>
              </a:ext>
            </a:extLst>
          </p:cNvPr>
          <p:cNvSpPr/>
          <p:nvPr/>
        </p:nvSpPr>
        <p:spPr>
          <a:xfrm>
            <a:off x="3878136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6" name="Rectangle 705">
            <a:extLst>
              <a:ext uri="{FF2B5EF4-FFF2-40B4-BE49-F238E27FC236}">
                <a16:creationId xmlns:a16="http://schemas.microsoft.com/office/drawing/2014/main" id="{AB84A84A-C71D-F94E-A969-1A9EE7AD195F}"/>
              </a:ext>
            </a:extLst>
          </p:cNvPr>
          <p:cNvSpPr/>
          <p:nvPr/>
        </p:nvSpPr>
        <p:spPr>
          <a:xfrm>
            <a:off x="3447560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7" name="Oval 706">
            <a:extLst>
              <a:ext uri="{FF2B5EF4-FFF2-40B4-BE49-F238E27FC236}">
                <a16:creationId xmlns:a16="http://schemas.microsoft.com/office/drawing/2014/main" id="{9497D4EB-CFB9-D941-99BD-7427FA5DB438}"/>
              </a:ext>
            </a:extLst>
          </p:cNvPr>
          <p:cNvSpPr/>
          <p:nvPr/>
        </p:nvSpPr>
        <p:spPr>
          <a:xfrm>
            <a:off x="3501389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8" name="Rectangle 707">
            <a:extLst>
              <a:ext uri="{FF2B5EF4-FFF2-40B4-BE49-F238E27FC236}">
                <a16:creationId xmlns:a16="http://schemas.microsoft.com/office/drawing/2014/main" id="{41736F70-ADD6-334C-9E4E-E5330173A0A8}"/>
              </a:ext>
            </a:extLst>
          </p:cNvPr>
          <p:cNvSpPr/>
          <p:nvPr/>
        </p:nvSpPr>
        <p:spPr>
          <a:xfrm>
            <a:off x="3824307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0" name="Rectangle 709">
            <a:extLst>
              <a:ext uri="{FF2B5EF4-FFF2-40B4-BE49-F238E27FC236}">
                <a16:creationId xmlns:a16="http://schemas.microsoft.com/office/drawing/2014/main" id="{A80EF48F-0B47-8549-9EA9-DEC8C0F0064B}"/>
              </a:ext>
            </a:extLst>
          </p:cNvPr>
          <p:cNvSpPr/>
          <p:nvPr/>
        </p:nvSpPr>
        <p:spPr>
          <a:xfrm>
            <a:off x="3447560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" name="Oval 710">
            <a:extLst>
              <a:ext uri="{FF2B5EF4-FFF2-40B4-BE49-F238E27FC236}">
                <a16:creationId xmlns:a16="http://schemas.microsoft.com/office/drawing/2014/main" id="{03414D2C-C548-3344-A32C-497439DC60DE}"/>
              </a:ext>
            </a:extLst>
          </p:cNvPr>
          <p:cNvSpPr/>
          <p:nvPr/>
        </p:nvSpPr>
        <p:spPr>
          <a:xfrm>
            <a:off x="3501389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2" name="Rectangle 711">
            <a:extLst>
              <a:ext uri="{FF2B5EF4-FFF2-40B4-BE49-F238E27FC236}">
                <a16:creationId xmlns:a16="http://schemas.microsoft.com/office/drawing/2014/main" id="{CF3B4371-A4C2-7645-9567-EEC4C3782FDC}"/>
              </a:ext>
            </a:extLst>
          </p:cNvPr>
          <p:cNvSpPr/>
          <p:nvPr/>
        </p:nvSpPr>
        <p:spPr>
          <a:xfrm>
            <a:off x="3824307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4" name="Rectangle 713">
            <a:extLst>
              <a:ext uri="{FF2B5EF4-FFF2-40B4-BE49-F238E27FC236}">
                <a16:creationId xmlns:a16="http://schemas.microsoft.com/office/drawing/2014/main" id="{1E70912B-C38F-054C-84FB-254FDAFDABCE}"/>
              </a:ext>
            </a:extLst>
          </p:cNvPr>
          <p:cNvSpPr/>
          <p:nvPr/>
        </p:nvSpPr>
        <p:spPr>
          <a:xfrm>
            <a:off x="3447560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5" name="Oval 714">
            <a:extLst>
              <a:ext uri="{FF2B5EF4-FFF2-40B4-BE49-F238E27FC236}">
                <a16:creationId xmlns:a16="http://schemas.microsoft.com/office/drawing/2014/main" id="{D3C93063-C06E-E34B-88D2-0BA34A097A30}"/>
              </a:ext>
            </a:extLst>
          </p:cNvPr>
          <p:cNvSpPr/>
          <p:nvPr/>
        </p:nvSpPr>
        <p:spPr>
          <a:xfrm>
            <a:off x="3501389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6" name="Rectangle 715">
            <a:extLst>
              <a:ext uri="{FF2B5EF4-FFF2-40B4-BE49-F238E27FC236}">
                <a16:creationId xmlns:a16="http://schemas.microsoft.com/office/drawing/2014/main" id="{2153E0DA-9F0E-BC41-BCDD-619F276B9870}"/>
              </a:ext>
            </a:extLst>
          </p:cNvPr>
          <p:cNvSpPr/>
          <p:nvPr/>
        </p:nvSpPr>
        <p:spPr>
          <a:xfrm>
            <a:off x="3824307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41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DEFFEFF-5854-3B44-A1F9-7C1E0730249D}"/>
              </a:ext>
            </a:extLst>
          </p:cNvPr>
          <p:cNvCxnSpPr/>
          <p:nvPr/>
        </p:nvCxnSpPr>
        <p:spPr>
          <a:xfrm>
            <a:off x="154745" y="4360985"/>
            <a:ext cx="6513341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" name="Rectangle 388">
            <a:extLst>
              <a:ext uri="{FF2B5EF4-FFF2-40B4-BE49-F238E27FC236}">
                <a16:creationId xmlns:a16="http://schemas.microsoft.com/office/drawing/2014/main" id="{11B134B7-73E4-6E44-AF32-B9241DB7A835}"/>
              </a:ext>
            </a:extLst>
          </p:cNvPr>
          <p:cNvSpPr/>
          <p:nvPr/>
        </p:nvSpPr>
        <p:spPr>
          <a:xfrm>
            <a:off x="2528788" y="277091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342" name="Rectangle 341">
            <a:extLst>
              <a:ext uri="{FF2B5EF4-FFF2-40B4-BE49-F238E27FC236}">
                <a16:creationId xmlns:a16="http://schemas.microsoft.com/office/drawing/2014/main" id="{29FCA5BC-80D9-BD4C-901D-EC2EE48D84D5}"/>
              </a:ext>
            </a:extLst>
          </p:cNvPr>
          <p:cNvSpPr/>
          <p:nvPr/>
        </p:nvSpPr>
        <p:spPr>
          <a:xfrm>
            <a:off x="2904449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Oval 342">
            <a:extLst>
              <a:ext uri="{FF2B5EF4-FFF2-40B4-BE49-F238E27FC236}">
                <a16:creationId xmlns:a16="http://schemas.microsoft.com/office/drawing/2014/main" id="{C9CD84FF-7FC7-8047-92D1-7F1F4A8B8ADF}"/>
              </a:ext>
            </a:extLst>
          </p:cNvPr>
          <p:cNvSpPr/>
          <p:nvPr/>
        </p:nvSpPr>
        <p:spPr>
          <a:xfrm>
            <a:off x="2958278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76BB1381-C916-414C-91EC-0FCE7579FF97}"/>
              </a:ext>
            </a:extLst>
          </p:cNvPr>
          <p:cNvSpPr/>
          <p:nvPr/>
        </p:nvSpPr>
        <p:spPr>
          <a:xfrm>
            <a:off x="3281196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Oval 344">
            <a:extLst>
              <a:ext uri="{FF2B5EF4-FFF2-40B4-BE49-F238E27FC236}">
                <a16:creationId xmlns:a16="http://schemas.microsoft.com/office/drawing/2014/main" id="{57CE1648-668B-B74D-A652-312429662171}"/>
              </a:ext>
            </a:extLst>
          </p:cNvPr>
          <p:cNvSpPr/>
          <p:nvPr/>
        </p:nvSpPr>
        <p:spPr>
          <a:xfrm>
            <a:off x="3335025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F62F4F60-F8A4-6A4D-96A1-742B945F589B}"/>
              </a:ext>
            </a:extLst>
          </p:cNvPr>
          <p:cNvSpPr/>
          <p:nvPr/>
        </p:nvSpPr>
        <p:spPr>
          <a:xfrm>
            <a:off x="2904449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Oval 346">
            <a:extLst>
              <a:ext uri="{FF2B5EF4-FFF2-40B4-BE49-F238E27FC236}">
                <a16:creationId xmlns:a16="http://schemas.microsoft.com/office/drawing/2014/main" id="{EC74AFA6-3FF3-8148-92FF-5AE162966B76}"/>
              </a:ext>
            </a:extLst>
          </p:cNvPr>
          <p:cNvSpPr/>
          <p:nvPr/>
        </p:nvSpPr>
        <p:spPr>
          <a:xfrm>
            <a:off x="2958278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B36F0AC4-1D15-8441-8DDD-8561A589E36E}"/>
              </a:ext>
            </a:extLst>
          </p:cNvPr>
          <p:cNvSpPr/>
          <p:nvPr/>
        </p:nvSpPr>
        <p:spPr>
          <a:xfrm>
            <a:off x="3281196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Rectangle 349">
            <a:extLst>
              <a:ext uri="{FF2B5EF4-FFF2-40B4-BE49-F238E27FC236}">
                <a16:creationId xmlns:a16="http://schemas.microsoft.com/office/drawing/2014/main" id="{14D6BF98-F834-464C-8AEC-25D64C8FBC49}"/>
              </a:ext>
            </a:extLst>
          </p:cNvPr>
          <p:cNvSpPr/>
          <p:nvPr/>
        </p:nvSpPr>
        <p:spPr>
          <a:xfrm>
            <a:off x="2904449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Oval 350">
            <a:extLst>
              <a:ext uri="{FF2B5EF4-FFF2-40B4-BE49-F238E27FC236}">
                <a16:creationId xmlns:a16="http://schemas.microsoft.com/office/drawing/2014/main" id="{0809A383-3E3D-AF4F-9DEC-9B1911AA6219}"/>
              </a:ext>
            </a:extLst>
          </p:cNvPr>
          <p:cNvSpPr/>
          <p:nvPr/>
        </p:nvSpPr>
        <p:spPr>
          <a:xfrm>
            <a:off x="2958278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2" name="Rectangle 351">
            <a:extLst>
              <a:ext uri="{FF2B5EF4-FFF2-40B4-BE49-F238E27FC236}">
                <a16:creationId xmlns:a16="http://schemas.microsoft.com/office/drawing/2014/main" id="{9EDC5235-B113-3F4E-AB7A-F21BAD3C1F9C}"/>
              </a:ext>
            </a:extLst>
          </p:cNvPr>
          <p:cNvSpPr/>
          <p:nvPr/>
        </p:nvSpPr>
        <p:spPr>
          <a:xfrm>
            <a:off x="3281196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4" name="Rectangle 353">
            <a:extLst>
              <a:ext uri="{FF2B5EF4-FFF2-40B4-BE49-F238E27FC236}">
                <a16:creationId xmlns:a16="http://schemas.microsoft.com/office/drawing/2014/main" id="{DFD1E0FE-BBD0-5E49-B657-5FC14FFC94F6}"/>
              </a:ext>
            </a:extLst>
          </p:cNvPr>
          <p:cNvSpPr/>
          <p:nvPr/>
        </p:nvSpPr>
        <p:spPr>
          <a:xfrm>
            <a:off x="2904449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Oval 354">
            <a:extLst>
              <a:ext uri="{FF2B5EF4-FFF2-40B4-BE49-F238E27FC236}">
                <a16:creationId xmlns:a16="http://schemas.microsoft.com/office/drawing/2014/main" id="{FEF373E9-A746-E64D-AB70-D98A02525A6A}"/>
              </a:ext>
            </a:extLst>
          </p:cNvPr>
          <p:cNvSpPr/>
          <p:nvPr/>
        </p:nvSpPr>
        <p:spPr>
          <a:xfrm>
            <a:off x="2958278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6" name="Rectangle 355">
            <a:extLst>
              <a:ext uri="{FF2B5EF4-FFF2-40B4-BE49-F238E27FC236}">
                <a16:creationId xmlns:a16="http://schemas.microsoft.com/office/drawing/2014/main" id="{1BF28C66-A891-6E4E-B43C-8157FEC652C9}"/>
              </a:ext>
            </a:extLst>
          </p:cNvPr>
          <p:cNvSpPr/>
          <p:nvPr/>
        </p:nvSpPr>
        <p:spPr>
          <a:xfrm>
            <a:off x="3281196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Rectangle 357">
            <a:extLst>
              <a:ext uri="{FF2B5EF4-FFF2-40B4-BE49-F238E27FC236}">
                <a16:creationId xmlns:a16="http://schemas.microsoft.com/office/drawing/2014/main" id="{D02AF91C-0362-4B4A-83C0-2AFCDD4DFAE4}"/>
              </a:ext>
            </a:extLst>
          </p:cNvPr>
          <p:cNvSpPr/>
          <p:nvPr/>
        </p:nvSpPr>
        <p:spPr>
          <a:xfrm>
            <a:off x="2904449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Oval 358">
            <a:extLst>
              <a:ext uri="{FF2B5EF4-FFF2-40B4-BE49-F238E27FC236}">
                <a16:creationId xmlns:a16="http://schemas.microsoft.com/office/drawing/2014/main" id="{C6DE3811-602F-DB4B-BE95-755DBAB8306A}"/>
              </a:ext>
            </a:extLst>
          </p:cNvPr>
          <p:cNvSpPr/>
          <p:nvPr/>
        </p:nvSpPr>
        <p:spPr>
          <a:xfrm>
            <a:off x="2958278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0" name="Rectangle 359">
            <a:extLst>
              <a:ext uri="{FF2B5EF4-FFF2-40B4-BE49-F238E27FC236}">
                <a16:creationId xmlns:a16="http://schemas.microsoft.com/office/drawing/2014/main" id="{2259AE10-0046-D14B-BB02-987D90A91A64}"/>
              </a:ext>
            </a:extLst>
          </p:cNvPr>
          <p:cNvSpPr/>
          <p:nvPr/>
        </p:nvSpPr>
        <p:spPr>
          <a:xfrm>
            <a:off x="3281196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1" name="Rectangle 630">
            <a:extLst>
              <a:ext uri="{FF2B5EF4-FFF2-40B4-BE49-F238E27FC236}">
                <a16:creationId xmlns:a16="http://schemas.microsoft.com/office/drawing/2014/main" id="{3291414E-609A-FD4C-B2E4-E9010288A94E}"/>
              </a:ext>
            </a:extLst>
          </p:cNvPr>
          <p:cNvSpPr/>
          <p:nvPr/>
        </p:nvSpPr>
        <p:spPr>
          <a:xfrm>
            <a:off x="2543255" y="4965632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698" name="Rectangle 697">
            <a:extLst>
              <a:ext uri="{FF2B5EF4-FFF2-40B4-BE49-F238E27FC236}">
                <a16:creationId xmlns:a16="http://schemas.microsoft.com/office/drawing/2014/main" id="{AECB047F-492D-3D4D-BAE6-434050F1B49E}"/>
              </a:ext>
            </a:extLst>
          </p:cNvPr>
          <p:cNvSpPr/>
          <p:nvPr/>
        </p:nvSpPr>
        <p:spPr>
          <a:xfrm>
            <a:off x="2933203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9" name="Oval 698">
            <a:extLst>
              <a:ext uri="{FF2B5EF4-FFF2-40B4-BE49-F238E27FC236}">
                <a16:creationId xmlns:a16="http://schemas.microsoft.com/office/drawing/2014/main" id="{AC4A0296-58B8-6244-845F-165B456360EA}"/>
              </a:ext>
            </a:extLst>
          </p:cNvPr>
          <p:cNvSpPr/>
          <p:nvPr/>
        </p:nvSpPr>
        <p:spPr>
          <a:xfrm>
            <a:off x="2987032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0" name="Rectangle 699">
            <a:extLst>
              <a:ext uri="{FF2B5EF4-FFF2-40B4-BE49-F238E27FC236}">
                <a16:creationId xmlns:a16="http://schemas.microsoft.com/office/drawing/2014/main" id="{487695CD-8DE8-2F4A-A49E-B68F690CA1A0}"/>
              </a:ext>
            </a:extLst>
          </p:cNvPr>
          <p:cNvSpPr/>
          <p:nvPr/>
        </p:nvSpPr>
        <p:spPr>
          <a:xfrm>
            <a:off x="3309950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1" name="Oval 700">
            <a:extLst>
              <a:ext uri="{FF2B5EF4-FFF2-40B4-BE49-F238E27FC236}">
                <a16:creationId xmlns:a16="http://schemas.microsoft.com/office/drawing/2014/main" id="{D134236F-7300-AC43-B59F-78F3D98DC653}"/>
              </a:ext>
            </a:extLst>
          </p:cNvPr>
          <p:cNvSpPr/>
          <p:nvPr/>
        </p:nvSpPr>
        <p:spPr>
          <a:xfrm>
            <a:off x="3363779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2" name="Rectangle 701">
            <a:extLst>
              <a:ext uri="{FF2B5EF4-FFF2-40B4-BE49-F238E27FC236}">
                <a16:creationId xmlns:a16="http://schemas.microsoft.com/office/drawing/2014/main" id="{2B863A7D-F696-3145-A2BC-9F58C02017CC}"/>
              </a:ext>
            </a:extLst>
          </p:cNvPr>
          <p:cNvSpPr/>
          <p:nvPr/>
        </p:nvSpPr>
        <p:spPr>
          <a:xfrm>
            <a:off x="2933203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3" name="Oval 702">
            <a:extLst>
              <a:ext uri="{FF2B5EF4-FFF2-40B4-BE49-F238E27FC236}">
                <a16:creationId xmlns:a16="http://schemas.microsoft.com/office/drawing/2014/main" id="{A9187EEF-60EB-854F-BF1F-1A741D31B4A8}"/>
              </a:ext>
            </a:extLst>
          </p:cNvPr>
          <p:cNvSpPr/>
          <p:nvPr/>
        </p:nvSpPr>
        <p:spPr>
          <a:xfrm>
            <a:off x="2987032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4" name="Rectangle 703">
            <a:extLst>
              <a:ext uri="{FF2B5EF4-FFF2-40B4-BE49-F238E27FC236}">
                <a16:creationId xmlns:a16="http://schemas.microsoft.com/office/drawing/2014/main" id="{C8A914CC-FD39-7F45-8CEB-7B405C6A4CA3}"/>
              </a:ext>
            </a:extLst>
          </p:cNvPr>
          <p:cNvSpPr/>
          <p:nvPr/>
        </p:nvSpPr>
        <p:spPr>
          <a:xfrm>
            <a:off x="3309950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5" name="Oval 704">
            <a:extLst>
              <a:ext uri="{FF2B5EF4-FFF2-40B4-BE49-F238E27FC236}">
                <a16:creationId xmlns:a16="http://schemas.microsoft.com/office/drawing/2014/main" id="{EC4AF9A7-AFFF-D04F-A42D-1E979C42FECC}"/>
              </a:ext>
            </a:extLst>
          </p:cNvPr>
          <p:cNvSpPr/>
          <p:nvPr/>
        </p:nvSpPr>
        <p:spPr>
          <a:xfrm>
            <a:off x="3363779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6" name="Rectangle 705">
            <a:extLst>
              <a:ext uri="{FF2B5EF4-FFF2-40B4-BE49-F238E27FC236}">
                <a16:creationId xmlns:a16="http://schemas.microsoft.com/office/drawing/2014/main" id="{AB84A84A-C71D-F94E-A969-1A9EE7AD195F}"/>
              </a:ext>
            </a:extLst>
          </p:cNvPr>
          <p:cNvSpPr/>
          <p:nvPr/>
        </p:nvSpPr>
        <p:spPr>
          <a:xfrm>
            <a:off x="2933203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7" name="Oval 706">
            <a:extLst>
              <a:ext uri="{FF2B5EF4-FFF2-40B4-BE49-F238E27FC236}">
                <a16:creationId xmlns:a16="http://schemas.microsoft.com/office/drawing/2014/main" id="{9497D4EB-CFB9-D941-99BD-7427FA5DB438}"/>
              </a:ext>
            </a:extLst>
          </p:cNvPr>
          <p:cNvSpPr/>
          <p:nvPr/>
        </p:nvSpPr>
        <p:spPr>
          <a:xfrm>
            <a:off x="2987032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8" name="Rectangle 707">
            <a:extLst>
              <a:ext uri="{FF2B5EF4-FFF2-40B4-BE49-F238E27FC236}">
                <a16:creationId xmlns:a16="http://schemas.microsoft.com/office/drawing/2014/main" id="{41736F70-ADD6-334C-9E4E-E5330173A0A8}"/>
              </a:ext>
            </a:extLst>
          </p:cNvPr>
          <p:cNvSpPr/>
          <p:nvPr/>
        </p:nvSpPr>
        <p:spPr>
          <a:xfrm>
            <a:off x="3309950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9" name="Oval 708">
            <a:extLst>
              <a:ext uri="{FF2B5EF4-FFF2-40B4-BE49-F238E27FC236}">
                <a16:creationId xmlns:a16="http://schemas.microsoft.com/office/drawing/2014/main" id="{EBFF71BA-220C-164D-A385-587E5B75C285}"/>
              </a:ext>
            </a:extLst>
          </p:cNvPr>
          <p:cNvSpPr/>
          <p:nvPr/>
        </p:nvSpPr>
        <p:spPr>
          <a:xfrm>
            <a:off x="3363779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0" name="Rectangle 709">
            <a:extLst>
              <a:ext uri="{FF2B5EF4-FFF2-40B4-BE49-F238E27FC236}">
                <a16:creationId xmlns:a16="http://schemas.microsoft.com/office/drawing/2014/main" id="{A80EF48F-0B47-8549-9EA9-DEC8C0F0064B}"/>
              </a:ext>
            </a:extLst>
          </p:cNvPr>
          <p:cNvSpPr/>
          <p:nvPr/>
        </p:nvSpPr>
        <p:spPr>
          <a:xfrm>
            <a:off x="2933203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" name="Oval 710">
            <a:extLst>
              <a:ext uri="{FF2B5EF4-FFF2-40B4-BE49-F238E27FC236}">
                <a16:creationId xmlns:a16="http://schemas.microsoft.com/office/drawing/2014/main" id="{03414D2C-C548-3344-A32C-497439DC60DE}"/>
              </a:ext>
            </a:extLst>
          </p:cNvPr>
          <p:cNvSpPr/>
          <p:nvPr/>
        </p:nvSpPr>
        <p:spPr>
          <a:xfrm>
            <a:off x="2987032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2" name="Rectangle 711">
            <a:extLst>
              <a:ext uri="{FF2B5EF4-FFF2-40B4-BE49-F238E27FC236}">
                <a16:creationId xmlns:a16="http://schemas.microsoft.com/office/drawing/2014/main" id="{CF3B4371-A4C2-7645-9567-EEC4C3782FDC}"/>
              </a:ext>
            </a:extLst>
          </p:cNvPr>
          <p:cNvSpPr/>
          <p:nvPr/>
        </p:nvSpPr>
        <p:spPr>
          <a:xfrm>
            <a:off x="3309950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3" name="Oval 712">
            <a:extLst>
              <a:ext uri="{FF2B5EF4-FFF2-40B4-BE49-F238E27FC236}">
                <a16:creationId xmlns:a16="http://schemas.microsoft.com/office/drawing/2014/main" id="{1EEAB85C-1DC4-E544-AF21-CA8D17889D97}"/>
              </a:ext>
            </a:extLst>
          </p:cNvPr>
          <p:cNvSpPr/>
          <p:nvPr/>
        </p:nvSpPr>
        <p:spPr>
          <a:xfrm>
            <a:off x="3363779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4" name="Rectangle 713">
            <a:extLst>
              <a:ext uri="{FF2B5EF4-FFF2-40B4-BE49-F238E27FC236}">
                <a16:creationId xmlns:a16="http://schemas.microsoft.com/office/drawing/2014/main" id="{1E70912B-C38F-054C-84FB-254FDAFDABCE}"/>
              </a:ext>
            </a:extLst>
          </p:cNvPr>
          <p:cNvSpPr/>
          <p:nvPr/>
        </p:nvSpPr>
        <p:spPr>
          <a:xfrm>
            <a:off x="2933203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5" name="Oval 714">
            <a:extLst>
              <a:ext uri="{FF2B5EF4-FFF2-40B4-BE49-F238E27FC236}">
                <a16:creationId xmlns:a16="http://schemas.microsoft.com/office/drawing/2014/main" id="{D3C93063-C06E-E34B-88D2-0BA34A097A30}"/>
              </a:ext>
            </a:extLst>
          </p:cNvPr>
          <p:cNvSpPr/>
          <p:nvPr/>
        </p:nvSpPr>
        <p:spPr>
          <a:xfrm>
            <a:off x="2987032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6" name="Rectangle 715">
            <a:extLst>
              <a:ext uri="{FF2B5EF4-FFF2-40B4-BE49-F238E27FC236}">
                <a16:creationId xmlns:a16="http://schemas.microsoft.com/office/drawing/2014/main" id="{2153E0DA-9F0E-BC41-BCDD-619F276B9870}"/>
              </a:ext>
            </a:extLst>
          </p:cNvPr>
          <p:cNvSpPr/>
          <p:nvPr/>
        </p:nvSpPr>
        <p:spPr>
          <a:xfrm>
            <a:off x="3309950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1845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DEFFEFF-5854-3B44-A1F9-7C1E0730249D}"/>
              </a:ext>
            </a:extLst>
          </p:cNvPr>
          <p:cNvCxnSpPr/>
          <p:nvPr/>
        </p:nvCxnSpPr>
        <p:spPr>
          <a:xfrm>
            <a:off x="154745" y="4360985"/>
            <a:ext cx="6513341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" name="Rectangle 388">
            <a:extLst>
              <a:ext uri="{FF2B5EF4-FFF2-40B4-BE49-F238E27FC236}">
                <a16:creationId xmlns:a16="http://schemas.microsoft.com/office/drawing/2014/main" id="{11B134B7-73E4-6E44-AF32-B9241DB7A835}"/>
              </a:ext>
            </a:extLst>
          </p:cNvPr>
          <p:cNvSpPr/>
          <p:nvPr/>
        </p:nvSpPr>
        <p:spPr>
          <a:xfrm>
            <a:off x="2528788" y="277091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43</a:t>
            </a: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CC1E28D9-FA55-A44B-83BE-A4C94D5F528B}"/>
              </a:ext>
            </a:extLst>
          </p:cNvPr>
          <p:cNvSpPr/>
          <p:nvPr/>
        </p:nvSpPr>
        <p:spPr>
          <a:xfrm>
            <a:off x="1177822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CC606955-4A7D-C442-A6D2-B4D4F222A7B0}"/>
              </a:ext>
            </a:extLst>
          </p:cNvPr>
          <p:cNvSpPr/>
          <p:nvPr/>
        </p:nvSpPr>
        <p:spPr>
          <a:xfrm>
            <a:off x="1231651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FEC2EE22-249D-0E41-9E23-ABD07DE7D932}"/>
              </a:ext>
            </a:extLst>
          </p:cNvPr>
          <p:cNvSpPr/>
          <p:nvPr/>
        </p:nvSpPr>
        <p:spPr>
          <a:xfrm>
            <a:off x="1554569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7BCB5C98-93EC-B94B-94F6-BA334F3675C5}"/>
              </a:ext>
            </a:extLst>
          </p:cNvPr>
          <p:cNvSpPr/>
          <p:nvPr/>
        </p:nvSpPr>
        <p:spPr>
          <a:xfrm>
            <a:off x="1608398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9F506447-10EA-AE4D-BEC1-0EFF5B82DDEB}"/>
              </a:ext>
            </a:extLst>
          </p:cNvPr>
          <p:cNvSpPr/>
          <p:nvPr/>
        </p:nvSpPr>
        <p:spPr>
          <a:xfrm>
            <a:off x="1177822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val 226">
            <a:extLst>
              <a:ext uri="{FF2B5EF4-FFF2-40B4-BE49-F238E27FC236}">
                <a16:creationId xmlns:a16="http://schemas.microsoft.com/office/drawing/2014/main" id="{BA155824-B406-5A42-85FE-89D8608DD142}"/>
              </a:ext>
            </a:extLst>
          </p:cNvPr>
          <p:cNvSpPr/>
          <p:nvPr/>
        </p:nvSpPr>
        <p:spPr>
          <a:xfrm>
            <a:off x="1231651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A9B6BA6F-DFB9-FF4C-918C-126E3DC97B7E}"/>
              </a:ext>
            </a:extLst>
          </p:cNvPr>
          <p:cNvSpPr/>
          <p:nvPr/>
        </p:nvSpPr>
        <p:spPr>
          <a:xfrm>
            <a:off x="1554569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48DE251D-472F-C142-84F1-96A54A100D4F}"/>
              </a:ext>
            </a:extLst>
          </p:cNvPr>
          <p:cNvSpPr/>
          <p:nvPr/>
        </p:nvSpPr>
        <p:spPr>
          <a:xfrm>
            <a:off x="1608398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45B01B12-0C00-CC40-A2EA-D85B49293988}"/>
              </a:ext>
            </a:extLst>
          </p:cNvPr>
          <p:cNvSpPr/>
          <p:nvPr/>
        </p:nvSpPr>
        <p:spPr>
          <a:xfrm>
            <a:off x="1177822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4AD0807B-2CCC-BD49-A2AC-C2BC37031249}"/>
              </a:ext>
            </a:extLst>
          </p:cNvPr>
          <p:cNvSpPr/>
          <p:nvPr/>
        </p:nvSpPr>
        <p:spPr>
          <a:xfrm>
            <a:off x="1231651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4F9A9A77-DB1F-ED46-A47D-CE9B21F4DD70}"/>
              </a:ext>
            </a:extLst>
          </p:cNvPr>
          <p:cNvSpPr/>
          <p:nvPr/>
        </p:nvSpPr>
        <p:spPr>
          <a:xfrm>
            <a:off x="1554569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Oval 232">
            <a:extLst>
              <a:ext uri="{FF2B5EF4-FFF2-40B4-BE49-F238E27FC236}">
                <a16:creationId xmlns:a16="http://schemas.microsoft.com/office/drawing/2014/main" id="{AFA327D9-7B90-0F4C-B957-EEF864016267}"/>
              </a:ext>
            </a:extLst>
          </p:cNvPr>
          <p:cNvSpPr/>
          <p:nvPr/>
        </p:nvSpPr>
        <p:spPr>
          <a:xfrm>
            <a:off x="1608398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1B72635D-F90F-2E4A-BB6C-3476A11AFF95}"/>
              </a:ext>
            </a:extLst>
          </p:cNvPr>
          <p:cNvSpPr/>
          <p:nvPr/>
        </p:nvSpPr>
        <p:spPr>
          <a:xfrm>
            <a:off x="1177822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val 234">
            <a:extLst>
              <a:ext uri="{FF2B5EF4-FFF2-40B4-BE49-F238E27FC236}">
                <a16:creationId xmlns:a16="http://schemas.microsoft.com/office/drawing/2014/main" id="{00277412-7A32-F442-A079-FAE23BD3DBC1}"/>
              </a:ext>
            </a:extLst>
          </p:cNvPr>
          <p:cNvSpPr/>
          <p:nvPr/>
        </p:nvSpPr>
        <p:spPr>
          <a:xfrm>
            <a:off x="1231651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746654BB-F0FD-A04F-A9B4-370614ED2005}"/>
              </a:ext>
            </a:extLst>
          </p:cNvPr>
          <p:cNvSpPr/>
          <p:nvPr/>
        </p:nvSpPr>
        <p:spPr>
          <a:xfrm>
            <a:off x="1554569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val 236">
            <a:extLst>
              <a:ext uri="{FF2B5EF4-FFF2-40B4-BE49-F238E27FC236}">
                <a16:creationId xmlns:a16="http://schemas.microsoft.com/office/drawing/2014/main" id="{35E4AB35-9304-D240-AF66-0786890FC786}"/>
              </a:ext>
            </a:extLst>
          </p:cNvPr>
          <p:cNvSpPr/>
          <p:nvPr/>
        </p:nvSpPr>
        <p:spPr>
          <a:xfrm>
            <a:off x="1608398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073BF757-4EB2-004A-9848-6CE382BEF011}"/>
              </a:ext>
            </a:extLst>
          </p:cNvPr>
          <p:cNvSpPr/>
          <p:nvPr/>
        </p:nvSpPr>
        <p:spPr>
          <a:xfrm>
            <a:off x="1177822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val 238">
            <a:extLst>
              <a:ext uri="{FF2B5EF4-FFF2-40B4-BE49-F238E27FC236}">
                <a16:creationId xmlns:a16="http://schemas.microsoft.com/office/drawing/2014/main" id="{309DE92C-66E2-2B44-BAD1-E1E20D008781}"/>
              </a:ext>
            </a:extLst>
          </p:cNvPr>
          <p:cNvSpPr/>
          <p:nvPr/>
        </p:nvSpPr>
        <p:spPr>
          <a:xfrm>
            <a:off x="1231651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9A811B2C-5DB0-454C-ACFD-8CAD3551F661}"/>
              </a:ext>
            </a:extLst>
          </p:cNvPr>
          <p:cNvSpPr/>
          <p:nvPr/>
        </p:nvSpPr>
        <p:spPr>
          <a:xfrm>
            <a:off x="1554569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val 240">
            <a:extLst>
              <a:ext uri="{FF2B5EF4-FFF2-40B4-BE49-F238E27FC236}">
                <a16:creationId xmlns:a16="http://schemas.microsoft.com/office/drawing/2014/main" id="{966F09AF-0764-D148-B2EC-ACF06634CC6A}"/>
              </a:ext>
            </a:extLst>
          </p:cNvPr>
          <p:cNvSpPr/>
          <p:nvPr/>
        </p:nvSpPr>
        <p:spPr>
          <a:xfrm>
            <a:off x="1608398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59F7ED70-BF92-814E-AE0B-65B544623B9C}"/>
              </a:ext>
            </a:extLst>
          </p:cNvPr>
          <p:cNvSpPr/>
          <p:nvPr/>
        </p:nvSpPr>
        <p:spPr>
          <a:xfrm>
            <a:off x="2098783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074D2A16-5450-544B-B6D0-90801BBF7EE8}"/>
              </a:ext>
            </a:extLst>
          </p:cNvPr>
          <p:cNvSpPr/>
          <p:nvPr/>
        </p:nvSpPr>
        <p:spPr>
          <a:xfrm>
            <a:off x="2152612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3DC47AAC-A009-2D45-933A-F295D1228EA5}"/>
              </a:ext>
            </a:extLst>
          </p:cNvPr>
          <p:cNvSpPr/>
          <p:nvPr/>
        </p:nvSpPr>
        <p:spPr>
          <a:xfrm>
            <a:off x="2475530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BFC12E21-EB10-9745-AD06-75F5B755DEFD}"/>
              </a:ext>
            </a:extLst>
          </p:cNvPr>
          <p:cNvSpPr/>
          <p:nvPr/>
        </p:nvSpPr>
        <p:spPr>
          <a:xfrm>
            <a:off x="2529359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6BFF782F-33ED-1544-83E7-8299052E2C0C}"/>
              </a:ext>
            </a:extLst>
          </p:cNvPr>
          <p:cNvSpPr/>
          <p:nvPr/>
        </p:nvSpPr>
        <p:spPr>
          <a:xfrm>
            <a:off x="2098783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1386DCC9-EAA9-4F4D-9B0B-7253A8C5C42A}"/>
              </a:ext>
            </a:extLst>
          </p:cNvPr>
          <p:cNvSpPr/>
          <p:nvPr/>
        </p:nvSpPr>
        <p:spPr>
          <a:xfrm>
            <a:off x="2152612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4451A393-7B34-314F-9D78-381B851457FD}"/>
              </a:ext>
            </a:extLst>
          </p:cNvPr>
          <p:cNvSpPr/>
          <p:nvPr/>
        </p:nvSpPr>
        <p:spPr>
          <a:xfrm>
            <a:off x="2475530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1E7F8768-7AC4-8845-93AD-249DA9D6A86A}"/>
              </a:ext>
            </a:extLst>
          </p:cNvPr>
          <p:cNvSpPr/>
          <p:nvPr/>
        </p:nvSpPr>
        <p:spPr>
          <a:xfrm>
            <a:off x="2529359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CE4D9560-E5B7-8445-A904-91F154089072}"/>
              </a:ext>
            </a:extLst>
          </p:cNvPr>
          <p:cNvSpPr/>
          <p:nvPr/>
        </p:nvSpPr>
        <p:spPr>
          <a:xfrm>
            <a:off x="2098783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C1BDAE5F-E40B-0D4D-AAD3-5E58B68B311B}"/>
              </a:ext>
            </a:extLst>
          </p:cNvPr>
          <p:cNvSpPr/>
          <p:nvPr/>
        </p:nvSpPr>
        <p:spPr>
          <a:xfrm>
            <a:off x="2152612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3F9075F8-30C5-7543-8678-D11C472B3347}"/>
              </a:ext>
            </a:extLst>
          </p:cNvPr>
          <p:cNvSpPr/>
          <p:nvPr/>
        </p:nvSpPr>
        <p:spPr>
          <a:xfrm>
            <a:off x="2475530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3FA86CF5-0502-2C44-83BA-71D3977F5DF0}"/>
              </a:ext>
            </a:extLst>
          </p:cNvPr>
          <p:cNvSpPr/>
          <p:nvPr/>
        </p:nvSpPr>
        <p:spPr>
          <a:xfrm>
            <a:off x="2529359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F4F1A3CC-9AFD-9440-B9DA-EA2CEDF372D1}"/>
              </a:ext>
            </a:extLst>
          </p:cNvPr>
          <p:cNvSpPr/>
          <p:nvPr/>
        </p:nvSpPr>
        <p:spPr>
          <a:xfrm>
            <a:off x="2098783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A33DCFE7-D66D-B641-A52E-6DE0CAC67778}"/>
              </a:ext>
            </a:extLst>
          </p:cNvPr>
          <p:cNvSpPr/>
          <p:nvPr/>
        </p:nvSpPr>
        <p:spPr>
          <a:xfrm>
            <a:off x="2152612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226B0852-AE8A-4B4E-95BC-AD6344AB60DC}"/>
              </a:ext>
            </a:extLst>
          </p:cNvPr>
          <p:cNvSpPr/>
          <p:nvPr/>
        </p:nvSpPr>
        <p:spPr>
          <a:xfrm>
            <a:off x="2475530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46D866CB-A35F-3B49-86CE-22CA2F5868AD}"/>
              </a:ext>
            </a:extLst>
          </p:cNvPr>
          <p:cNvSpPr/>
          <p:nvPr/>
        </p:nvSpPr>
        <p:spPr>
          <a:xfrm>
            <a:off x="2529359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F8586B17-1B48-7B4C-A73C-D0DA761E59A4}"/>
              </a:ext>
            </a:extLst>
          </p:cNvPr>
          <p:cNvSpPr/>
          <p:nvPr/>
        </p:nvSpPr>
        <p:spPr>
          <a:xfrm>
            <a:off x="2098783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E36A7C9C-E0A4-B44A-ABC5-6594883B011D}"/>
              </a:ext>
            </a:extLst>
          </p:cNvPr>
          <p:cNvSpPr/>
          <p:nvPr/>
        </p:nvSpPr>
        <p:spPr>
          <a:xfrm>
            <a:off x="2152612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0679CD8D-E589-1A48-8DCA-0AAEF440EFD0}"/>
              </a:ext>
            </a:extLst>
          </p:cNvPr>
          <p:cNvSpPr/>
          <p:nvPr/>
        </p:nvSpPr>
        <p:spPr>
          <a:xfrm>
            <a:off x="2475530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C9C6A82F-4E1D-6741-BC94-2BE6DBCF13B6}"/>
              </a:ext>
            </a:extLst>
          </p:cNvPr>
          <p:cNvSpPr/>
          <p:nvPr/>
        </p:nvSpPr>
        <p:spPr>
          <a:xfrm>
            <a:off x="2529359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2" name="Rectangle 341">
            <a:extLst>
              <a:ext uri="{FF2B5EF4-FFF2-40B4-BE49-F238E27FC236}">
                <a16:creationId xmlns:a16="http://schemas.microsoft.com/office/drawing/2014/main" id="{29FCA5BC-80D9-BD4C-901D-EC2EE48D84D5}"/>
              </a:ext>
            </a:extLst>
          </p:cNvPr>
          <p:cNvSpPr/>
          <p:nvPr/>
        </p:nvSpPr>
        <p:spPr>
          <a:xfrm>
            <a:off x="3018751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Oval 342">
            <a:extLst>
              <a:ext uri="{FF2B5EF4-FFF2-40B4-BE49-F238E27FC236}">
                <a16:creationId xmlns:a16="http://schemas.microsoft.com/office/drawing/2014/main" id="{C9CD84FF-7FC7-8047-92D1-7F1F4A8B8ADF}"/>
              </a:ext>
            </a:extLst>
          </p:cNvPr>
          <p:cNvSpPr/>
          <p:nvPr/>
        </p:nvSpPr>
        <p:spPr>
          <a:xfrm>
            <a:off x="3072580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76BB1381-C916-414C-91EC-0FCE7579FF97}"/>
              </a:ext>
            </a:extLst>
          </p:cNvPr>
          <p:cNvSpPr/>
          <p:nvPr/>
        </p:nvSpPr>
        <p:spPr>
          <a:xfrm>
            <a:off x="3395498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Oval 344">
            <a:extLst>
              <a:ext uri="{FF2B5EF4-FFF2-40B4-BE49-F238E27FC236}">
                <a16:creationId xmlns:a16="http://schemas.microsoft.com/office/drawing/2014/main" id="{57CE1648-668B-B74D-A652-312429662171}"/>
              </a:ext>
            </a:extLst>
          </p:cNvPr>
          <p:cNvSpPr/>
          <p:nvPr/>
        </p:nvSpPr>
        <p:spPr>
          <a:xfrm>
            <a:off x="3449327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F62F4F60-F8A4-6A4D-96A1-742B945F589B}"/>
              </a:ext>
            </a:extLst>
          </p:cNvPr>
          <p:cNvSpPr/>
          <p:nvPr/>
        </p:nvSpPr>
        <p:spPr>
          <a:xfrm>
            <a:off x="3018751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Oval 346">
            <a:extLst>
              <a:ext uri="{FF2B5EF4-FFF2-40B4-BE49-F238E27FC236}">
                <a16:creationId xmlns:a16="http://schemas.microsoft.com/office/drawing/2014/main" id="{EC74AFA6-3FF3-8148-92FF-5AE162966B76}"/>
              </a:ext>
            </a:extLst>
          </p:cNvPr>
          <p:cNvSpPr/>
          <p:nvPr/>
        </p:nvSpPr>
        <p:spPr>
          <a:xfrm>
            <a:off x="3072580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B36F0AC4-1D15-8441-8DDD-8561A589E36E}"/>
              </a:ext>
            </a:extLst>
          </p:cNvPr>
          <p:cNvSpPr/>
          <p:nvPr/>
        </p:nvSpPr>
        <p:spPr>
          <a:xfrm>
            <a:off x="3395498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Oval 348">
            <a:extLst>
              <a:ext uri="{FF2B5EF4-FFF2-40B4-BE49-F238E27FC236}">
                <a16:creationId xmlns:a16="http://schemas.microsoft.com/office/drawing/2014/main" id="{DCB33E86-B84C-CB40-BF0D-C7BCE47E1C99}"/>
              </a:ext>
            </a:extLst>
          </p:cNvPr>
          <p:cNvSpPr/>
          <p:nvPr/>
        </p:nvSpPr>
        <p:spPr>
          <a:xfrm>
            <a:off x="3449327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0" name="Rectangle 349">
            <a:extLst>
              <a:ext uri="{FF2B5EF4-FFF2-40B4-BE49-F238E27FC236}">
                <a16:creationId xmlns:a16="http://schemas.microsoft.com/office/drawing/2014/main" id="{14D6BF98-F834-464C-8AEC-25D64C8FBC49}"/>
              </a:ext>
            </a:extLst>
          </p:cNvPr>
          <p:cNvSpPr/>
          <p:nvPr/>
        </p:nvSpPr>
        <p:spPr>
          <a:xfrm>
            <a:off x="3018751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Oval 350">
            <a:extLst>
              <a:ext uri="{FF2B5EF4-FFF2-40B4-BE49-F238E27FC236}">
                <a16:creationId xmlns:a16="http://schemas.microsoft.com/office/drawing/2014/main" id="{0809A383-3E3D-AF4F-9DEC-9B1911AA6219}"/>
              </a:ext>
            </a:extLst>
          </p:cNvPr>
          <p:cNvSpPr/>
          <p:nvPr/>
        </p:nvSpPr>
        <p:spPr>
          <a:xfrm>
            <a:off x="3072580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2" name="Rectangle 351">
            <a:extLst>
              <a:ext uri="{FF2B5EF4-FFF2-40B4-BE49-F238E27FC236}">
                <a16:creationId xmlns:a16="http://schemas.microsoft.com/office/drawing/2014/main" id="{9EDC5235-B113-3F4E-AB7A-F21BAD3C1F9C}"/>
              </a:ext>
            </a:extLst>
          </p:cNvPr>
          <p:cNvSpPr/>
          <p:nvPr/>
        </p:nvSpPr>
        <p:spPr>
          <a:xfrm>
            <a:off x="3395498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Oval 352">
            <a:extLst>
              <a:ext uri="{FF2B5EF4-FFF2-40B4-BE49-F238E27FC236}">
                <a16:creationId xmlns:a16="http://schemas.microsoft.com/office/drawing/2014/main" id="{1AA60ADA-C428-394F-974F-C5772B66D884}"/>
              </a:ext>
            </a:extLst>
          </p:cNvPr>
          <p:cNvSpPr/>
          <p:nvPr/>
        </p:nvSpPr>
        <p:spPr>
          <a:xfrm>
            <a:off x="3449327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4" name="Rectangle 353">
            <a:extLst>
              <a:ext uri="{FF2B5EF4-FFF2-40B4-BE49-F238E27FC236}">
                <a16:creationId xmlns:a16="http://schemas.microsoft.com/office/drawing/2014/main" id="{DFD1E0FE-BBD0-5E49-B657-5FC14FFC94F6}"/>
              </a:ext>
            </a:extLst>
          </p:cNvPr>
          <p:cNvSpPr/>
          <p:nvPr/>
        </p:nvSpPr>
        <p:spPr>
          <a:xfrm>
            <a:off x="3018751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Oval 354">
            <a:extLst>
              <a:ext uri="{FF2B5EF4-FFF2-40B4-BE49-F238E27FC236}">
                <a16:creationId xmlns:a16="http://schemas.microsoft.com/office/drawing/2014/main" id="{FEF373E9-A746-E64D-AB70-D98A02525A6A}"/>
              </a:ext>
            </a:extLst>
          </p:cNvPr>
          <p:cNvSpPr/>
          <p:nvPr/>
        </p:nvSpPr>
        <p:spPr>
          <a:xfrm>
            <a:off x="3072580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6" name="Rectangle 355">
            <a:extLst>
              <a:ext uri="{FF2B5EF4-FFF2-40B4-BE49-F238E27FC236}">
                <a16:creationId xmlns:a16="http://schemas.microsoft.com/office/drawing/2014/main" id="{1BF28C66-A891-6E4E-B43C-8157FEC652C9}"/>
              </a:ext>
            </a:extLst>
          </p:cNvPr>
          <p:cNvSpPr/>
          <p:nvPr/>
        </p:nvSpPr>
        <p:spPr>
          <a:xfrm>
            <a:off x="3395498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Oval 356">
            <a:extLst>
              <a:ext uri="{FF2B5EF4-FFF2-40B4-BE49-F238E27FC236}">
                <a16:creationId xmlns:a16="http://schemas.microsoft.com/office/drawing/2014/main" id="{0C586A28-9372-F447-BA65-E92C8E2A96AD}"/>
              </a:ext>
            </a:extLst>
          </p:cNvPr>
          <p:cNvSpPr/>
          <p:nvPr/>
        </p:nvSpPr>
        <p:spPr>
          <a:xfrm>
            <a:off x="3449327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8" name="Rectangle 357">
            <a:extLst>
              <a:ext uri="{FF2B5EF4-FFF2-40B4-BE49-F238E27FC236}">
                <a16:creationId xmlns:a16="http://schemas.microsoft.com/office/drawing/2014/main" id="{D02AF91C-0362-4B4A-83C0-2AFCDD4DFAE4}"/>
              </a:ext>
            </a:extLst>
          </p:cNvPr>
          <p:cNvSpPr/>
          <p:nvPr/>
        </p:nvSpPr>
        <p:spPr>
          <a:xfrm>
            <a:off x="3018751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Oval 358">
            <a:extLst>
              <a:ext uri="{FF2B5EF4-FFF2-40B4-BE49-F238E27FC236}">
                <a16:creationId xmlns:a16="http://schemas.microsoft.com/office/drawing/2014/main" id="{C6DE3811-602F-DB4B-BE95-755DBAB8306A}"/>
              </a:ext>
            </a:extLst>
          </p:cNvPr>
          <p:cNvSpPr/>
          <p:nvPr/>
        </p:nvSpPr>
        <p:spPr>
          <a:xfrm>
            <a:off x="3072580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0" name="Rectangle 359">
            <a:extLst>
              <a:ext uri="{FF2B5EF4-FFF2-40B4-BE49-F238E27FC236}">
                <a16:creationId xmlns:a16="http://schemas.microsoft.com/office/drawing/2014/main" id="{2259AE10-0046-D14B-BB02-987D90A91A64}"/>
              </a:ext>
            </a:extLst>
          </p:cNvPr>
          <p:cNvSpPr/>
          <p:nvPr/>
        </p:nvSpPr>
        <p:spPr>
          <a:xfrm>
            <a:off x="3395498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Oval 360">
            <a:extLst>
              <a:ext uri="{FF2B5EF4-FFF2-40B4-BE49-F238E27FC236}">
                <a16:creationId xmlns:a16="http://schemas.microsoft.com/office/drawing/2014/main" id="{DFBB2FD8-590F-0B45-A1B5-4618352879E0}"/>
              </a:ext>
            </a:extLst>
          </p:cNvPr>
          <p:cNvSpPr/>
          <p:nvPr/>
        </p:nvSpPr>
        <p:spPr>
          <a:xfrm>
            <a:off x="3449327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3" name="Rectangle 362">
            <a:extLst>
              <a:ext uri="{FF2B5EF4-FFF2-40B4-BE49-F238E27FC236}">
                <a16:creationId xmlns:a16="http://schemas.microsoft.com/office/drawing/2014/main" id="{130FEAB7-B19A-9849-981E-761F12DA45E0}"/>
              </a:ext>
            </a:extLst>
          </p:cNvPr>
          <p:cNvSpPr/>
          <p:nvPr/>
        </p:nvSpPr>
        <p:spPr>
          <a:xfrm>
            <a:off x="3932520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val 363">
            <a:extLst>
              <a:ext uri="{FF2B5EF4-FFF2-40B4-BE49-F238E27FC236}">
                <a16:creationId xmlns:a16="http://schemas.microsoft.com/office/drawing/2014/main" id="{021A12D8-76AA-564B-BB2B-D9DC3B4C0074}"/>
              </a:ext>
            </a:extLst>
          </p:cNvPr>
          <p:cNvSpPr/>
          <p:nvPr/>
        </p:nvSpPr>
        <p:spPr>
          <a:xfrm>
            <a:off x="3986349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5" name="Rectangle 364">
            <a:extLst>
              <a:ext uri="{FF2B5EF4-FFF2-40B4-BE49-F238E27FC236}">
                <a16:creationId xmlns:a16="http://schemas.microsoft.com/office/drawing/2014/main" id="{3AEA88F9-7344-594D-9206-5FC47ECF21A1}"/>
              </a:ext>
            </a:extLst>
          </p:cNvPr>
          <p:cNvSpPr/>
          <p:nvPr/>
        </p:nvSpPr>
        <p:spPr>
          <a:xfrm>
            <a:off x="4309267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Oval 365">
            <a:extLst>
              <a:ext uri="{FF2B5EF4-FFF2-40B4-BE49-F238E27FC236}">
                <a16:creationId xmlns:a16="http://schemas.microsoft.com/office/drawing/2014/main" id="{F158EB74-E617-0348-BCDC-E55D60FD88BF}"/>
              </a:ext>
            </a:extLst>
          </p:cNvPr>
          <p:cNvSpPr/>
          <p:nvPr/>
        </p:nvSpPr>
        <p:spPr>
          <a:xfrm>
            <a:off x="4363096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7" name="Rectangle 366">
            <a:extLst>
              <a:ext uri="{FF2B5EF4-FFF2-40B4-BE49-F238E27FC236}">
                <a16:creationId xmlns:a16="http://schemas.microsoft.com/office/drawing/2014/main" id="{88A0D415-FE89-6440-8168-06A3AAC1FFAE}"/>
              </a:ext>
            </a:extLst>
          </p:cNvPr>
          <p:cNvSpPr/>
          <p:nvPr/>
        </p:nvSpPr>
        <p:spPr>
          <a:xfrm>
            <a:off x="3932520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Oval 367">
            <a:extLst>
              <a:ext uri="{FF2B5EF4-FFF2-40B4-BE49-F238E27FC236}">
                <a16:creationId xmlns:a16="http://schemas.microsoft.com/office/drawing/2014/main" id="{DE132582-B789-684D-9E33-8F254EF9D440}"/>
              </a:ext>
            </a:extLst>
          </p:cNvPr>
          <p:cNvSpPr/>
          <p:nvPr/>
        </p:nvSpPr>
        <p:spPr>
          <a:xfrm>
            <a:off x="3986349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9" name="Rectangle 368">
            <a:extLst>
              <a:ext uri="{FF2B5EF4-FFF2-40B4-BE49-F238E27FC236}">
                <a16:creationId xmlns:a16="http://schemas.microsoft.com/office/drawing/2014/main" id="{DD8AFF51-CBBF-8D45-9381-8B92D2B83D00}"/>
              </a:ext>
            </a:extLst>
          </p:cNvPr>
          <p:cNvSpPr/>
          <p:nvPr/>
        </p:nvSpPr>
        <p:spPr>
          <a:xfrm>
            <a:off x="4309267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Oval 369">
            <a:extLst>
              <a:ext uri="{FF2B5EF4-FFF2-40B4-BE49-F238E27FC236}">
                <a16:creationId xmlns:a16="http://schemas.microsoft.com/office/drawing/2014/main" id="{F32DC35A-7113-154D-A86B-CD5CCDB6A452}"/>
              </a:ext>
            </a:extLst>
          </p:cNvPr>
          <p:cNvSpPr/>
          <p:nvPr/>
        </p:nvSpPr>
        <p:spPr>
          <a:xfrm>
            <a:off x="4363096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1" name="Rectangle 370">
            <a:extLst>
              <a:ext uri="{FF2B5EF4-FFF2-40B4-BE49-F238E27FC236}">
                <a16:creationId xmlns:a16="http://schemas.microsoft.com/office/drawing/2014/main" id="{C86CA04E-718C-EF42-8159-32354AC0E79F}"/>
              </a:ext>
            </a:extLst>
          </p:cNvPr>
          <p:cNvSpPr/>
          <p:nvPr/>
        </p:nvSpPr>
        <p:spPr>
          <a:xfrm>
            <a:off x="3932520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Oval 371">
            <a:extLst>
              <a:ext uri="{FF2B5EF4-FFF2-40B4-BE49-F238E27FC236}">
                <a16:creationId xmlns:a16="http://schemas.microsoft.com/office/drawing/2014/main" id="{C2F994AF-DC63-1242-8D2D-1F206294746B}"/>
              </a:ext>
            </a:extLst>
          </p:cNvPr>
          <p:cNvSpPr/>
          <p:nvPr/>
        </p:nvSpPr>
        <p:spPr>
          <a:xfrm>
            <a:off x="3986349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3" name="Rectangle 372">
            <a:extLst>
              <a:ext uri="{FF2B5EF4-FFF2-40B4-BE49-F238E27FC236}">
                <a16:creationId xmlns:a16="http://schemas.microsoft.com/office/drawing/2014/main" id="{53C2F20A-C3A2-7B4B-AA95-649FC3428B54}"/>
              </a:ext>
            </a:extLst>
          </p:cNvPr>
          <p:cNvSpPr/>
          <p:nvPr/>
        </p:nvSpPr>
        <p:spPr>
          <a:xfrm>
            <a:off x="4309267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Oval 373">
            <a:extLst>
              <a:ext uri="{FF2B5EF4-FFF2-40B4-BE49-F238E27FC236}">
                <a16:creationId xmlns:a16="http://schemas.microsoft.com/office/drawing/2014/main" id="{2FD54A05-371C-E041-A061-0469BCD1C532}"/>
              </a:ext>
            </a:extLst>
          </p:cNvPr>
          <p:cNvSpPr/>
          <p:nvPr/>
        </p:nvSpPr>
        <p:spPr>
          <a:xfrm>
            <a:off x="4363096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5" name="Rectangle 374">
            <a:extLst>
              <a:ext uri="{FF2B5EF4-FFF2-40B4-BE49-F238E27FC236}">
                <a16:creationId xmlns:a16="http://schemas.microsoft.com/office/drawing/2014/main" id="{CD8740C2-23FA-6F42-BF18-4808EDDA886E}"/>
              </a:ext>
            </a:extLst>
          </p:cNvPr>
          <p:cNvSpPr/>
          <p:nvPr/>
        </p:nvSpPr>
        <p:spPr>
          <a:xfrm>
            <a:off x="3932520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Oval 375">
            <a:extLst>
              <a:ext uri="{FF2B5EF4-FFF2-40B4-BE49-F238E27FC236}">
                <a16:creationId xmlns:a16="http://schemas.microsoft.com/office/drawing/2014/main" id="{8F698EC5-9F8F-974C-AC54-F8E004FA19A7}"/>
              </a:ext>
            </a:extLst>
          </p:cNvPr>
          <p:cNvSpPr/>
          <p:nvPr/>
        </p:nvSpPr>
        <p:spPr>
          <a:xfrm>
            <a:off x="3986349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7" name="Rectangle 376">
            <a:extLst>
              <a:ext uri="{FF2B5EF4-FFF2-40B4-BE49-F238E27FC236}">
                <a16:creationId xmlns:a16="http://schemas.microsoft.com/office/drawing/2014/main" id="{CA13BE83-3BCB-FD4C-A8E3-0ABE5AFD5086}"/>
              </a:ext>
            </a:extLst>
          </p:cNvPr>
          <p:cNvSpPr/>
          <p:nvPr/>
        </p:nvSpPr>
        <p:spPr>
          <a:xfrm>
            <a:off x="4309267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Oval 377">
            <a:extLst>
              <a:ext uri="{FF2B5EF4-FFF2-40B4-BE49-F238E27FC236}">
                <a16:creationId xmlns:a16="http://schemas.microsoft.com/office/drawing/2014/main" id="{32FCECBB-B4C9-6640-B400-CAD33BF929C3}"/>
              </a:ext>
            </a:extLst>
          </p:cNvPr>
          <p:cNvSpPr/>
          <p:nvPr/>
        </p:nvSpPr>
        <p:spPr>
          <a:xfrm>
            <a:off x="4363096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81F3E657-7B46-9242-8611-01CB97D16AD6}"/>
              </a:ext>
            </a:extLst>
          </p:cNvPr>
          <p:cNvSpPr/>
          <p:nvPr/>
        </p:nvSpPr>
        <p:spPr>
          <a:xfrm>
            <a:off x="3932520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Oval 379">
            <a:extLst>
              <a:ext uri="{FF2B5EF4-FFF2-40B4-BE49-F238E27FC236}">
                <a16:creationId xmlns:a16="http://schemas.microsoft.com/office/drawing/2014/main" id="{CA7E2428-CB91-254B-83E2-BE18224C913A}"/>
              </a:ext>
            </a:extLst>
          </p:cNvPr>
          <p:cNvSpPr/>
          <p:nvPr/>
        </p:nvSpPr>
        <p:spPr>
          <a:xfrm>
            <a:off x="3986349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1" name="Rectangle 380">
            <a:extLst>
              <a:ext uri="{FF2B5EF4-FFF2-40B4-BE49-F238E27FC236}">
                <a16:creationId xmlns:a16="http://schemas.microsoft.com/office/drawing/2014/main" id="{B382A3B1-F6FA-B343-868A-2C3C76971786}"/>
              </a:ext>
            </a:extLst>
          </p:cNvPr>
          <p:cNvSpPr/>
          <p:nvPr/>
        </p:nvSpPr>
        <p:spPr>
          <a:xfrm>
            <a:off x="4309267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2" name="Oval 381">
            <a:extLst>
              <a:ext uri="{FF2B5EF4-FFF2-40B4-BE49-F238E27FC236}">
                <a16:creationId xmlns:a16="http://schemas.microsoft.com/office/drawing/2014/main" id="{C5BDD984-74EB-144C-9E40-F5AA7B1D8F5E}"/>
              </a:ext>
            </a:extLst>
          </p:cNvPr>
          <p:cNvSpPr/>
          <p:nvPr/>
        </p:nvSpPr>
        <p:spPr>
          <a:xfrm>
            <a:off x="4363096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4" name="Rectangle 383">
            <a:extLst>
              <a:ext uri="{FF2B5EF4-FFF2-40B4-BE49-F238E27FC236}">
                <a16:creationId xmlns:a16="http://schemas.microsoft.com/office/drawing/2014/main" id="{7F4ADE96-31AF-9546-949B-A68308DD8C10}"/>
              </a:ext>
            </a:extLst>
          </p:cNvPr>
          <p:cNvSpPr/>
          <p:nvPr/>
        </p:nvSpPr>
        <p:spPr>
          <a:xfrm>
            <a:off x="4853481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5" name="Oval 384">
            <a:extLst>
              <a:ext uri="{FF2B5EF4-FFF2-40B4-BE49-F238E27FC236}">
                <a16:creationId xmlns:a16="http://schemas.microsoft.com/office/drawing/2014/main" id="{E265D6F0-B281-BD47-9D49-ADE8EC452B20}"/>
              </a:ext>
            </a:extLst>
          </p:cNvPr>
          <p:cNvSpPr/>
          <p:nvPr/>
        </p:nvSpPr>
        <p:spPr>
          <a:xfrm>
            <a:off x="4907310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6" name="Rectangle 385">
            <a:extLst>
              <a:ext uri="{FF2B5EF4-FFF2-40B4-BE49-F238E27FC236}">
                <a16:creationId xmlns:a16="http://schemas.microsoft.com/office/drawing/2014/main" id="{EB2D6FE2-5CB5-5E48-8370-21E3AEB7BA8F}"/>
              </a:ext>
            </a:extLst>
          </p:cNvPr>
          <p:cNvSpPr/>
          <p:nvPr/>
        </p:nvSpPr>
        <p:spPr>
          <a:xfrm>
            <a:off x="5230228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8" name="Rectangle 387">
            <a:extLst>
              <a:ext uri="{FF2B5EF4-FFF2-40B4-BE49-F238E27FC236}">
                <a16:creationId xmlns:a16="http://schemas.microsoft.com/office/drawing/2014/main" id="{D37F1346-3488-9A4D-B000-0FA19100A7B1}"/>
              </a:ext>
            </a:extLst>
          </p:cNvPr>
          <p:cNvSpPr/>
          <p:nvPr/>
        </p:nvSpPr>
        <p:spPr>
          <a:xfrm>
            <a:off x="4853481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Oval 389">
            <a:extLst>
              <a:ext uri="{FF2B5EF4-FFF2-40B4-BE49-F238E27FC236}">
                <a16:creationId xmlns:a16="http://schemas.microsoft.com/office/drawing/2014/main" id="{D60BAB93-0537-C841-BB67-909A7CE40D3E}"/>
              </a:ext>
            </a:extLst>
          </p:cNvPr>
          <p:cNvSpPr/>
          <p:nvPr/>
        </p:nvSpPr>
        <p:spPr>
          <a:xfrm>
            <a:off x="4907310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1" name="Rectangle 390">
            <a:extLst>
              <a:ext uri="{FF2B5EF4-FFF2-40B4-BE49-F238E27FC236}">
                <a16:creationId xmlns:a16="http://schemas.microsoft.com/office/drawing/2014/main" id="{BB4947FB-4EBE-014E-AFE8-28908B5CCB82}"/>
              </a:ext>
            </a:extLst>
          </p:cNvPr>
          <p:cNvSpPr/>
          <p:nvPr/>
        </p:nvSpPr>
        <p:spPr>
          <a:xfrm>
            <a:off x="5230228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3" name="Rectangle 392">
            <a:extLst>
              <a:ext uri="{FF2B5EF4-FFF2-40B4-BE49-F238E27FC236}">
                <a16:creationId xmlns:a16="http://schemas.microsoft.com/office/drawing/2014/main" id="{BBD3676A-0534-8E4A-AFFC-10EAB2EB12E5}"/>
              </a:ext>
            </a:extLst>
          </p:cNvPr>
          <p:cNvSpPr/>
          <p:nvPr/>
        </p:nvSpPr>
        <p:spPr>
          <a:xfrm>
            <a:off x="4853481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4" name="Oval 393">
            <a:extLst>
              <a:ext uri="{FF2B5EF4-FFF2-40B4-BE49-F238E27FC236}">
                <a16:creationId xmlns:a16="http://schemas.microsoft.com/office/drawing/2014/main" id="{311BF7E9-8239-E243-B392-6E41740CAD3A}"/>
              </a:ext>
            </a:extLst>
          </p:cNvPr>
          <p:cNvSpPr/>
          <p:nvPr/>
        </p:nvSpPr>
        <p:spPr>
          <a:xfrm>
            <a:off x="4907310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5" name="Rectangle 394">
            <a:extLst>
              <a:ext uri="{FF2B5EF4-FFF2-40B4-BE49-F238E27FC236}">
                <a16:creationId xmlns:a16="http://schemas.microsoft.com/office/drawing/2014/main" id="{58F77D52-8ADC-AA41-AED0-C10715DEE67E}"/>
              </a:ext>
            </a:extLst>
          </p:cNvPr>
          <p:cNvSpPr/>
          <p:nvPr/>
        </p:nvSpPr>
        <p:spPr>
          <a:xfrm>
            <a:off x="5230228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7" name="Rectangle 396">
            <a:extLst>
              <a:ext uri="{FF2B5EF4-FFF2-40B4-BE49-F238E27FC236}">
                <a16:creationId xmlns:a16="http://schemas.microsoft.com/office/drawing/2014/main" id="{D9EDB721-D58F-2A47-AB5C-E4DBAC82879E}"/>
              </a:ext>
            </a:extLst>
          </p:cNvPr>
          <p:cNvSpPr/>
          <p:nvPr/>
        </p:nvSpPr>
        <p:spPr>
          <a:xfrm>
            <a:off x="4853481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9" name="Rectangle 398">
            <a:extLst>
              <a:ext uri="{FF2B5EF4-FFF2-40B4-BE49-F238E27FC236}">
                <a16:creationId xmlns:a16="http://schemas.microsoft.com/office/drawing/2014/main" id="{CBD2FFB7-6E27-0D4F-A36C-8542C0A5598A}"/>
              </a:ext>
            </a:extLst>
          </p:cNvPr>
          <p:cNvSpPr/>
          <p:nvPr/>
        </p:nvSpPr>
        <p:spPr>
          <a:xfrm>
            <a:off x="5230228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1" name="Rectangle 400">
            <a:extLst>
              <a:ext uri="{FF2B5EF4-FFF2-40B4-BE49-F238E27FC236}">
                <a16:creationId xmlns:a16="http://schemas.microsoft.com/office/drawing/2014/main" id="{EC8B25D8-B336-7542-8FA7-8BC532CD67D8}"/>
              </a:ext>
            </a:extLst>
          </p:cNvPr>
          <p:cNvSpPr/>
          <p:nvPr/>
        </p:nvSpPr>
        <p:spPr>
          <a:xfrm>
            <a:off x="4853481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3" name="Rectangle 402">
            <a:extLst>
              <a:ext uri="{FF2B5EF4-FFF2-40B4-BE49-F238E27FC236}">
                <a16:creationId xmlns:a16="http://schemas.microsoft.com/office/drawing/2014/main" id="{405F3A5E-7DF8-BD4B-957C-9C31705E6FC5}"/>
              </a:ext>
            </a:extLst>
          </p:cNvPr>
          <p:cNvSpPr/>
          <p:nvPr/>
        </p:nvSpPr>
        <p:spPr>
          <a:xfrm>
            <a:off x="5230228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8" name="Rectangle 757">
            <a:extLst>
              <a:ext uri="{FF2B5EF4-FFF2-40B4-BE49-F238E27FC236}">
                <a16:creationId xmlns:a16="http://schemas.microsoft.com/office/drawing/2014/main" id="{B7F61BC1-0965-8241-A57F-306DE950548B}"/>
              </a:ext>
            </a:extLst>
          </p:cNvPr>
          <p:cNvSpPr/>
          <p:nvPr/>
        </p:nvSpPr>
        <p:spPr>
          <a:xfrm>
            <a:off x="278520" y="603398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9" name="Oval 758">
            <a:extLst>
              <a:ext uri="{FF2B5EF4-FFF2-40B4-BE49-F238E27FC236}">
                <a16:creationId xmlns:a16="http://schemas.microsoft.com/office/drawing/2014/main" id="{EEB40A3A-1A4F-AA42-B506-F01D725D3BF9}"/>
              </a:ext>
            </a:extLst>
          </p:cNvPr>
          <p:cNvSpPr/>
          <p:nvPr/>
        </p:nvSpPr>
        <p:spPr>
          <a:xfrm>
            <a:off x="332349" y="608780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0" name="Rectangle 759">
            <a:extLst>
              <a:ext uri="{FF2B5EF4-FFF2-40B4-BE49-F238E27FC236}">
                <a16:creationId xmlns:a16="http://schemas.microsoft.com/office/drawing/2014/main" id="{50733679-8790-BC4E-83E4-6E65A7665C80}"/>
              </a:ext>
            </a:extLst>
          </p:cNvPr>
          <p:cNvSpPr/>
          <p:nvPr/>
        </p:nvSpPr>
        <p:spPr>
          <a:xfrm>
            <a:off x="655267" y="603398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1" name="Oval 760">
            <a:extLst>
              <a:ext uri="{FF2B5EF4-FFF2-40B4-BE49-F238E27FC236}">
                <a16:creationId xmlns:a16="http://schemas.microsoft.com/office/drawing/2014/main" id="{54B3D214-B52C-C547-BECE-8AFF0F54B2E7}"/>
              </a:ext>
            </a:extLst>
          </p:cNvPr>
          <p:cNvSpPr/>
          <p:nvPr/>
        </p:nvSpPr>
        <p:spPr>
          <a:xfrm>
            <a:off x="709096" y="608780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2" name="Rectangle 761">
            <a:extLst>
              <a:ext uri="{FF2B5EF4-FFF2-40B4-BE49-F238E27FC236}">
                <a16:creationId xmlns:a16="http://schemas.microsoft.com/office/drawing/2014/main" id="{823741FD-05BF-EA4D-B928-99728796A5CA}"/>
              </a:ext>
            </a:extLst>
          </p:cNvPr>
          <p:cNvSpPr/>
          <p:nvPr/>
        </p:nvSpPr>
        <p:spPr>
          <a:xfrm>
            <a:off x="278520" y="641072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3" name="Oval 762">
            <a:extLst>
              <a:ext uri="{FF2B5EF4-FFF2-40B4-BE49-F238E27FC236}">
                <a16:creationId xmlns:a16="http://schemas.microsoft.com/office/drawing/2014/main" id="{BC7FB318-DA8E-2A46-932D-1C71D32D9887}"/>
              </a:ext>
            </a:extLst>
          </p:cNvPr>
          <p:cNvSpPr/>
          <p:nvPr/>
        </p:nvSpPr>
        <p:spPr>
          <a:xfrm>
            <a:off x="332349" y="646454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4" name="Rectangle 763">
            <a:extLst>
              <a:ext uri="{FF2B5EF4-FFF2-40B4-BE49-F238E27FC236}">
                <a16:creationId xmlns:a16="http://schemas.microsoft.com/office/drawing/2014/main" id="{59992E64-EA8C-E840-8765-6D2C2257C164}"/>
              </a:ext>
            </a:extLst>
          </p:cNvPr>
          <p:cNvSpPr/>
          <p:nvPr/>
        </p:nvSpPr>
        <p:spPr>
          <a:xfrm>
            <a:off x="655267" y="641072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5" name="Oval 764">
            <a:extLst>
              <a:ext uri="{FF2B5EF4-FFF2-40B4-BE49-F238E27FC236}">
                <a16:creationId xmlns:a16="http://schemas.microsoft.com/office/drawing/2014/main" id="{D475229C-3534-2041-A26B-2A117905D243}"/>
              </a:ext>
            </a:extLst>
          </p:cNvPr>
          <p:cNvSpPr/>
          <p:nvPr/>
        </p:nvSpPr>
        <p:spPr>
          <a:xfrm>
            <a:off x="709096" y="646454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6" name="Rectangle 765">
            <a:extLst>
              <a:ext uri="{FF2B5EF4-FFF2-40B4-BE49-F238E27FC236}">
                <a16:creationId xmlns:a16="http://schemas.microsoft.com/office/drawing/2014/main" id="{B9D85149-64F1-2341-A9D4-CA04E3E26827}"/>
              </a:ext>
            </a:extLst>
          </p:cNvPr>
          <p:cNvSpPr/>
          <p:nvPr/>
        </p:nvSpPr>
        <p:spPr>
          <a:xfrm>
            <a:off x="278520" y="678747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7" name="Oval 766">
            <a:extLst>
              <a:ext uri="{FF2B5EF4-FFF2-40B4-BE49-F238E27FC236}">
                <a16:creationId xmlns:a16="http://schemas.microsoft.com/office/drawing/2014/main" id="{4065BBA4-2C3E-1946-ACB0-2BBE8AB26DFC}"/>
              </a:ext>
            </a:extLst>
          </p:cNvPr>
          <p:cNvSpPr/>
          <p:nvPr/>
        </p:nvSpPr>
        <p:spPr>
          <a:xfrm>
            <a:off x="332349" y="684129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8" name="Rectangle 767">
            <a:extLst>
              <a:ext uri="{FF2B5EF4-FFF2-40B4-BE49-F238E27FC236}">
                <a16:creationId xmlns:a16="http://schemas.microsoft.com/office/drawing/2014/main" id="{B8FDBB25-A007-854F-974F-BC20BA4634C4}"/>
              </a:ext>
            </a:extLst>
          </p:cNvPr>
          <p:cNvSpPr/>
          <p:nvPr/>
        </p:nvSpPr>
        <p:spPr>
          <a:xfrm>
            <a:off x="655267" y="678747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9" name="Oval 768">
            <a:extLst>
              <a:ext uri="{FF2B5EF4-FFF2-40B4-BE49-F238E27FC236}">
                <a16:creationId xmlns:a16="http://schemas.microsoft.com/office/drawing/2014/main" id="{BFA9AF98-C874-3F4C-A787-FB894936FE4F}"/>
              </a:ext>
            </a:extLst>
          </p:cNvPr>
          <p:cNvSpPr/>
          <p:nvPr/>
        </p:nvSpPr>
        <p:spPr>
          <a:xfrm>
            <a:off x="709096" y="684129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0" name="Rectangle 769">
            <a:extLst>
              <a:ext uri="{FF2B5EF4-FFF2-40B4-BE49-F238E27FC236}">
                <a16:creationId xmlns:a16="http://schemas.microsoft.com/office/drawing/2014/main" id="{AF46B65C-A150-5F44-8716-1039BD343F69}"/>
              </a:ext>
            </a:extLst>
          </p:cNvPr>
          <p:cNvSpPr/>
          <p:nvPr/>
        </p:nvSpPr>
        <p:spPr>
          <a:xfrm>
            <a:off x="278520" y="716422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1" name="Oval 770">
            <a:extLst>
              <a:ext uri="{FF2B5EF4-FFF2-40B4-BE49-F238E27FC236}">
                <a16:creationId xmlns:a16="http://schemas.microsoft.com/office/drawing/2014/main" id="{8C74C48E-EAEA-594B-95AA-86ED94B1654B}"/>
              </a:ext>
            </a:extLst>
          </p:cNvPr>
          <p:cNvSpPr/>
          <p:nvPr/>
        </p:nvSpPr>
        <p:spPr>
          <a:xfrm>
            <a:off x="332349" y="721804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2" name="Rectangle 771">
            <a:extLst>
              <a:ext uri="{FF2B5EF4-FFF2-40B4-BE49-F238E27FC236}">
                <a16:creationId xmlns:a16="http://schemas.microsoft.com/office/drawing/2014/main" id="{52A46735-16C1-1744-827F-6913FF5F1ADD}"/>
              </a:ext>
            </a:extLst>
          </p:cNvPr>
          <p:cNvSpPr/>
          <p:nvPr/>
        </p:nvSpPr>
        <p:spPr>
          <a:xfrm>
            <a:off x="655267" y="716422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3" name="Oval 772">
            <a:extLst>
              <a:ext uri="{FF2B5EF4-FFF2-40B4-BE49-F238E27FC236}">
                <a16:creationId xmlns:a16="http://schemas.microsoft.com/office/drawing/2014/main" id="{80545639-B264-484A-B34B-5C1CA48A6A26}"/>
              </a:ext>
            </a:extLst>
          </p:cNvPr>
          <p:cNvSpPr/>
          <p:nvPr/>
        </p:nvSpPr>
        <p:spPr>
          <a:xfrm>
            <a:off x="709096" y="721804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4" name="Rectangle 773">
            <a:extLst>
              <a:ext uri="{FF2B5EF4-FFF2-40B4-BE49-F238E27FC236}">
                <a16:creationId xmlns:a16="http://schemas.microsoft.com/office/drawing/2014/main" id="{527A3E72-7C86-D64C-BB43-4954E477029D}"/>
              </a:ext>
            </a:extLst>
          </p:cNvPr>
          <p:cNvSpPr/>
          <p:nvPr/>
        </p:nvSpPr>
        <p:spPr>
          <a:xfrm>
            <a:off x="278520" y="75388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5" name="Oval 774">
            <a:extLst>
              <a:ext uri="{FF2B5EF4-FFF2-40B4-BE49-F238E27FC236}">
                <a16:creationId xmlns:a16="http://schemas.microsoft.com/office/drawing/2014/main" id="{B7B7459C-C230-2742-9D94-7F47A532B232}"/>
              </a:ext>
            </a:extLst>
          </p:cNvPr>
          <p:cNvSpPr/>
          <p:nvPr/>
        </p:nvSpPr>
        <p:spPr>
          <a:xfrm>
            <a:off x="332349" y="75926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6" name="Rectangle 775">
            <a:extLst>
              <a:ext uri="{FF2B5EF4-FFF2-40B4-BE49-F238E27FC236}">
                <a16:creationId xmlns:a16="http://schemas.microsoft.com/office/drawing/2014/main" id="{0B83F470-756D-DF49-AE36-6C5CBEE65544}"/>
              </a:ext>
            </a:extLst>
          </p:cNvPr>
          <p:cNvSpPr/>
          <p:nvPr/>
        </p:nvSpPr>
        <p:spPr>
          <a:xfrm>
            <a:off x="655267" y="75388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7" name="Oval 776">
            <a:extLst>
              <a:ext uri="{FF2B5EF4-FFF2-40B4-BE49-F238E27FC236}">
                <a16:creationId xmlns:a16="http://schemas.microsoft.com/office/drawing/2014/main" id="{C8BE7F03-E20B-024D-A0F8-AF29BC17FAF0}"/>
              </a:ext>
            </a:extLst>
          </p:cNvPr>
          <p:cNvSpPr/>
          <p:nvPr/>
        </p:nvSpPr>
        <p:spPr>
          <a:xfrm>
            <a:off x="709096" y="75926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1" name="Rectangle 630">
            <a:extLst>
              <a:ext uri="{FF2B5EF4-FFF2-40B4-BE49-F238E27FC236}">
                <a16:creationId xmlns:a16="http://schemas.microsoft.com/office/drawing/2014/main" id="{3291414E-609A-FD4C-B2E4-E9010288A94E}"/>
              </a:ext>
            </a:extLst>
          </p:cNvPr>
          <p:cNvSpPr/>
          <p:nvPr/>
        </p:nvSpPr>
        <p:spPr>
          <a:xfrm>
            <a:off x="2543255" y="4965632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57</a:t>
            </a:r>
          </a:p>
        </p:txBody>
      </p:sp>
      <p:sp>
        <p:nvSpPr>
          <p:cNvPr id="738" name="Rectangle 737">
            <a:extLst>
              <a:ext uri="{FF2B5EF4-FFF2-40B4-BE49-F238E27FC236}">
                <a16:creationId xmlns:a16="http://schemas.microsoft.com/office/drawing/2014/main" id="{ACC1BE61-E54D-5E4A-B3DF-F2FAC00292AF}"/>
              </a:ext>
            </a:extLst>
          </p:cNvPr>
          <p:cNvSpPr/>
          <p:nvPr/>
        </p:nvSpPr>
        <p:spPr>
          <a:xfrm>
            <a:off x="1192289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9" name="Oval 738">
            <a:extLst>
              <a:ext uri="{FF2B5EF4-FFF2-40B4-BE49-F238E27FC236}">
                <a16:creationId xmlns:a16="http://schemas.microsoft.com/office/drawing/2014/main" id="{BF5601EF-2276-2C4B-B44F-0937E478E2BB}"/>
              </a:ext>
            </a:extLst>
          </p:cNvPr>
          <p:cNvSpPr/>
          <p:nvPr/>
        </p:nvSpPr>
        <p:spPr>
          <a:xfrm>
            <a:off x="1246118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0" name="Rectangle 739">
            <a:extLst>
              <a:ext uri="{FF2B5EF4-FFF2-40B4-BE49-F238E27FC236}">
                <a16:creationId xmlns:a16="http://schemas.microsoft.com/office/drawing/2014/main" id="{94C21A66-6B4B-944D-9C6B-3C39C4E3F254}"/>
              </a:ext>
            </a:extLst>
          </p:cNvPr>
          <p:cNvSpPr/>
          <p:nvPr/>
        </p:nvSpPr>
        <p:spPr>
          <a:xfrm>
            <a:off x="1569036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1" name="Oval 740">
            <a:extLst>
              <a:ext uri="{FF2B5EF4-FFF2-40B4-BE49-F238E27FC236}">
                <a16:creationId xmlns:a16="http://schemas.microsoft.com/office/drawing/2014/main" id="{1DEE9609-B770-DE4F-A7C2-91ED1598A852}"/>
              </a:ext>
            </a:extLst>
          </p:cNvPr>
          <p:cNvSpPr/>
          <p:nvPr/>
        </p:nvSpPr>
        <p:spPr>
          <a:xfrm>
            <a:off x="1622865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2" name="Rectangle 741">
            <a:extLst>
              <a:ext uri="{FF2B5EF4-FFF2-40B4-BE49-F238E27FC236}">
                <a16:creationId xmlns:a16="http://schemas.microsoft.com/office/drawing/2014/main" id="{80AFDA09-86E7-EA41-8CB0-10AF385D630E}"/>
              </a:ext>
            </a:extLst>
          </p:cNvPr>
          <p:cNvSpPr/>
          <p:nvPr/>
        </p:nvSpPr>
        <p:spPr>
          <a:xfrm>
            <a:off x="1192289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3" name="Oval 742">
            <a:extLst>
              <a:ext uri="{FF2B5EF4-FFF2-40B4-BE49-F238E27FC236}">
                <a16:creationId xmlns:a16="http://schemas.microsoft.com/office/drawing/2014/main" id="{0823B7E3-8C10-264A-B3A2-E29013527EFE}"/>
              </a:ext>
            </a:extLst>
          </p:cNvPr>
          <p:cNvSpPr/>
          <p:nvPr/>
        </p:nvSpPr>
        <p:spPr>
          <a:xfrm>
            <a:off x="1246118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4" name="Rectangle 743">
            <a:extLst>
              <a:ext uri="{FF2B5EF4-FFF2-40B4-BE49-F238E27FC236}">
                <a16:creationId xmlns:a16="http://schemas.microsoft.com/office/drawing/2014/main" id="{20CEE5B2-D678-9942-9413-A877B455919C}"/>
              </a:ext>
            </a:extLst>
          </p:cNvPr>
          <p:cNvSpPr/>
          <p:nvPr/>
        </p:nvSpPr>
        <p:spPr>
          <a:xfrm>
            <a:off x="1569036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5" name="Oval 744">
            <a:extLst>
              <a:ext uri="{FF2B5EF4-FFF2-40B4-BE49-F238E27FC236}">
                <a16:creationId xmlns:a16="http://schemas.microsoft.com/office/drawing/2014/main" id="{079211E2-86D4-5442-85E6-1A99094A4E24}"/>
              </a:ext>
            </a:extLst>
          </p:cNvPr>
          <p:cNvSpPr/>
          <p:nvPr/>
        </p:nvSpPr>
        <p:spPr>
          <a:xfrm>
            <a:off x="1622865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6" name="Rectangle 745">
            <a:extLst>
              <a:ext uri="{FF2B5EF4-FFF2-40B4-BE49-F238E27FC236}">
                <a16:creationId xmlns:a16="http://schemas.microsoft.com/office/drawing/2014/main" id="{0B28609C-3724-EF4C-BC9B-642C5CFD89EB}"/>
              </a:ext>
            </a:extLst>
          </p:cNvPr>
          <p:cNvSpPr/>
          <p:nvPr/>
        </p:nvSpPr>
        <p:spPr>
          <a:xfrm>
            <a:off x="1192289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7" name="Oval 746">
            <a:extLst>
              <a:ext uri="{FF2B5EF4-FFF2-40B4-BE49-F238E27FC236}">
                <a16:creationId xmlns:a16="http://schemas.microsoft.com/office/drawing/2014/main" id="{7705C1CD-8923-0140-A91F-94093A6B3E85}"/>
              </a:ext>
            </a:extLst>
          </p:cNvPr>
          <p:cNvSpPr/>
          <p:nvPr/>
        </p:nvSpPr>
        <p:spPr>
          <a:xfrm>
            <a:off x="1246118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8" name="Rectangle 747">
            <a:extLst>
              <a:ext uri="{FF2B5EF4-FFF2-40B4-BE49-F238E27FC236}">
                <a16:creationId xmlns:a16="http://schemas.microsoft.com/office/drawing/2014/main" id="{C5149F2B-19AD-3C41-8AE6-BA82C663E961}"/>
              </a:ext>
            </a:extLst>
          </p:cNvPr>
          <p:cNvSpPr/>
          <p:nvPr/>
        </p:nvSpPr>
        <p:spPr>
          <a:xfrm>
            <a:off x="1569036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9" name="Oval 748">
            <a:extLst>
              <a:ext uri="{FF2B5EF4-FFF2-40B4-BE49-F238E27FC236}">
                <a16:creationId xmlns:a16="http://schemas.microsoft.com/office/drawing/2014/main" id="{E403A405-EB28-A745-947A-F6135B5AE64D}"/>
              </a:ext>
            </a:extLst>
          </p:cNvPr>
          <p:cNvSpPr/>
          <p:nvPr/>
        </p:nvSpPr>
        <p:spPr>
          <a:xfrm>
            <a:off x="1622865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0" name="Rectangle 749">
            <a:extLst>
              <a:ext uri="{FF2B5EF4-FFF2-40B4-BE49-F238E27FC236}">
                <a16:creationId xmlns:a16="http://schemas.microsoft.com/office/drawing/2014/main" id="{3A7E9992-BF2A-4C45-83FD-E7B5E0A57533}"/>
              </a:ext>
            </a:extLst>
          </p:cNvPr>
          <p:cNvSpPr/>
          <p:nvPr/>
        </p:nvSpPr>
        <p:spPr>
          <a:xfrm>
            <a:off x="1192289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1" name="Oval 750">
            <a:extLst>
              <a:ext uri="{FF2B5EF4-FFF2-40B4-BE49-F238E27FC236}">
                <a16:creationId xmlns:a16="http://schemas.microsoft.com/office/drawing/2014/main" id="{449B18D6-19F6-454F-A4B9-597B7175DA99}"/>
              </a:ext>
            </a:extLst>
          </p:cNvPr>
          <p:cNvSpPr/>
          <p:nvPr/>
        </p:nvSpPr>
        <p:spPr>
          <a:xfrm>
            <a:off x="1246118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2" name="Rectangle 751">
            <a:extLst>
              <a:ext uri="{FF2B5EF4-FFF2-40B4-BE49-F238E27FC236}">
                <a16:creationId xmlns:a16="http://schemas.microsoft.com/office/drawing/2014/main" id="{9C8E1312-D715-2540-A12C-EDE94AEEFA90}"/>
              </a:ext>
            </a:extLst>
          </p:cNvPr>
          <p:cNvSpPr/>
          <p:nvPr/>
        </p:nvSpPr>
        <p:spPr>
          <a:xfrm>
            <a:off x="1569036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3" name="Oval 752">
            <a:extLst>
              <a:ext uri="{FF2B5EF4-FFF2-40B4-BE49-F238E27FC236}">
                <a16:creationId xmlns:a16="http://schemas.microsoft.com/office/drawing/2014/main" id="{8C6FBF2A-F489-CC4B-B73C-6C5316714B66}"/>
              </a:ext>
            </a:extLst>
          </p:cNvPr>
          <p:cNvSpPr/>
          <p:nvPr/>
        </p:nvSpPr>
        <p:spPr>
          <a:xfrm>
            <a:off x="1622865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4" name="Rectangle 753">
            <a:extLst>
              <a:ext uri="{FF2B5EF4-FFF2-40B4-BE49-F238E27FC236}">
                <a16:creationId xmlns:a16="http://schemas.microsoft.com/office/drawing/2014/main" id="{3C68707D-1C0B-6141-9368-0BC115D70421}"/>
              </a:ext>
            </a:extLst>
          </p:cNvPr>
          <p:cNvSpPr/>
          <p:nvPr/>
        </p:nvSpPr>
        <p:spPr>
          <a:xfrm>
            <a:off x="1192289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5" name="Oval 754">
            <a:extLst>
              <a:ext uri="{FF2B5EF4-FFF2-40B4-BE49-F238E27FC236}">
                <a16:creationId xmlns:a16="http://schemas.microsoft.com/office/drawing/2014/main" id="{F557DBEA-9BDE-7E43-BA2E-9548C90399CB}"/>
              </a:ext>
            </a:extLst>
          </p:cNvPr>
          <p:cNvSpPr/>
          <p:nvPr/>
        </p:nvSpPr>
        <p:spPr>
          <a:xfrm>
            <a:off x="1246118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6" name="Rectangle 755">
            <a:extLst>
              <a:ext uri="{FF2B5EF4-FFF2-40B4-BE49-F238E27FC236}">
                <a16:creationId xmlns:a16="http://schemas.microsoft.com/office/drawing/2014/main" id="{11239386-D050-0F4D-9B62-D3AF38AA07F3}"/>
              </a:ext>
            </a:extLst>
          </p:cNvPr>
          <p:cNvSpPr/>
          <p:nvPr/>
        </p:nvSpPr>
        <p:spPr>
          <a:xfrm>
            <a:off x="1569036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7" name="Oval 756">
            <a:extLst>
              <a:ext uri="{FF2B5EF4-FFF2-40B4-BE49-F238E27FC236}">
                <a16:creationId xmlns:a16="http://schemas.microsoft.com/office/drawing/2014/main" id="{CD61B98F-1793-7A4E-B48C-1DD045B8A6C6}"/>
              </a:ext>
            </a:extLst>
          </p:cNvPr>
          <p:cNvSpPr/>
          <p:nvPr/>
        </p:nvSpPr>
        <p:spPr>
          <a:xfrm>
            <a:off x="1622865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8" name="Rectangle 717">
            <a:extLst>
              <a:ext uri="{FF2B5EF4-FFF2-40B4-BE49-F238E27FC236}">
                <a16:creationId xmlns:a16="http://schemas.microsoft.com/office/drawing/2014/main" id="{90238472-1661-6E45-BE02-0B6EE1EA1E94}"/>
              </a:ext>
            </a:extLst>
          </p:cNvPr>
          <p:cNvSpPr/>
          <p:nvPr/>
        </p:nvSpPr>
        <p:spPr>
          <a:xfrm>
            <a:off x="2113250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9" name="Oval 718">
            <a:extLst>
              <a:ext uri="{FF2B5EF4-FFF2-40B4-BE49-F238E27FC236}">
                <a16:creationId xmlns:a16="http://schemas.microsoft.com/office/drawing/2014/main" id="{9F31CFCB-F0AA-1046-B274-F1D45E032928}"/>
              </a:ext>
            </a:extLst>
          </p:cNvPr>
          <p:cNvSpPr/>
          <p:nvPr/>
        </p:nvSpPr>
        <p:spPr>
          <a:xfrm>
            <a:off x="2167079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0" name="Rectangle 719">
            <a:extLst>
              <a:ext uri="{FF2B5EF4-FFF2-40B4-BE49-F238E27FC236}">
                <a16:creationId xmlns:a16="http://schemas.microsoft.com/office/drawing/2014/main" id="{4B1D9000-1CEE-4D4C-A9DC-293B0AA2A22C}"/>
              </a:ext>
            </a:extLst>
          </p:cNvPr>
          <p:cNvSpPr/>
          <p:nvPr/>
        </p:nvSpPr>
        <p:spPr>
          <a:xfrm>
            <a:off x="2489997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1" name="Oval 720">
            <a:extLst>
              <a:ext uri="{FF2B5EF4-FFF2-40B4-BE49-F238E27FC236}">
                <a16:creationId xmlns:a16="http://schemas.microsoft.com/office/drawing/2014/main" id="{15122168-1801-BC4A-AD01-5A3141124600}"/>
              </a:ext>
            </a:extLst>
          </p:cNvPr>
          <p:cNvSpPr/>
          <p:nvPr/>
        </p:nvSpPr>
        <p:spPr>
          <a:xfrm>
            <a:off x="2543826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2" name="Rectangle 721">
            <a:extLst>
              <a:ext uri="{FF2B5EF4-FFF2-40B4-BE49-F238E27FC236}">
                <a16:creationId xmlns:a16="http://schemas.microsoft.com/office/drawing/2014/main" id="{21E8F09F-5A9A-384F-8B6E-3F4F06D28425}"/>
              </a:ext>
            </a:extLst>
          </p:cNvPr>
          <p:cNvSpPr/>
          <p:nvPr/>
        </p:nvSpPr>
        <p:spPr>
          <a:xfrm>
            <a:off x="2113250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3" name="Oval 722">
            <a:extLst>
              <a:ext uri="{FF2B5EF4-FFF2-40B4-BE49-F238E27FC236}">
                <a16:creationId xmlns:a16="http://schemas.microsoft.com/office/drawing/2014/main" id="{98C3DCBE-1C05-8049-9F0E-92D8B56986D4}"/>
              </a:ext>
            </a:extLst>
          </p:cNvPr>
          <p:cNvSpPr/>
          <p:nvPr/>
        </p:nvSpPr>
        <p:spPr>
          <a:xfrm>
            <a:off x="2167079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4" name="Rectangle 723">
            <a:extLst>
              <a:ext uri="{FF2B5EF4-FFF2-40B4-BE49-F238E27FC236}">
                <a16:creationId xmlns:a16="http://schemas.microsoft.com/office/drawing/2014/main" id="{BF4F1136-4226-3B4F-B211-329DA0377381}"/>
              </a:ext>
            </a:extLst>
          </p:cNvPr>
          <p:cNvSpPr/>
          <p:nvPr/>
        </p:nvSpPr>
        <p:spPr>
          <a:xfrm>
            <a:off x="2489997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5" name="Oval 724">
            <a:extLst>
              <a:ext uri="{FF2B5EF4-FFF2-40B4-BE49-F238E27FC236}">
                <a16:creationId xmlns:a16="http://schemas.microsoft.com/office/drawing/2014/main" id="{970727D3-63E7-6645-AB3B-FC351D908322}"/>
              </a:ext>
            </a:extLst>
          </p:cNvPr>
          <p:cNvSpPr/>
          <p:nvPr/>
        </p:nvSpPr>
        <p:spPr>
          <a:xfrm>
            <a:off x="2543826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6" name="Rectangle 725">
            <a:extLst>
              <a:ext uri="{FF2B5EF4-FFF2-40B4-BE49-F238E27FC236}">
                <a16:creationId xmlns:a16="http://schemas.microsoft.com/office/drawing/2014/main" id="{F6C8956E-9EBF-4F4A-9EB9-E460A51D68A5}"/>
              </a:ext>
            </a:extLst>
          </p:cNvPr>
          <p:cNvSpPr/>
          <p:nvPr/>
        </p:nvSpPr>
        <p:spPr>
          <a:xfrm>
            <a:off x="2113250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7" name="Oval 726">
            <a:extLst>
              <a:ext uri="{FF2B5EF4-FFF2-40B4-BE49-F238E27FC236}">
                <a16:creationId xmlns:a16="http://schemas.microsoft.com/office/drawing/2014/main" id="{665AF83B-3A4C-504E-97BD-5920EAD5A587}"/>
              </a:ext>
            </a:extLst>
          </p:cNvPr>
          <p:cNvSpPr/>
          <p:nvPr/>
        </p:nvSpPr>
        <p:spPr>
          <a:xfrm>
            <a:off x="2167079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8" name="Rectangle 727">
            <a:extLst>
              <a:ext uri="{FF2B5EF4-FFF2-40B4-BE49-F238E27FC236}">
                <a16:creationId xmlns:a16="http://schemas.microsoft.com/office/drawing/2014/main" id="{A2EBFEDD-60F8-5746-96E0-DDB11EB772A3}"/>
              </a:ext>
            </a:extLst>
          </p:cNvPr>
          <p:cNvSpPr/>
          <p:nvPr/>
        </p:nvSpPr>
        <p:spPr>
          <a:xfrm>
            <a:off x="2489997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9" name="Oval 728">
            <a:extLst>
              <a:ext uri="{FF2B5EF4-FFF2-40B4-BE49-F238E27FC236}">
                <a16:creationId xmlns:a16="http://schemas.microsoft.com/office/drawing/2014/main" id="{DF9D4FC4-A378-E04D-AE41-8677F0CB3323}"/>
              </a:ext>
            </a:extLst>
          </p:cNvPr>
          <p:cNvSpPr/>
          <p:nvPr/>
        </p:nvSpPr>
        <p:spPr>
          <a:xfrm>
            <a:off x="2543826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0" name="Rectangle 729">
            <a:extLst>
              <a:ext uri="{FF2B5EF4-FFF2-40B4-BE49-F238E27FC236}">
                <a16:creationId xmlns:a16="http://schemas.microsoft.com/office/drawing/2014/main" id="{53085BBB-A787-BF4B-93B2-8DADA51B8E09}"/>
              </a:ext>
            </a:extLst>
          </p:cNvPr>
          <p:cNvSpPr/>
          <p:nvPr/>
        </p:nvSpPr>
        <p:spPr>
          <a:xfrm>
            <a:off x="2113250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1" name="Oval 730">
            <a:extLst>
              <a:ext uri="{FF2B5EF4-FFF2-40B4-BE49-F238E27FC236}">
                <a16:creationId xmlns:a16="http://schemas.microsoft.com/office/drawing/2014/main" id="{AE56F670-E9D8-B64E-9BB3-0F732CB6C4D6}"/>
              </a:ext>
            </a:extLst>
          </p:cNvPr>
          <p:cNvSpPr/>
          <p:nvPr/>
        </p:nvSpPr>
        <p:spPr>
          <a:xfrm>
            <a:off x="2167079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2" name="Rectangle 731">
            <a:extLst>
              <a:ext uri="{FF2B5EF4-FFF2-40B4-BE49-F238E27FC236}">
                <a16:creationId xmlns:a16="http://schemas.microsoft.com/office/drawing/2014/main" id="{1EBDF809-F07A-F543-A807-791A5F6D4073}"/>
              </a:ext>
            </a:extLst>
          </p:cNvPr>
          <p:cNvSpPr/>
          <p:nvPr/>
        </p:nvSpPr>
        <p:spPr>
          <a:xfrm>
            <a:off x="2489997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3" name="Oval 732">
            <a:extLst>
              <a:ext uri="{FF2B5EF4-FFF2-40B4-BE49-F238E27FC236}">
                <a16:creationId xmlns:a16="http://schemas.microsoft.com/office/drawing/2014/main" id="{D8F0717B-D056-E04E-BE80-E2B34D413840}"/>
              </a:ext>
            </a:extLst>
          </p:cNvPr>
          <p:cNvSpPr/>
          <p:nvPr/>
        </p:nvSpPr>
        <p:spPr>
          <a:xfrm>
            <a:off x="2543826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4" name="Rectangle 733">
            <a:extLst>
              <a:ext uri="{FF2B5EF4-FFF2-40B4-BE49-F238E27FC236}">
                <a16:creationId xmlns:a16="http://schemas.microsoft.com/office/drawing/2014/main" id="{A142F54D-24A9-6149-917C-E8D621664348}"/>
              </a:ext>
            </a:extLst>
          </p:cNvPr>
          <p:cNvSpPr/>
          <p:nvPr/>
        </p:nvSpPr>
        <p:spPr>
          <a:xfrm>
            <a:off x="2113250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5" name="Oval 734">
            <a:extLst>
              <a:ext uri="{FF2B5EF4-FFF2-40B4-BE49-F238E27FC236}">
                <a16:creationId xmlns:a16="http://schemas.microsoft.com/office/drawing/2014/main" id="{2651D04C-7037-7A4C-B715-643FFABE72B6}"/>
              </a:ext>
            </a:extLst>
          </p:cNvPr>
          <p:cNvSpPr/>
          <p:nvPr/>
        </p:nvSpPr>
        <p:spPr>
          <a:xfrm>
            <a:off x="2167079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6" name="Rectangle 735">
            <a:extLst>
              <a:ext uri="{FF2B5EF4-FFF2-40B4-BE49-F238E27FC236}">
                <a16:creationId xmlns:a16="http://schemas.microsoft.com/office/drawing/2014/main" id="{7925D91E-2411-864B-85B3-61B1A72A86C2}"/>
              </a:ext>
            </a:extLst>
          </p:cNvPr>
          <p:cNvSpPr/>
          <p:nvPr/>
        </p:nvSpPr>
        <p:spPr>
          <a:xfrm>
            <a:off x="2489997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7" name="Oval 736">
            <a:extLst>
              <a:ext uri="{FF2B5EF4-FFF2-40B4-BE49-F238E27FC236}">
                <a16:creationId xmlns:a16="http://schemas.microsoft.com/office/drawing/2014/main" id="{D3F0A595-A6E2-1541-9A8A-A11D3924C20A}"/>
              </a:ext>
            </a:extLst>
          </p:cNvPr>
          <p:cNvSpPr/>
          <p:nvPr/>
        </p:nvSpPr>
        <p:spPr>
          <a:xfrm>
            <a:off x="2543826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8" name="Rectangle 697">
            <a:extLst>
              <a:ext uri="{FF2B5EF4-FFF2-40B4-BE49-F238E27FC236}">
                <a16:creationId xmlns:a16="http://schemas.microsoft.com/office/drawing/2014/main" id="{AECB047F-492D-3D4D-BAE6-434050F1B49E}"/>
              </a:ext>
            </a:extLst>
          </p:cNvPr>
          <p:cNvSpPr/>
          <p:nvPr/>
        </p:nvSpPr>
        <p:spPr>
          <a:xfrm>
            <a:off x="3033218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9" name="Oval 698">
            <a:extLst>
              <a:ext uri="{FF2B5EF4-FFF2-40B4-BE49-F238E27FC236}">
                <a16:creationId xmlns:a16="http://schemas.microsoft.com/office/drawing/2014/main" id="{AC4A0296-58B8-6244-845F-165B456360EA}"/>
              </a:ext>
            </a:extLst>
          </p:cNvPr>
          <p:cNvSpPr/>
          <p:nvPr/>
        </p:nvSpPr>
        <p:spPr>
          <a:xfrm>
            <a:off x="3087047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0" name="Rectangle 699">
            <a:extLst>
              <a:ext uri="{FF2B5EF4-FFF2-40B4-BE49-F238E27FC236}">
                <a16:creationId xmlns:a16="http://schemas.microsoft.com/office/drawing/2014/main" id="{487695CD-8DE8-2F4A-A49E-B68F690CA1A0}"/>
              </a:ext>
            </a:extLst>
          </p:cNvPr>
          <p:cNvSpPr/>
          <p:nvPr/>
        </p:nvSpPr>
        <p:spPr>
          <a:xfrm>
            <a:off x="3409965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1" name="Oval 700">
            <a:extLst>
              <a:ext uri="{FF2B5EF4-FFF2-40B4-BE49-F238E27FC236}">
                <a16:creationId xmlns:a16="http://schemas.microsoft.com/office/drawing/2014/main" id="{D134236F-7300-AC43-B59F-78F3D98DC653}"/>
              </a:ext>
            </a:extLst>
          </p:cNvPr>
          <p:cNvSpPr/>
          <p:nvPr/>
        </p:nvSpPr>
        <p:spPr>
          <a:xfrm>
            <a:off x="3463794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2" name="Rectangle 701">
            <a:extLst>
              <a:ext uri="{FF2B5EF4-FFF2-40B4-BE49-F238E27FC236}">
                <a16:creationId xmlns:a16="http://schemas.microsoft.com/office/drawing/2014/main" id="{2B863A7D-F696-3145-A2BC-9F58C02017CC}"/>
              </a:ext>
            </a:extLst>
          </p:cNvPr>
          <p:cNvSpPr/>
          <p:nvPr/>
        </p:nvSpPr>
        <p:spPr>
          <a:xfrm>
            <a:off x="3033218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3" name="Oval 702">
            <a:extLst>
              <a:ext uri="{FF2B5EF4-FFF2-40B4-BE49-F238E27FC236}">
                <a16:creationId xmlns:a16="http://schemas.microsoft.com/office/drawing/2014/main" id="{A9187EEF-60EB-854F-BF1F-1A741D31B4A8}"/>
              </a:ext>
            </a:extLst>
          </p:cNvPr>
          <p:cNvSpPr/>
          <p:nvPr/>
        </p:nvSpPr>
        <p:spPr>
          <a:xfrm>
            <a:off x="3087047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4" name="Rectangle 703">
            <a:extLst>
              <a:ext uri="{FF2B5EF4-FFF2-40B4-BE49-F238E27FC236}">
                <a16:creationId xmlns:a16="http://schemas.microsoft.com/office/drawing/2014/main" id="{C8A914CC-FD39-7F45-8CEB-7B405C6A4CA3}"/>
              </a:ext>
            </a:extLst>
          </p:cNvPr>
          <p:cNvSpPr/>
          <p:nvPr/>
        </p:nvSpPr>
        <p:spPr>
          <a:xfrm>
            <a:off x="3409965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5" name="Oval 704">
            <a:extLst>
              <a:ext uri="{FF2B5EF4-FFF2-40B4-BE49-F238E27FC236}">
                <a16:creationId xmlns:a16="http://schemas.microsoft.com/office/drawing/2014/main" id="{EC4AF9A7-AFFF-D04F-A42D-1E979C42FECC}"/>
              </a:ext>
            </a:extLst>
          </p:cNvPr>
          <p:cNvSpPr/>
          <p:nvPr/>
        </p:nvSpPr>
        <p:spPr>
          <a:xfrm>
            <a:off x="3463794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6" name="Rectangle 705">
            <a:extLst>
              <a:ext uri="{FF2B5EF4-FFF2-40B4-BE49-F238E27FC236}">
                <a16:creationId xmlns:a16="http://schemas.microsoft.com/office/drawing/2014/main" id="{AB84A84A-C71D-F94E-A969-1A9EE7AD195F}"/>
              </a:ext>
            </a:extLst>
          </p:cNvPr>
          <p:cNvSpPr/>
          <p:nvPr/>
        </p:nvSpPr>
        <p:spPr>
          <a:xfrm>
            <a:off x="3033218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7" name="Oval 706">
            <a:extLst>
              <a:ext uri="{FF2B5EF4-FFF2-40B4-BE49-F238E27FC236}">
                <a16:creationId xmlns:a16="http://schemas.microsoft.com/office/drawing/2014/main" id="{9497D4EB-CFB9-D941-99BD-7427FA5DB438}"/>
              </a:ext>
            </a:extLst>
          </p:cNvPr>
          <p:cNvSpPr/>
          <p:nvPr/>
        </p:nvSpPr>
        <p:spPr>
          <a:xfrm>
            <a:off x="3087047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8" name="Rectangle 707">
            <a:extLst>
              <a:ext uri="{FF2B5EF4-FFF2-40B4-BE49-F238E27FC236}">
                <a16:creationId xmlns:a16="http://schemas.microsoft.com/office/drawing/2014/main" id="{41736F70-ADD6-334C-9E4E-E5330173A0A8}"/>
              </a:ext>
            </a:extLst>
          </p:cNvPr>
          <p:cNvSpPr/>
          <p:nvPr/>
        </p:nvSpPr>
        <p:spPr>
          <a:xfrm>
            <a:off x="3409965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9" name="Oval 708">
            <a:extLst>
              <a:ext uri="{FF2B5EF4-FFF2-40B4-BE49-F238E27FC236}">
                <a16:creationId xmlns:a16="http://schemas.microsoft.com/office/drawing/2014/main" id="{EBFF71BA-220C-164D-A385-587E5B75C285}"/>
              </a:ext>
            </a:extLst>
          </p:cNvPr>
          <p:cNvSpPr/>
          <p:nvPr/>
        </p:nvSpPr>
        <p:spPr>
          <a:xfrm>
            <a:off x="3463794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0" name="Rectangle 709">
            <a:extLst>
              <a:ext uri="{FF2B5EF4-FFF2-40B4-BE49-F238E27FC236}">
                <a16:creationId xmlns:a16="http://schemas.microsoft.com/office/drawing/2014/main" id="{A80EF48F-0B47-8549-9EA9-DEC8C0F0064B}"/>
              </a:ext>
            </a:extLst>
          </p:cNvPr>
          <p:cNvSpPr/>
          <p:nvPr/>
        </p:nvSpPr>
        <p:spPr>
          <a:xfrm>
            <a:off x="3033218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" name="Oval 710">
            <a:extLst>
              <a:ext uri="{FF2B5EF4-FFF2-40B4-BE49-F238E27FC236}">
                <a16:creationId xmlns:a16="http://schemas.microsoft.com/office/drawing/2014/main" id="{03414D2C-C548-3344-A32C-497439DC60DE}"/>
              </a:ext>
            </a:extLst>
          </p:cNvPr>
          <p:cNvSpPr/>
          <p:nvPr/>
        </p:nvSpPr>
        <p:spPr>
          <a:xfrm>
            <a:off x="3087047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2" name="Rectangle 711">
            <a:extLst>
              <a:ext uri="{FF2B5EF4-FFF2-40B4-BE49-F238E27FC236}">
                <a16:creationId xmlns:a16="http://schemas.microsoft.com/office/drawing/2014/main" id="{CF3B4371-A4C2-7645-9567-EEC4C3782FDC}"/>
              </a:ext>
            </a:extLst>
          </p:cNvPr>
          <p:cNvSpPr/>
          <p:nvPr/>
        </p:nvSpPr>
        <p:spPr>
          <a:xfrm>
            <a:off x="3409965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3" name="Oval 712">
            <a:extLst>
              <a:ext uri="{FF2B5EF4-FFF2-40B4-BE49-F238E27FC236}">
                <a16:creationId xmlns:a16="http://schemas.microsoft.com/office/drawing/2014/main" id="{1EEAB85C-1DC4-E544-AF21-CA8D17889D97}"/>
              </a:ext>
            </a:extLst>
          </p:cNvPr>
          <p:cNvSpPr/>
          <p:nvPr/>
        </p:nvSpPr>
        <p:spPr>
          <a:xfrm>
            <a:off x="3463794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4" name="Rectangle 713">
            <a:extLst>
              <a:ext uri="{FF2B5EF4-FFF2-40B4-BE49-F238E27FC236}">
                <a16:creationId xmlns:a16="http://schemas.microsoft.com/office/drawing/2014/main" id="{1E70912B-C38F-054C-84FB-254FDAFDABCE}"/>
              </a:ext>
            </a:extLst>
          </p:cNvPr>
          <p:cNvSpPr/>
          <p:nvPr/>
        </p:nvSpPr>
        <p:spPr>
          <a:xfrm>
            <a:off x="3033218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5" name="Oval 714">
            <a:extLst>
              <a:ext uri="{FF2B5EF4-FFF2-40B4-BE49-F238E27FC236}">
                <a16:creationId xmlns:a16="http://schemas.microsoft.com/office/drawing/2014/main" id="{D3C93063-C06E-E34B-88D2-0BA34A097A30}"/>
              </a:ext>
            </a:extLst>
          </p:cNvPr>
          <p:cNvSpPr/>
          <p:nvPr/>
        </p:nvSpPr>
        <p:spPr>
          <a:xfrm>
            <a:off x="3087047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6" name="Rectangle 715">
            <a:extLst>
              <a:ext uri="{FF2B5EF4-FFF2-40B4-BE49-F238E27FC236}">
                <a16:creationId xmlns:a16="http://schemas.microsoft.com/office/drawing/2014/main" id="{2153E0DA-9F0E-BC41-BCDD-619F276B9870}"/>
              </a:ext>
            </a:extLst>
          </p:cNvPr>
          <p:cNvSpPr/>
          <p:nvPr/>
        </p:nvSpPr>
        <p:spPr>
          <a:xfrm>
            <a:off x="3409965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" name="Oval 716">
            <a:extLst>
              <a:ext uri="{FF2B5EF4-FFF2-40B4-BE49-F238E27FC236}">
                <a16:creationId xmlns:a16="http://schemas.microsoft.com/office/drawing/2014/main" id="{011D6E64-A49B-564B-AAA4-8ED18F73E092}"/>
              </a:ext>
            </a:extLst>
          </p:cNvPr>
          <p:cNvSpPr/>
          <p:nvPr/>
        </p:nvSpPr>
        <p:spPr>
          <a:xfrm>
            <a:off x="3463794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8" name="Rectangle 677">
            <a:extLst>
              <a:ext uri="{FF2B5EF4-FFF2-40B4-BE49-F238E27FC236}">
                <a16:creationId xmlns:a16="http://schemas.microsoft.com/office/drawing/2014/main" id="{956D0982-2AA0-DA48-9EAE-E49EBE3F369A}"/>
              </a:ext>
            </a:extLst>
          </p:cNvPr>
          <p:cNvSpPr/>
          <p:nvPr/>
        </p:nvSpPr>
        <p:spPr>
          <a:xfrm>
            <a:off x="3946987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9" name="Oval 678">
            <a:extLst>
              <a:ext uri="{FF2B5EF4-FFF2-40B4-BE49-F238E27FC236}">
                <a16:creationId xmlns:a16="http://schemas.microsoft.com/office/drawing/2014/main" id="{0ACBB415-25AC-CE4A-91CF-554E80EF2434}"/>
              </a:ext>
            </a:extLst>
          </p:cNvPr>
          <p:cNvSpPr/>
          <p:nvPr/>
        </p:nvSpPr>
        <p:spPr>
          <a:xfrm>
            <a:off x="4000816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0" name="Rectangle 679">
            <a:extLst>
              <a:ext uri="{FF2B5EF4-FFF2-40B4-BE49-F238E27FC236}">
                <a16:creationId xmlns:a16="http://schemas.microsoft.com/office/drawing/2014/main" id="{B1E19D26-F4A6-104B-A212-A3A8B31C3D3A}"/>
              </a:ext>
            </a:extLst>
          </p:cNvPr>
          <p:cNvSpPr/>
          <p:nvPr/>
        </p:nvSpPr>
        <p:spPr>
          <a:xfrm>
            <a:off x="4323734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1" name="Oval 680">
            <a:extLst>
              <a:ext uri="{FF2B5EF4-FFF2-40B4-BE49-F238E27FC236}">
                <a16:creationId xmlns:a16="http://schemas.microsoft.com/office/drawing/2014/main" id="{8D466823-895C-A349-91C7-7E8B23A46E7E}"/>
              </a:ext>
            </a:extLst>
          </p:cNvPr>
          <p:cNvSpPr/>
          <p:nvPr/>
        </p:nvSpPr>
        <p:spPr>
          <a:xfrm>
            <a:off x="4377563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2" name="Rectangle 681">
            <a:extLst>
              <a:ext uri="{FF2B5EF4-FFF2-40B4-BE49-F238E27FC236}">
                <a16:creationId xmlns:a16="http://schemas.microsoft.com/office/drawing/2014/main" id="{47776D97-39E6-FC49-91AE-DB4CC8457905}"/>
              </a:ext>
            </a:extLst>
          </p:cNvPr>
          <p:cNvSpPr/>
          <p:nvPr/>
        </p:nvSpPr>
        <p:spPr>
          <a:xfrm>
            <a:off x="3946987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3" name="Oval 682">
            <a:extLst>
              <a:ext uri="{FF2B5EF4-FFF2-40B4-BE49-F238E27FC236}">
                <a16:creationId xmlns:a16="http://schemas.microsoft.com/office/drawing/2014/main" id="{0015FFDB-5392-F140-8F4F-4E61FF697EEA}"/>
              </a:ext>
            </a:extLst>
          </p:cNvPr>
          <p:cNvSpPr/>
          <p:nvPr/>
        </p:nvSpPr>
        <p:spPr>
          <a:xfrm>
            <a:off x="4000816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4" name="Rectangle 683">
            <a:extLst>
              <a:ext uri="{FF2B5EF4-FFF2-40B4-BE49-F238E27FC236}">
                <a16:creationId xmlns:a16="http://schemas.microsoft.com/office/drawing/2014/main" id="{9F3F0500-CA2E-884D-9C34-C7C47F52D716}"/>
              </a:ext>
            </a:extLst>
          </p:cNvPr>
          <p:cNvSpPr/>
          <p:nvPr/>
        </p:nvSpPr>
        <p:spPr>
          <a:xfrm>
            <a:off x="4323734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5" name="Oval 684">
            <a:extLst>
              <a:ext uri="{FF2B5EF4-FFF2-40B4-BE49-F238E27FC236}">
                <a16:creationId xmlns:a16="http://schemas.microsoft.com/office/drawing/2014/main" id="{B557D818-BEDA-424C-81DF-C46E30A8AA35}"/>
              </a:ext>
            </a:extLst>
          </p:cNvPr>
          <p:cNvSpPr/>
          <p:nvPr/>
        </p:nvSpPr>
        <p:spPr>
          <a:xfrm>
            <a:off x="4377563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6" name="Rectangle 685">
            <a:extLst>
              <a:ext uri="{FF2B5EF4-FFF2-40B4-BE49-F238E27FC236}">
                <a16:creationId xmlns:a16="http://schemas.microsoft.com/office/drawing/2014/main" id="{036B3A2F-3722-8E49-8590-CAD9E1505243}"/>
              </a:ext>
            </a:extLst>
          </p:cNvPr>
          <p:cNvSpPr/>
          <p:nvPr/>
        </p:nvSpPr>
        <p:spPr>
          <a:xfrm>
            <a:off x="3946987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7" name="Oval 686">
            <a:extLst>
              <a:ext uri="{FF2B5EF4-FFF2-40B4-BE49-F238E27FC236}">
                <a16:creationId xmlns:a16="http://schemas.microsoft.com/office/drawing/2014/main" id="{4B54426D-C805-C94C-8406-871A5FF94BC6}"/>
              </a:ext>
            </a:extLst>
          </p:cNvPr>
          <p:cNvSpPr/>
          <p:nvPr/>
        </p:nvSpPr>
        <p:spPr>
          <a:xfrm>
            <a:off x="4000816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8" name="Rectangle 687">
            <a:extLst>
              <a:ext uri="{FF2B5EF4-FFF2-40B4-BE49-F238E27FC236}">
                <a16:creationId xmlns:a16="http://schemas.microsoft.com/office/drawing/2014/main" id="{C4396225-17FA-0C41-A093-1C5494F4536B}"/>
              </a:ext>
            </a:extLst>
          </p:cNvPr>
          <p:cNvSpPr/>
          <p:nvPr/>
        </p:nvSpPr>
        <p:spPr>
          <a:xfrm>
            <a:off x="4323734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9" name="Oval 688">
            <a:extLst>
              <a:ext uri="{FF2B5EF4-FFF2-40B4-BE49-F238E27FC236}">
                <a16:creationId xmlns:a16="http://schemas.microsoft.com/office/drawing/2014/main" id="{40ECA682-5D00-D748-BB70-6B81997DD5AC}"/>
              </a:ext>
            </a:extLst>
          </p:cNvPr>
          <p:cNvSpPr/>
          <p:nvPr/>
        </p:nvSpPr>
        <p:spPr>
          <a:xfrm>
            <a:off x="4377563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0" name="Rectangle 689">
            <a:extLst>
              <a:ext uri="{FF2B5EF4-FFF2-40B4-BE49-F238E27FC236}">
                <a16:creationId xmlns:a16="http://schemas.microsoft.com/office/drawing/2014/main" id="{CDC4189F-07C0-1D48-A081-D4CC638A83B0}"/>
              </a:ext>
            </a:extLst>
          </p:cNvPr>
          <p:cNvSpPr/>
          <p:nvPr/>
        </p:nvSpPr>
        <p:spPr>
          <a:xfrm>
            <a:off x="3946987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1" name="Oval 690">
            <a:extLst>
              <a:ext uri="{FF2B5EF4-FFF2-40B4-BE49-F238E27FC236}">
                <a16:creationId xmlns:a16="http://schemas.microsoft.com/office/drawing/2014/main" id="{BFA09C32-8921-6D42-8049-2F0452D7A3AF}"/>
              </a:ext>
            </a:extLst>
          </p:cNvPr>
          <p:cNvSpPr/>
          <p:nvPr/>
        </p:nvSpPr>
        <p:spPr>
          <a:xfrm>
            <a:off x="4000816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2" name="Rectangle 691">
            <a:extLst>
              <a:ext uri="{FF2B5EF4-FFF2-40B4-BE49-F238E27FC236}">
                <a16:creationId xmlns:a16="http://schemas.microsoft.com/office/drawing/2014/main" id="{AF60D0FE-6272-1644-A728-90EB1B31834C}"/>
              </a:ext>
            </a:extLst>
          </p:cNvPr>
          <p:cNvSpPr/>
          <p:nvPr/>
        </p:nvSpPr>
        <p:spPr>
          <a:xfrm>
            <a:off x="4323734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3" name="Oval 692">
            <a:extLst>
              <a:ext uri="{FF2B5EF4-FFF2-40B4-BE49-F238E27FC236}">
                <a16:creationId xmlns:a16="http://schemas.microsoft.com/office/drawing/2014/main" id="{1AF5D41A-EC87-8141-BA38-226F91F19FE4}"/>
              </a:ext>
            </a:extLst>
          </p:cNvPr>
          <p:cNvSpPr/>
          <p:nvPr/>
        </p:nvSpPr>
        <p:spPr>
          <a:xfrm>
            <a:off x="4377563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4" name="Rectangle 693">
            <a:extLst>
              <a:ext uri="{FF2B5EF4-FFF2-40B4-BE49-F238E27FC236}">
                <a16:creationId xmlns:a16="http://schemas.microsoft.com/office/drawing/2014/main" id="{3C89A0D7-135B-7147-B805-8E459E27F964}"/>
              </a:ext>
            </a:extLst>
          </p:cNvPr>
          <p:cNvSpPr/>
          <p:nvPr/>
        </p:nvSpPr>
        <p:spPr>
          <a:xfrm>
            <a:off x="3946987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5" name="Oval 694">
            <a:extLst>
              <a:ext uri="{FF2B5EF4-FFF2-40B4-BE49-F238E27FC236}">
                <a16:creationId xmlns:a16="http://schemas.microsoft.com/office/drawing/2014/main" id="{049AC05E-A71E-7443-9C1E-79F9B8B1D713}"/>
              </a:ext>
            </a:extLst>
          </p:cNvPr>
          <p:cNvSpPr/>
          <p:nvPr/>
        </p:nvSpPr>
        <p:spPr>
          <a:xfrm>
            <a:off x="4000816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6" name="Rectangle 695">
            <a:extLst>
              <a:ext uri="{FF2B5EF4-FFF2-40B4-BE49-F238E27FC236}">
                <a16:creationId xmlns:a16="http://schemas.microsoft.com/office/drawing/2014/main" id="{441B8D45-D90F-DC48-8704-C4999176AAC7}"/>
              </a:ext>
            </a:extLst>
          </p:cNvPr>
          <p:cNvSpPr/>
          <p:nvPr/>
        </p:nvSpPr>
        <p:spPr>
          <a:xfrm>
            <a:off x="4323734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7" name="Oval 696">
            <a:extLst>
              <a:ext uri="{FF2B5EF4-FFF2-40B4-BE49-F238E27FC236}">
                <a16:creationId xmlns:a16="http://schemas.microsoft.com/office/drawing/2014/main" id="{2EA08220-C346-F645-8C16-9359C866A59E}"/>
              </a:ext>
            </a:extLst>
          </p:cNvPr>
          <p:cNvSpPr/>
          <p:nvPr/>
        </p:nvSpPr>
        <p:spPr>
          <a:xfrm>
            <a:off x="4377563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8" name="Rectangle 657">
            <a:extLst>
              <a:ext uri="{FF2B5EF4-FFF2-40B4-BE49-F238E27FC236}">
                <a16:creationId xmlns:a16="http://schemas.microsoft.com/office/drawing/2014/main" id="{00694616-70D7-7845-8A4A-CFB5CB4DF0DC}"/>
              </a:ext>
            </a:extLst>
          </p:cNvPr>
          <p:cNvSpPr/>
          <p:nvPr/>
        </p:nvSpPr>
        <p:spPr>
          <a:xfrm>
            <a:off x="4867948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9" name="Oval 658">
            <a:extLst>
              <a:ext uri="{FF2B5EF4-FFF2-40B4-BE49-F238E27FC236}">
                <a16:creationId xmlns:a16="http://schemas.microsoft.com/office/drawing/2014/main" id="{279FDC6C-FA1B-9940-996D-D1629019F852}"/>
              </a:ext>
            </a:extLst>
          </p:cNvPr>
          <p:cNvSpPr/>
          <p:nvPr/>
        </p:nvSpPr>
        <p:spPr>
          <a:xfrm>
            <a:off x="4921777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0" name="Rectangle 659">
            <a:extLst>
              <a:ext uri="{FF2B5EF4-FFF2-40B4-BE49-F238E27FC236}">
                <a16:creationId xmlns:a16="http://schemas.microsoft.com/office/drawing/2014/main" id="{FDCFE0F8-5AF7-A048-B17A-048564C388A0}"/>
              </a:ext>
            </a:extLst>
          </p:cNvPr>
          <p:cNvSpPr/>
          <p:nvPr/>
        </p:nvSpPr>
        <p:spPr>
          <a:xfrm>
            <a:off x="5244695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1" name="Oval 660">
            <a:extLst>
              <a:ext uri="{FF2B5EF4-FFF2-40B4-BE49-F238E27FC236}">
                <a16:creationId xmlns:a16="http://schemas.microsoft.com/office/drawing/2014/main" id="{19A6F1AA-B5B1-404E-8426-D1693576E5D0}"/>
              </a:ext>
            </a:extLst>
          </p:cNvPr>
          <p:cNvSpPr/>
          <p:nvPr/>
        </p:nvSpPr>
        <p:spPr>
          <a:xfrm>
            <a:off x="5298524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2" name="Rectangle 661">
            <a:extLst>
              <a:ext uri="{FF2B5EF4-FFF2-40B4-BE49-F238E27FC236}">
                <a16:creationId xmlns:a16="http://schemas.microsoft.com/office/drawing/2014/main" id="{F49682B6-8D15-774F-ADEB-6D0EF59692D8}"/>
              </a:ext>
            </a:extLst>
          </p:cNvPr>
          <p:cNvSpPr/>
          <p:nvPr/>
        </p:nvSpPr>
        <p:spPr>
          <a:xfrm>
            <a:off x="4867948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3" name="Oval 662">
            <a:extLst>
              <a:ext uri="{FF2B5EF4-FFF2-40B4-BE49-F238E27FC236}">
                <a16:creationId xmlns:a16="http://schemas.microsoft.com/office/drawing/2014/main" id="{4D3DCB32-FD45-D44C-9EC8-C349FAD52CBB}"/>
              </a:ext>
            </a:extLst>
          </p:cNvPr>
          <p:cNvSpPr/>
          <p:nvPr/>
        </p:nvSpPr>
        <p:spPr>
          <a:xfrm>
            <a:off x="4921777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4" name="Rectangle 663">
            <a:extLst>
              <a:ext uri="{FF2B5EF4-FFF2-40B4-BE49-F238E27FC236}">
                <a16:creationId xmlns:a16="http://schemas.microsoft.com/office/drawing/2014/main" id="{1CA5CA2D-D7B9-5244-B43F-A41C7DE6DE18}"/>
              </a:ext>
            </a:extLst>
          </p:cNvPr>
          <p:cNvSpPr/>
          <p:nvPr/>
        </p:nvSpPr>
        <p:spPr>
          <a:xfrm>
            <a:off x="5244695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5" name="Oval 664">
            <a:extLst>
              <a:ext uri="{FF2B5EF4-FFF2-40B4-BE49-F238E27FC236}">
                <a16:creationId xmlns:a16="http://schemas.microsoft.com/office/drawing/2014/main" id="{716DB051-BD3C-394B-B49B-1E51EC568BBB}"/>
              </a:ext>
            </a:extLst>
          </p:cNvPr>
          <p:cNvSpPr/>
          <p:nvPr/>
        </p:nvSpPr>
        <p:spPr>
          <a:xfrm>
            <a:off x="5298524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6" name="Rectangle 665">
            <a:extLst>
              <a:ext uri="{FF2B5EF4-FFF2-40B4-BE49-F238E27FC236}">
                <a16:creationId xmlns:a16="http://schemas.microsoft.com/office/drawing/2014/main" id="{55A4FAE4-1FD0-8942-BC2A-4493CC03E154}"/>
              </a:ext>
            </a:extLst>
          </p:cNvPr>
          <p:cNvSpPr/>
          <p:nvPr/>
        </p:nvSpPr>
        <p:spPr>
          <a:xfrm>
            <a:off x="4867948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7" name="Oval 666">
            <a:extLst>
              <a:ext uri="{FF2B5EF4-FFF2-40B4-BE49-F238E27FC236}">
                <a16:creationId xmlns:a16="http://schemas.microsoft.com/office/drawing/2014/main" id="{822E0D2B-58CC-EA4B-9245-BF54D001CCAA}"/>
              </a:ext>
            </a:extLst>
          </p:cNvPr>
          <p:cNvSpPr/>
          <p:nvPr/>
        </p:nvSpPr>
        <p:spPr>
          <a:xfrm>
            <a:off x="4921777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8" name="Rectangle 667">
            <a:extLst>
              <a:ext uri="{FF2B5EF4-FFF2-40B4-BE49-F238E27FC236}">
                <a16:creationId xmlns:a16="http://schemas.microsoft.com/office/drawing/2014/main" id="{16AEFE80-1640-AF4D-89A5-0984A490B246}"/>
              </a:ext>
            </a:extLst>
          </p:cNvPr>
          <p:cNvSpPr/>
          <p:nvPr/>
        </p:nvSpPr>
        <p:spPr>
          <a:xfrm>
            <a:off x="5244695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0" name="Rectangle 669">
            <a:extLst>
              <a:ext uri="{FF2B5EF4-FFF2-40B4-BE49-F238E27FC236}">
                <a16:creationId xmlns:a16="http://schemas.microsoft.com/office/drawing/2014/main" id="{24A168F6-24CF-3A4D-B5C0-42B99C03312E}"/>
              </a:ext>
            </a:extLst>
          </p:cNvPr>
          <p:cNvSpPr/>
          <p:nvPr/>
        </p:nvSpPr>
        <p:spPr>
          <a:xfrm>
            <a:off x="4867948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1" name="Oval 670">
            <a:extLst>
              <a:ext uri="{FF2B5EF4-FFF2-40B4-BE49-F238E27FC236}">
                <a16:creationId xmlns:a16="http://schemas.microsoft.com/office/drawing/2014/main" id="{7B91EA83-3A6E-C741-A5DB-9439E864EE50}"/>
              </a:ext>
            </a:extLst>
          </p:cNvPr>
          <p:cNvSpPr/>
          <p:nvPr/>
        </p:nvSpPr>
        <p:spPr>
          <a:xfrm>
            <a:off x="4921777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2" name="Rectangle 671">
            <a:extLst>
              <a:ext uri="{FF2B5EF4-FFF2-40B4-BE49-F238E27FC236}">
                <a16:creationId xmlns:a16="http://schemas.microsoft.com/office/drawing/2014/main" id="{B2CBBBB1-16FD-1442-897F-D113EDD79488}"/>
              </a:ext>
            </a:extLst>
          </p:cNvPr>
          <p:cNvSpPr/>
          <p:nvPr/>
        </p:nvSpPr>
        <p:spPr>
          <a:xfrm>
            <a:off x="5244695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4" name="Rectangle 673">
            <a:extLst>
              <a:ext uri="{FF2B5EF4-FFF2-40B4-BE49-F238E27FC236}">
                <a16:creationId xmlns:a16="http://schemas.microsoft.com/office/drawing/2014/main" id="{E24D9D40-3BD3-934B-8E49-3836FFA5A3F6}"/>
              </a:ext>
            </a:extLst>
          </p:cNvPr>
          <p:cNvSpPr/>
          <p:nvPr/>
        </p:nvSpPr>
        <p:spPr>
          <a:xfrm>
            <a:off x="4867948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5" name="Oval 674">
            <a:extLst>
              <a:ext uri="{FF2B5EF4-FFF2-40B4-BE49-F238E27FC236}">
                <a16:creationId xmlns:a16="http://schemas.microsoft.com/office/drawing/2014/main" id="{6D43B708-145B-1646-BC36-82222678B5A7}"/>
              </a:ext>
            </a:extLst>
          </p:cNvPr>
          <p:cNvSpPr/>
          <p:nvPr/>
        </p:nvSpPr>
        <p:spPr>
          <a:xfrm>
            <a:off x="4921777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6" name="Rectangle 675">
            <a:extLst>
              <a:ext uri="{FF2B5EF4-FFF2-40B4-BE49-F238E27FC236}">
                <a16:creationId xmlns:a16="http://schemas.microsoft.com/office/drawing/2014/main" id="{7C55883E-8722-CB40-9894-950CBC4B384F}"/>
              </a:ext>
            </a:extLst>
          </p:cNvPr>
          <p:cNvSpPr/>
          <p:nvPr/>
        </p:nvSpPr>
        <p:spPr>
          <a:xfrm>
            <a:off x="5244695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777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DEFFEFF-5854-3B44-A1F9-7C1E0730249D}"/>
              </a:ext>
            </a:extLst>
          </p:cNvPr>
          <p:cNvCxnSpPr/>
          <p:nvPr/>
        </p:nvCxnSpPr>
        <p:spPr>
          <a:xfrm>
            <a:off x="154745" y="4360985"/>
            <a:ext cx="6513341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>
            <a:extLst>
              <a:ext uri="{FF2B5EF4-FFF2-40B4-BE49-F238E27FC236}">
                <a16:creationId xmlns:a16="http://schemas.microsoft.com/office/drawing/2014/main" id="{90ACFDAB-3B85-DA46-82DF-81B6D988BC8A}"/>
              </a:ext>
            </a:extLst>
          </p:cNvPr>
          <p:cNvSpPr/>
          <p:nvPr/>
        </p:nvSpPr>
        <p:spPr>
          <a:xfrm>
            <a:off x="264053" y="134544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7D52C2C7-8B2F-9044-B4B1-D0283A5D1406}"/>
              </a:ext>
            </a:extLst>
          </p:cNvPr>
          <p:cNvSpPr/>
          <p:nvPr/>
        </p:nvSpPr>
        <p:spPr>
          <a:xfrm>
            <a:off x="317882" y="139926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71794A61-23EC-4C4C-BF09-AB7F32F11C6A}"/>
              </a:ext>
            </a:extLst>
          </p:cNvPr>
          <p:cNvSpPr/>
          <p:nvPr/>
        </p:nvSpPr>
        <p:spPr>
          <a:xfrm>
            <a:off x="640800" y="134544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AFF40E47-C1A0-C64A-B6E2-2123C6F86D6D}"/>
              </a:ext>
            </a:extLst>
          </p:cNvPr>
          <p:cNvSpPr/>
          <p:nvPr/>
        </p:nvSpPr>
        <p:spPr>
          <a:xfrm>
            <a:off x="694629" y="139926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73F1132D-97D1-E748-923D-F9628D5C5005}"/>
              </a:ext>
            </a:extLst>
          </p:cNvPr>
          <p:cNvSpPr/>
          <p:nvPr/>
        </p:nvSpPr>
        <p:spPr>
          <a:xfrm>
            <a:off x="264053" y="172218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5A769A14-5828-234F-A33E-C12064C7B63E}"/>
              </a:ext>
            </a:extLst>
          </p:cNvPr>
          <p:cNvSpPr/>
          <p:nvPr/>
        </p:nvSpPr>
        <p:spPr>
          <a:xfrm>
            <a:off x="317882" y="177600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FCF797D1-73F1-BB4A-8B9A-FE7F1CFD23DE}"/>
              </a:ext>
            </a:extLst>
          </p:cNvPr>
          <p:cNvSpPr/>
          <p:nvPr/>
        </p:nvSpPr>
        <p:spPr>
          <a:xfrm>
            <a:off x="640800" y="172218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E5281CEE-3A2E-B84B-A0DE-7F42DC423C47}"/>
              </a:ext>
            </a:extLst>
          </p:cNvPr>
          <p:cNvSpPr/>
          <p:nvPr/>
        </p:nvSpPr>
        <p:spPr>
          <a:xfrm>
            <a:off x="694629" y="177600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969CFEF-B710-CE43-8557-94654A74AAEB}"/>
              </a:ext>
            </a:extLst>
          </p:cNvPr>
          <p:cNvSpPr/>
          <p:nvPr/>
        </p:nvSpPr>
        <p:spPr>
          <a:xfrm>
            <a:off x="264053" y="209893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E7BF1E33-4BB8-7F4B-90E7-B957E2802384}"/>
              </a:ext>
            </a:extLst>
          </p:cNvPr>
          <p:cNvSpPr/>
          <p:nvPr/>
        </p:nvSpPr>
        <p:spPr>
          <a:xfrm>
            <a:off x="317882" y="215275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D04A6A76-75D9-ED4C-B0F0-FAC7988683B0}"/>
              </a:ext>
            </a:extLst>
          </p:cNvPr>
          <p:cNvSpPr/>
          <p:nvPr/>
        </p:nvSpPr>
        <p:spPr>
          <a:xfrm>
            <a:off x="640800" y="209893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A76D96CF-3095-DE47-8CC9-CADDDF3C4302}"/>
              </a:ext>
            </a:extLst>
          </p:cNvPr>
          <p:cNvSpPr/>
          <p:nvPr/>
        </p:nvSpPr>
        <p:spPr>
          <a:xfrm>
            <a:off x="694629" y="215275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72E6890A-EFE7-BF45-8590-A42363D67BA1}"/>
              </a:ext>
            </a:extLst>
          </p:cNvPr>
          <p:cNvSpPr/>
          <p:nvPr/>
        </p:nvSpPr>
        <p:spPr>
          <a:xfrm>
            <a:off x="264053" y="247567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D452CA27-E550-0844-A532-8134127712B9}"/>
              </a:ext>
            </a:extLst>
          </p:cNvPr>
          <p:cNvSpPr/>
          <p:nvPr/>
        </p:nvSpPr>
        <p:spPr>
          <a:xfrm>
            <a:off x="317882" y="252950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8983F05D-D6EC-324D-AE86-DD6AA4493D31}"/>
              </a:ext>
            </a:extLst>
          </p:cNvPr>
          <p:cNvSpPr/>
          <p:nvPr/>
        </p:nvSpPr>
        <p:spPr>
          <a:xfrm>
            <a:off x="640800" y="247567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D5389BB5-4D4C-9E41-B2B5-7C008C7176DA}"/>
              </a:ext>
            </a:extLst>
          </p:cNvPr>
          <p:cNvSpPr/>
          <p:nvPr/>
        </p:nvSpPr>
        <p:spPr>
          <a:xfrm>
            <a:off x="694629" y="252950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C26BC6F5-67C1-774F-A09C-C9BC080BEC95}"/>
              </a:ext>
            </a:extLst>
          </p:cNvPr>
          <p:cNvSpPr/>
          <p:nvPr/>
        </p:nvSpPr>
        <p:spPr>
          <a:xfrm>
            <a:off x="264053" y="28502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B60FDA45-988A-B24C-9052-06EADFF77D71}"/>
              </a:ext>
            </a:extLst>
          </p:cNvPr>
          <p:cNvSpPr/>
          <p:nvPr/>
        </p:nvSpPr>
        <p:spPr>
          <a:xfrm>
            <a:off x="317882" y="29040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4F7003C1-F165-6F48-8CE3-2F8F04F6AB3F}"/>
              </a:ext>
            </a:extLst>
          </p:cNvPr>
          <p:cNvSpPr/>
          <p:nvPr/>
        </p:nvSpPr>
        <p:spPr>
          <a:xfrm>
            <a:off x="640800" y="28502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3205B8A7-5582-D949-9536-1F6D717C51FB}"/>
              </a:ext>
            </a:extLst>
          </p:cNvPr>
          <p:cNvSpPr/>
          <p:nvPr/>
        </p:nvSpPr>
        <p:spPr>
          <a:xfrm>
            <a:off x="694629" y="29040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9" name="Rectangle 388">
            <a:extLst>
              <a:ext uri="{FF2B5EF4-FFF2-40B4-BE49-F238E27FC236}">
                <a16:creationId xmlns:a16="http://schemas.microsoft.com/office/drawing/2014/main" id="{11B134B7-73E4-6E44-AF32-B9241DB7A835}"/>
              </a:ext>
            </a:extLst>
          </p:cNvPr>
          <p:cNvSpPr/>
          <p:nvPr/>
        </p:nvSpPr>
        <p:spPr>
          <a:xfrm>
            <a:off x="2528788" y="277091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63</a:t>
            </a: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CC1E28D9-FA55-A44B-83BE-A4C94D5F528B}"/>
              </a:ext>
            </a:extLst>
          </p:cNvPr>
          <p:cNvSpPr/>
          <p:nvPr/>
        </p:nvSpPr>
        <p:spPr>
          <a:xfrm>
            <a:off x="1177822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CC606955-4A7D-C442-A6D2-B4D4F222A7B0}"/>
              </a:ext>
            </a:extLst>
          </p:cNvPr>
          <p:cNvSpPr/>
          <p:nvPr/>
        </p:nvSpPr>
        <p:spPr>
          <a:xfrm>
            <a:off x="1231651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FEC2EE22-249D-0E41-9E23-ABD07DE7D932}"/>
              </a:ext>
            </a:extLst>
          </p:cNvPr>
          <p:cNvSpPr/>
          <p:nvPr/>
        </p:nvSpPr>
        <p:spPr>
          <a:xfrm>
            <a:off x="1554569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7BCB5C98-93EC-B94B-94F6-BA334F3675C5}"/>
              </a:ext>
            </a:extLst>
          </p:cNvPr>
          <p:cNvSpPr/>
          <p:nvPr/>
        </p:nvSpPr>
        <p:spPr>
          <a:xfrm>
            <a:off x="1608398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9F506447-10EA-AE4D-BEC1-0EFF5B82DDEB}"/>
              </a:ext>
            </a:extLst>
          </p:cNvPr>
          <p:cNvSpPr/>
          <p:nvPr/>
        </p:nvSpPr>
        <p:spPr>
          <a:xfrm>
            <a:off x="1177822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val 226">
            <a:extLst>
              <a:ext uri="{FF2B5EF4-FFF2-40B4-BE49-F238E27FC236}">
                <a16:creationId xmlns:a16="http://schemas.microsoft.com/office/drawing/2014/main" id="{BA155824-B406-5A42-85FE-89D8608DD142}"/>
              </a:ext>
            </a:extLst>
          </p:cNvPr>
          <p:cNvSpPr/>
          <p:nvPr/>
        </p:nvSpPr>
        <p:spPr>
          <a:xfrm>
            <a:off x="1231651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A9B6BA6F-DFB9-FF4C-918C-126E3DC97B7E}"/>
              </a:ext>
            </a:extLst>
          </p:cNvPr>
          <p:cNvSpPr/>
          <p:nvPr/>
        </p:nvSpPr>
        <p:spPr>
          <a:xfrm>
            <a:off x="1554569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48DE251D-472F-C142-84F1-96A54A100D4F}"/>
              </a:ext>
            </a:extLst>
          </p:cNvPr>
          <p:cNvSpPr/>
          <p:nvPr/>
        </p:nvSpPr>
        <p:spPr>
          <a:xfrm>
            <a:off x="1608398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45B01B12-0C00-CC40-A2EA-D85B49293988}"/>
              </a:ext>
            </a:extLst>
          </p:cNvPr>
          <p:cNvSpPr/>
          <p:nvPr/>
        </p:nvSpPr>
        <p:spPr>
          <a:xfrm>
            <a:off x="1177822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4AD0807B-2CCC-BD49-A2AC-C2BC37031249}"/>
              </a:ext>
            </a:extLst>
          </p:cNvPr>
          <p:cNvSpPr/>
          <p:nvPr/>
        </p:nvSpPr>
        <p:spPr>
          <a:xfrm>
            <a:off x="1231651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4F9A9A77-DB1F-ED46-A47D-CE9B21F4DD70}"/>
              </a:ext>
            </a:extLst>
          </p:cNvPr>
          <p:cNvSpPr/>
          <p:nvPr/>
        </p:nvSpPr>
        <p:spPr>
          <a:xfrm>
            <a:off x="1554569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Oval 232">
            <a:extLst>
              <a:ext uri="{FF2B5EF4-FFF2-40B4-BE49-F238E27FC236}">
                <a16:creationId xmlns:a16="http://schemas.microsoft.com/office/drawing/2014/main" id="{AFA327D9-7B90-0F4C-B957-EEF864016267}"/>
              </a:ext>
            </a:extLst>
          </p:cNvPr>
          <p:cNvSpPr/>
          <p:nvPr/>
        </p:nvSpPr>
        <p:spPr>
          <a:xfrm>
            <a:off x="1608398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1B72635D-F90F-2E4A-BB6C-3476A11AFF95}"/>
              </a:ext>
            </a:extLst>
          </p:cNvPr>
          <p:cNvSpPr/>
          <p:nvPr/>
        </p:nvSpPr>
        <p:spPr>
          <a:xfrm>
            <a:off x="1177822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val 234">
            <a:extLst>
              <a:ext uri="{FF2B5EF4-FFF2-40B4-BE49-F238E27FC236}">
                <a16:creationId xmlns:a16="http://schemas.microsoft.com/office/drawing/2014/main" id="{00277412-7A32-F442-A079-FAE23BD3DBC1}"/>
              </a:ext>
            </a:extLst>
          </p:cNvPr>
          <p:cNvSpPr/>
          <p:nvPr/>
        </p:nvSpPr>
        <p:spPr>
          <a:xfrm>
            <a:off x="1231651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746654BB-F0FD-A04F-A9B4-370614ED2005}"/>
              </a:ext>
            </a:extLst>
          </p:cNvPr>
          <p:cNvSpPr/>
          <p:nvPr/>
        </p:nvSpPr>
        <p:spPr>
          <a:xfrm>
            <a:off x="1554569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val 236">
            <a:extLst>
              <a:ext uri="{FF2B5EF4-FFF2-40B4-BE49-F238E27FC236}">
                <a16:creationId xmlns:a16="http://schemas.microsoft.com/office/drawing/2014/main" id="{35E4AB35-9304-D240-AF66-0786890FC786}"/>
              </a:ext>
            </a:extLst>
          </p:cNvPr>
          <p:cNvSpPr/>
          <p:nvPr/>
        </p:nvSpPr>
        <p:spPr>
          <a:xfrm>
            <a:off x="1608398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073BF757-4EB2-004A-9848-6CE382BEF011}"/>
              </a:ext>
            </a:extLst>
          </p:cNvPr>
          <p:cNvSpPr/>
          <p:nvPr/>
        </p:nvSpPr>
        <p:spPr>
          <a:xfrm>
            <a:off x="1177822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val 238">
            <a:extLst>
              <a:ext uri="{FF2B5EF4-FFF2-40B4-BE49-F238E27FC236}">
                <a16:creationId xmlns:a16="http://schemas.microsoft.com/office/drawing/2014/main" id="{309DE92C-66E2-2B44-BAD1-E1E20D008781}"/>
              </a:ext>
            </a:extLst>
          </p:cNvPr>
          <p:cNvSpPr/>
          <p:nvPr/>
        </p:nvSpPr>
        <p:spPr>
          <a:xfrm>
            <a:off x="1231651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9A811B2C-5DB0-454C-ACFD-8CAD3551F661}"/>
              </a:ext>
            </a:extLst>
          </p:cNvPr>
          <p:cNvSpPr/>
          <p:nvPr/>
        </p:nvSpPr>
        <p:spPr>
          <a:xfrm>
            <a:off x="1554569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val 240">
            <a:extLst>
              <a:ext uri="{FF2B5EF4-FFF2-40B4-BE49-F238E27FC236}">
                <a16:creationId xmlns:a16="http://schemas.microsoft.com/office/drawing/2014/main" id="{966F09AF-0764-D148-B2EC-ACF06634CC6A}"/>
              </a:ext>
            </a:extLst>
          </p:cNvPr>
          <p:cNvSpPr/>
          <p:nvPr/>
        </p:nvSpPr>
        <p:spPr>
          <a:xfrm>
            <a:off x="1608398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59F7ED70-BF92-814E-AE0B-65B544623B9C}"/>
              </a:ext>
            </a:extLst>
          </p:cNvPr>
          <p:cNvSpPr/>
          <p:nvPr/>
        </p:nvSpPr>
        <p:spPr>
          <a:xfrm>
            <a:off x="2098783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074D2A16-5450-544B-B6D0-90801BBF7EE8}"/>
              </a:ext>
            </a:extLst>
          </p:cNvPr>
          <p:cNvSpPr/>
          <p:nvPr/>
        </p:nvSpPr>
        <p:spPr>
          <a:xfrm>
            <a:off x="2152612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3DC47AAC-A009-2D45-933A-F295D1228EA5}"/>
              </a:ext>
            </a:extLst>
          </p:cNvPr>
          <p:cNvSpPr/>
          <p:nvPr/>
        </p:nvSpPr>
        <p:spPr>
          <a:xfrm>
            <a:off x="2475530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BFC12E21-EB10-9745-AD06-75F5B755DEFD}"/>
              </a:ext>
            </a:extLst>
          </p:cNvPr>
          <p:cNvSpPr/>
          <p:nvPr/>
        </p:nvSpPr>
        <p:spPr>
          <a:xfrm>
            <a:off x="2529359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6BFF782F-33ED-1544-83E7-8299052E2C0C}"/>
              </a:ext>
            </a:extLst>
          </p:cNvPr>
          <p:cNvSpPr/>
          <p:nvPr/>
        </p:nvSpPr>
        <p:spPr>
          <a:xfrm>
            <a:off x="2098783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1386DCC9-EAA9-4F4D-9B0B-7253A8C5C42A}"/>
              </a:ext>
            </a:extLst>
          </p:cNvPr>
          <p:cNvSpPr/>
          <p:nvPr/>
        </p:nvSpPr>
        <p:spPr>
          <a:xfrm>
            <a:off x="2152612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4451A393-7B34-314F-9D78-381B851457FD}"/>
              </a:ext>
            </a:extLst>
          </p:cNvPr>
          <p:cNvSpPr/>
          <p:nvPr/>
        </p:nvSpPr>
        <p:spPr>
          <a:xfrm>
            <a:off x="2475530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1E7F8768-7AC4-8845-93AD-249DA9D6A86A}"/>
              </a:ext>
            </a:extLst>
          </p:cNvPr>
          <p:cNvSpPr/>
          <p:nvPr/>
        </p:nvSpPr>
        <p:spPr>
          <a:xfrm>
            <a:off x="2529359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CE4D9560-E5B7-8445-A904-91F154089072}"/>
              </a:ext>
            </a:extLst>
          </p:cNvPr>
          <p:cNvSpPr/>
          <p:nvPr/>
        </p:nvSpPr>
        <p:spPr>
          <a:xfrm>
            <a:off x="2098783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C1BDAE5F-E40B-0D4D-AAD3-5E58B68B311B}"/>
              </a:ext>
            </a:extLst>
          </p:cNvPr>
          <p:cNvSpPr/>
          <p:nvPr/>
        </p:nvSpPr>
        <p:spPr>
          <a:xfrm>
            <a:off x="2152612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3F9075F8-30C5-7543-8678-D11C472B3347}"/>
              </a:ext>
            </a:extLst>
          </p:cNvPr>
          <p:cNvSpPr/>
          <p:nvPr/>
        </p:nvSpPr>
        <p:spPr>
          <a:xfrm>
            <a:off x="2475530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3FA86CF5-0502-2C44-83BA-71D3977F5DF0}"/>
              </a:ext>
            </a:extLst>
          </p:cNvPr>
          <p:cNvSpPr/>
          <p:nvPr/>
        </p:nvSpPr>
        <p:spPr>
          <a:xfrm>
            <a:off x="2529359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F4F1A3CC-9AFD-9440-B9DA-EA2CEDF372D1}"/>
              </a:ext>
            </a:extLst>
          </p:cNvPr>
          <p:cNvSpPr/>
          <p:nvPr/>
        </p:nvSpPr>
        <p:spPr>
          <a:xfrm>
            <a:off x="2098783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A33DCFE7-D66D-B641-A52E-6DE0CAC67778}"/>
              </a:ext>
            </a:extLst>
          </p:cNvPr>
          <p:cNvSpPr/>
          <p:nvPr/>
        </p:nvSpPr>
        <p:spPr>
          <a:xfrm>
            <a:off x="2152612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226B0852-AE8A-4B4E-95BC-AD6344AB60DC}"/>
              </a:ext>
            </a:extLst>
          </p:cNvPr>
          <p:cNvSpPr/>
          <p:nvPr/>
        </p:nvSpPr>
        <p:spPr>
          <a:xfrm>
            <a:off x="2475530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46D866CB-A35F-3B49-86CE-22CA2F5868AD}"/>
              </a:ext>
            </a:extLst>
          </p:cNvPr>
          <p:cNvSpPr/>
          <p:nvPr/>
        </p:nvSpPr>
        <p:spPr>
          <a:xfrm>
            <a:off x="2529359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F8586B17-1B48-7B4C-A73C-D0DA761E59A4}"/>
              </a:ext>
            </a:extLst>
          </p:cNvPr>
          <p:cNvSpPr/>
          <p:nvPr/>
        </p:nvSpPr>
        <p:spPr>
          <a:xfrm>
            <a:off x="2098783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E36A7C9C-E0A4-B44A-ABC5-6594883B011D}"/>
              </a:ext>
            </a:extLst>
          </p:cNvPr>
          <p:cNvSpPr/>
          <p:nvPr/>
        </p:nvSpPr>
        <p:spPr>
          <a:xfrm>
            <a:off x="2152612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0679CD8D-E589-1A48-8DCA-0AAEF440EFD0}"/>
              </a:ext>
            </a:extLst>
          </p:cNvPr>
          <p:cNvSpPr/>
          <p:nvPr/>
        </p:nvSpPr>
        <p:spPr>
          <a:xfrm>
            <a:off x="2475530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C9C6A82F-4E1D-6741-BC94-2BE6DBCF13B6}"/>
              </a:ext>
            </a:extLst>
          </p:cNvPr>
          <p:cNvSpPr/>
          <p:nvPr/>
        </p:nvSpPr>
        <p:spPr>
          <a:xfrm>
            <a:off x="2529359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2" name="Rectangle 341">
            <a:extLst>
              <a:ext uri="{FF2B5EF4-FFF2-40B4-BE49-F238E27FC236}">
                <a16:creationId xmlns:a16="http://schemas.microsoft.com/office/drawing/2014/main" id="{29FCA5BC-80D9-BD4C-901D-EC2EE48D84D5}"/>
              </a:ext>
            </a:extLst>
          </p:cNvPr>
          <p:cNvSpPr/>
          <p:nvPr/>
        </p:nvSpPr>
        <p:spPr>
          <a:xfrm>
            <a:off x="3018751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Oval 342">
            <a:extLst>
              <a:ext uri="{FF2B5EF4-FFF2-40B4-BE49-F238E27FC236}">
                <a16:creationId xmlns:a16="http://schemas.microsoft.com/office/drawing/2014/main" id="{C9CD84FF-7FC7-8047-92D1-7F1F4A8B8ADF}"/>
              </a:ext>
            </a:extLst>
          </p:cNvPr>
          <p:cNvSpPr/>
          <p:nvPr/>
        </p:nvSpPr>
        <p:spPr>
          <a:xfrm>
            <a:off x="3072580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76BB1381-C916-414C-91EC-0FCE7579FF97}"/>
              </a:ext>
            </a:extLst>
          </p:cNvPr>
          <p:cNvSpPr/>
          <p:nvPr/>
        </p:nvSpPr>
        <p:spPr>
          <a:xfrm>
            <a:off x="3395498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Oval 344">
            <a:extLst>
              <a:ext uri="{FF2B5EF4-FFF2-40B4-BE49-F238E27FC236}">
                <a16:creationId xmlns:a16="http://schemas.microsoft.com/office/drawing/2014/main" id="{57CE1648-668B-B74D-A652-312429662171}"/>
              </a:ext>
            </a:extLst>
          </p:cNvPr>
          <p:cNvSpPr/>
          <p:nvPr/>
        </p:nvSpPr>
        <p:spPr>
          <a:xfrm>
            <a:off x="3449327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F62F4F60-F8A4-6A4D-96A1-742B945F589B}"/>
              </a:ext>
            </a:extLst>
          </p:cNvPr>
          <p:cNvSpPr/>
          <p:nvPr/>
        </p:nvSpPr>
        <p:spPr>
          <a:xfrm>
            <a:off x="3018751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Oval 346">
            <a:extLst>
              <a:ext uri="{FF2B5EF4-FFF2-40B4-BE49-F238E27FC236}">
                <a16:creationId xmlns:a16="http://schemas.microsoft.com/office/drawing/2014/main" id="{EC74AFA6-3FF3-8148-92FF-5AE162966B76}"/>
              </a:ext>
            </a:extLst>
          </p:cNvPr>
          <p:cNvSpPr/>
          <p:nvPr/>
        </p:nvSpPr>
        <p:spPr>
          <a:xfrm>
            <a:off x="3072580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B36F0AC4-1D15-8441-8DDD-8561A589E36E}"/>
              </a:ext>
            </a:extLst>
          </p:cNvPr>
          <p:cNvSpPr/>
          <p:nvPr/>
        </p:nvSpPr>
        <p:spPr>
          <a:xfrm>
            <a:off x="3395498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Oval 348">
            <a:extLst>
              <a:ext uri="{FF2B5EF4-FFF2-40B4-BE49-F238E27FC236}">
                <a16:creationId xmlns:a16="http://schemas.microsoft.com/office/drawing/2014/main" id="{DCB33E86-B84C-CB40-BF0D-C7BCE47E1C99}"/>
              </a:ext>
            </a:extLst>
          </p:cNvPr>
          <p:cNvSpPr/>
          <p:nvPr/>
        </p:nvSpPr>
        <p:spPr>
          <a:xfrm>
            <a:off x="3449327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0" name="Rectangle 349">
            <a:extLst>
              <a:ext uri="{FF2B5EF4-FFF2-40B4-BE49-F238E27FC236}">
                <a16:creationId xmlns:a16="http://schemas.microsoft.com/office/drawing/2014/main" id="{14D6BF98-F834-464C-8AEC-25D64C8FBC49}"/>
              </a:ext>
            </a:extLst>
          </p:cNvPr>
          <p:cNvSpPr/>
          <p:nvPr/>
        </p:nvSpPr>
        <p:spPr>
          <a:xfrm>
            <a:off x="3018751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Oval 350">
            <a:extLst>
              <a:ext uri="{FF2B5EF4-FFF2-40B4-BE49-F238E27FC236}">
                <a16:creationId xmlns:a16="http://schemas.microsoft.com/office/drawing/2014/main" id="{0809A383-3E3D-AF4F-9DEC-9B1911AA6219}"/>
              </a:ext>
            </a:extLst>
          </p:cNvPr>
          <p:cNvSpPr/>
          <p:nvPr/>
        </p:nvSpPr>
        <p:spPr>
          <a:xfrm>
            <a:off x="3072580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2" name="Rectangle 351">
            <a:extLst>
              <a:ext uri="{FF2B5EF4-FFF2-40B4-BE49-F238E27FC236}">
                <a16:creationId xmlns:a16="http://schemas.microsoft.com/office/drawing/2014/main" id="{9EDC5235-B113-3F4E-AB7A-F21BAD3C1F9C}"/>
              </a:ext>
            </a:extLst>
          </p:cNvPr>
          <p:cNvSpPr/>
          <p:nvPr/>
        </p:nvSpPr>
        <p:spPr>
          <a:xfrm>
            <a:off x="3395498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Oval 352">
            <a:extLst>
              <a:ext uri="{FF2B5EF4-FFF2-40B4-BE49-F238E27FC236}">
                <a16:creationId xmlns:a16="http://schemas.microsoft.com/office/drawing/2014/main" id="{1AA60ADA-C428-394F-974F-C5772B66D884}"/>
              </a:ext>
            </a:extLst>
          </p:cNvPr>
          <p:cNvSpPr/>
          <p:nvPr/>
        </p:nvSpPr>
        <p:spPr>
          <a:xfrm>
            <a:off x="3449327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4" name="Rectangle 353">
            <a:extLst>
              <a:ext uri="{FF2B5EF4-FFF2-40B4-BE49-F238E27FC236}">
                <a16:creationId xmlns:a16="http://schemas.microsoft.com/office/drawing/2014/main" id="{DFD1E0FE-BBD0-5E49-B657-5FC14FFC94F6}"/>
              </a:ext>
            </a:extLst>
          </p:cNvPr>
          <p:cNvSpPr/>
          <p:nvPr/>
        </p:nvSpPr>
        <p:spPr>
          <a:xfrm>
            <a:off x="3018751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Oval 354">
            <a:extLst>
              <a:ext uri="{FF2B5EF4-FFF2-40B4-BE49-F238E27FC236}">
                <a16:creationId xmlns:a16="http://schemas.microsoft.com/office/drawing/2014/main" id="{FEF373E9-A746-E64D-AB70-D98A02525A6A}"/>
              </a:ext>
            </a:extLst>
          </p:cNvPr>
          <p:cNvSpPr/>
          <p:nvPr/>
        </p:nvSpPr>
        <p:spPr>
          <a:xfrm>
            <a:off x="3072580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6" name="Rectangle 355">
            <a:extLst>
              <a:ext uri="{FF2B5EF4-FFF2-40B4-BE49-F238E27FC236}">
                <a16:creationId xmlns:a16="http://schemas.microsoft.com/office/drawing/2014/main" id="{1BF28C66-A891-6E4E-B43C-8157FEC652C9}"/>
              </a:ext>
            </a:extLst>
          </p:cNvPr>
          <p:cNvSpPr/>
          <p:nvPr/>
        </p:nvSpPr>
        <p:spPr>
          <a:xfrm>
            <a:off x="3395498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Oval 356">
            <a:extLst>
              <a:ext uri="{FF2B5EF4-FFF2-40B4-BE49-F238E27FC236}">
                <a16:creationId xmlns:a16="http://schemas.microsoft.com/office/drawing/2014/main" id="{0C586A28-9372-F447-BA65-E92C8E2A96AD}"/>
              </a:ext>
            </a:extLst>
          </p:cNvPr>
          <p:cNvSpPr/>
          <p:nvPr/>
        </p:nvSpPr>
        <p:spPr>
          <a:xfrm>
            <a:off x="3449327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8" name="Rectangle 357">
            <a:extLst>
              <a:ext uri="{FF2B5EF4-FFF2-40B4-BE49-F238E27FC236}">
                <a16:creationId xmlns:a16="http://schemas.microsoft.com/office/drawing/2014/main" id="{D02AF91C-0362-4B4A-83C0-2AFCDD4DFAE4}"/>
              </a:ext>
            </a:extLst>
          </p:cNvPr>
          <p:cNvSpPr/>
          <p:nvPr/>
        </p:nvSpPr>
        <p:spPr>
          <a:xfrm>
            <a:off x="3018751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Oval 358">
            <a:extLst>
              <a:ext uri="{FF2B5EF4-FFF2-40B4-BE49-F238E27FC236}">
                <a16:creationId xmlns:a16="http://schemas.microsoft.com/office/drawing/2014/main" id="{C6DE3811-602F-DB4B-BE95-755DBAB8306A}"/>
              </a:ext>
            </a:extLst>
          </p:cNvPr>
          <p:cNvSpPr/>
          <p:nvPr/>
        </p:nvSpPr>
        <p:spPr>
          <a:xfrm>
            <a:off x="3072580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0" name="Rectangle 359">
            <a:extLst>
              <a:ext uri="{FF2B5EF4-FFF2-40B4-BE49-F238E27FC236}">
                <a16:creationId xmlns:a16="http://schemas.microsoft.com/office/drawing/2014/main" id="{2259AE10-0046-D14B-BB02-987D90A91A64}"/>
              </a:ext>
            </a:extLst>
          </p:cNvPr>
          <p:cNvSpPr/>
          <p:nvPr/>
        </p:nvSpPr>
        <p:spPr>
          <a:xfrm>
            <a:off x="3395498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Oval 360">
            <a:extLst>
              <a:ext uri="{FF2B5EF4-FFF2-40B4-BE49-F238E27FC236}">
                <a16:creationId xmlns:a16="http://schemas.microsoft.com/office/drawing/2014/main" id="{DFBB2FD8-590F-0B45-A1B5-4618352879E0}"/>
              </a:ext>
            </a:extLst>
          </p:cNvPr>
          <p:cNvSpPr/>
          <p:nvPr/>
        </p:nvSpPr>
        <p:spPr>
          <a:xfrm>
            <a:off x="3449327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3" name="Rectangle 362">
            <a:extLst>
              <a:ext uri="{FF2B5EF4-FFF2-40B4-BE49-F238E27FC236}">
                <a16:creationId xmlns:a16="http://schemas.microsoft.com/office/drawing/2014/main" id="{130FEAB7-B19A-9849-981E-761F12DA45E0}"/>
              </a:ext>
            </a:extLst>
          </p:cNvPr>
          <p:cNvSpPr/>
          <p:nvPr/>
        </p:nvSpPr>
        <p:spPr>
          <a:xfrm>
            <a:off x="3932520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val 363">
            <a:extLst>
              <a:ext uri="{FF2B5EF4-FFF2-40B4-BE49-F238E27FC236}">
                <a16:creationId xmlns:a16="http://schemas.microsoft.com/office/drawing/2014/main" id="{021A12D8-76AA-564B-BB2B-D9DC3B4C0074}"/>
              </a:ext>
            </a:extLst>
          </p:cNvPr>
          <p:cNvSpPr/>
          <p:nvPr/>
        </p:nvSpPr>
        <p:spPr>
          <a:xfrm>
            <a:off x="3986349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5" name="Rectangle 364">
            <a:extLst>
              <a:ext uri="{FF2B5EF4-FFF2-40B4-BE49-F238E27FC236}">
                <a16:creationId xmlns:a16="http://schemas.microsoft.com/office/drawing/2014/main" id="{3AEA88F9-7344-594D-9206-5FC47ECF21A1}"/>
              </a:ext>
            </a:extLst>
          </p:cNvPr>
          <p:cNvSpPr/>
          <p:nvPr/>
        </p:nvSpPr>
        <p:spPr>
          <a:xfrm>
            <a:off x="4309267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Oval 365">
            <a:extLst>
              <a:ext uri="{FF2B5EF4-FFF2-40B4-BE49-F238E27FC236}">
                <a16:creationId xmlns:a16="http://schemas.microsoft.com/office/drawing/2014/main" id="{F158EB74-E617-0348-BCDC-E55D60FD88BF}"/>
              </a:ext>
            </a:extLst>
          </p:cNvPr>
          <p:cNvSpPr/>
          <p:nvPr/>
        </p:nvSpPr>
        <p:spPr>
          <a:xfrm>
            <a:off x="4363096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7" name="Rectangle 366">
            <a:extLst>
              <a:ext uri="{FF2B5EF4-FFF2-40B4-BE49-F238E27FC236}">
                <a16:creationId xmlns:a16="http://schemas.microsoft.com/office/drawing/2014/main" id="{88A0D415-FE89-6440-8168-06A3AAC1FFAE}"/>
              </a:ext>
            </a:extLst>
          </p:cNvPr>
          <p:cNvSpPr/>
          <p:nvPr/>
        </p:nvSpPr>
        <p:spPr>
          <a:xfrm>
            <a:off x="3932520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Oval 367">
            <a:extLst>
              <a:ext uri="{FF2B5EF4-FFF2-40B4-BE49-F238E27FC236}">
                <a16:creationId xmlns:a16="http://schemas.microsoft.com/office/drawing/2014/main" id="{DE132582-B789-684D-9E33-8F254EF9D440}"/>
              </a:ext>
            </a:extLst>
          </p:cNvPr>
          <p:cNvSpPr/>
          <p:nvPr/>
        </p:nvSpPr>
        <p:spPr>
          <a:xfrm>
            <a:off x="3986349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9" name="Rectangle 368">
            <a:extLst>
              <a:ext uri="{FF2B5EF4-FFF2-40B4-BE49-F238E27FC236}">
                <a16:creationId xmlns:a16="http://schemas.microsoft.com/office/drawing/2014/main" id="{DD8AFF51-CBBF-8D45-9381-8B92D2B83D00}"/>
              </a:ext>
            </a:extLst>
          </p:cNvPr>
          <p:cNvSpPr/>
          <p:nvPr/>
        </p:nvSpPr>
        <p:spPr>
          <a:xfrm>
            <a:off x="4309267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Oval 369">
            <a:extLst>
              <a:ext uri="{FF2B5EF4-FFF2-40B4-BE49-F238E27FC236}">
                <a16:creationId xmlns:a16="http://schemas.microsoft.com/office/drawing/2014/main" id="{F32DC35A-7113-154D-A86B-CD5CCDB6A452}"/>
              </a:ext>
            </a:extLst>
          </p:cNvPr>
          <p:cNvSpPr/>
          <p:nvPr/>
        </p:nvSpPr>
        <p:spPr>
          <a:xfrm>
            <a:off x="4363096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1" name="Rectangle 370">
            <a:extLst>
              <a:ext uri="{FF2B5EF4-FFF2-40B4-BE49-F238E27FC236}">
                <a16:creationId xmlns:a16="http://schemas.microsoft.com/office/drawing/2014/main" id="{C86CA04E-718C-EF42-8159-32354AC0E79F}"/>
              </a:ext>
            </a:extLst>
          </p:cNvPr>
          <p:cNvSpPr/>
          <p:nvPr/>
        </p:nvSpPr>
        <p:spPr>
          <a:xfrm>
            <a:off x="3932520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Oval 371">
            <a:extLst>
              <a:ext uri="{FF2B5EF4-FFF2-40B4-BE49-F238E27FC236}">
                <a16:creationId xmlns:a16="http://schemas.microsoft.com/office/drawing/2014/main" id="{C2F994AF-DC63-1242-8D2D-1F206294746B}"/>
              </a:ext>
            </a:extLst>
          </p:cNvPr>
          <p:cNvSpPr/>
          <p:nvPr/>
        </p:nvSpPr>
        <p:spPr>
          <a:xfrm>
            <a:off x="3986349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3" name="Rectangle 372">
            <a:extLst>
              <a:ext uri="{FF2B5EF4-FFF2-40B4-BE49-F238E27FC236}">
                <a16:creationId xmlns:a16="http://schemas.microsoft.com/office/drawing/2014/main" id="{53C2F20A-C3A2-7B4B-AA95-649FC3428B54}"/>
              </a:ext>
            </a:extLst>
          </p:cNvPr>
          <p:cNvSpPr/>
          <p:nvPr/>
        </p:nvSpPr>
        <p:spPr>
          <a:xfrm>
            <a:off x="4309267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Oval 373">
            <a:extLst>
              <a:ext uri="{FF2B5EF4-FFF2-40B4-BE49-F238E27FC236}">
                <a16:creationId xmlns:a16="http://schemas.microsoft.com/office/drawing/2014/main" id="{2FD54A05-371C-E041-A061-0469BCD1C532}"/>
              </a:ext>
            </a:extLst>
          </p:cNvPr>
          <p:cNvSpPr/>
          <p:nvPr/>
        </p:nvSpPr>
        <p:spPr>
          <a:xfrm>
            <a:off x="4363096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5" name="Rectangle 374">
            <a:extLst>
              <a:ext uri="{FF2B5EF4-FFF2-40B4-BE49-F238E27FC236}">
                <a16:creationId xmlns:a16="http://schemas.microsoft.com/office/drawing/2014/main" id="{CD8740C2-23FA-6F42-BF18-4808EDDA886E}"/>
              </a:ext>
            </a:extLst>
          </p:cNvPr>
          <p:cNvSpPr/>
          <p:nvPr/>
        </p:nvSpPr>
        <p:spPr>
          <a:xfrm>
            <a:off x="3932520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Oval 375">
            <a:extLst>
              <a:ext uri="{FF2B5EF4-FFF2-40B4-BE49-F238E27FC236}">
                <a16:creationId xmlns:a16="http://schemas.microsoft.com/office/drawing/2014/main" id="{8F698EC5-9F8F-974C-AC54-F8E004FA19A7}"/>
              </a:ext>
            </a:extLst>
          </p:cNvPr>
          <p:cNvSpPr/>
          <p:nvPr/>
        </p:nvSpPr>
        <p:spPr>
          <a:xfrm>
            <a:off x="3986349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7" name="Rectangle 376">
            <a:extLst>
              <a:ext uri="{FF2B5EF4-FFF2-40B4-BE49-F238E27FC236}">
                <a16:creationId xmlns:a16="http://schemas.microsoft.com/office/drawing/2014/main" id="{CA13BE83-3BCB-FD4C-A8E3-0ABE5AFD5086}"/>
              </a:ext>
            </a:extLst>
          </p:cNvPr>
          <p:cNvSpPr/>
          <p:nvPr/>
        </p:nvSpPr>
        <p:spPr>
          <a:xfrm>
            <a:off x="4309267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Oval 377">
            <a:extLst>
              <a:ext uri="{FF2B5EF4-FFF2-40B4-BE49-F238E27FC236}">
                <a16:creationId xmlns:a16="http://schemas.microsoft.com/office/drawing/2014/main" id="{32FCECBB-B4C9-6640-B400-CAD33BF929C3}"/>
              </a:ext>
            </a:extLst>
          </p:cNvPr>
          <p:cNvSpPr/>
          <p:nvPr/>
        </p:nvSpPr>
        <p:spPr>
          <a:xfrm>
            <a:off x="4363096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81F3E657-7B46-9242-8611-01CB97D16AD6}"/>
              </a:ext>
            </a:extLst>
          </p:cNvPr>
          <p:cNvSpPr/>
          <p:nvPr/>
        </p:nvSpPr>
        <p:spPr>
          <a:xfrm>
            <a:off x="3932520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Oval 379">
            <a:extLst>
              <a:ext uri="{FF2B5EF4-FFF2-40B4-BE49-F238E27FC236}">
                <a16:creationId xmlns:a16="http://schemas.microsoft.com/office/drawing/2014/main" id="{CA7E2428-CB91-254B-83E2-BE18224C913A}"/>
              </a:ext>
            </a:extLst>
          </p:cNvPr>
          <p:cNvSpPr/>
          <p:nvPr/>
        </p:nvSpPr>
        <p:spPr>
          <a:xfrm>
            <a:off x="3986349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1" name="Rectangle 380">
            <a:extLst>
              <a:ext uri="{FF2B5EF4-FFF2-40B4-BE49-F238E27FC236}">
                <a16:creationId xmlns:a16="http://schemas.microsoft.com/office/drawing/2014/main" id="{B382A3B1-F6FA-B343-868A-2C3C76971786}"/>
              </a:ext>
            </a:extLst>
          </p:cNvPr>
          <p:cNvSpPr/>
          <p:nvPr/>
        </p:nvSpPr>
        <p:spPr>
          <a:xfrm>
            <a:off x="4309267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2" name="Oval 381">
            <a:extLst>
              <a:ext uri="{FF2B5EF4-FFF2-40B4-BE49-F238E27FC236}">
                <a16:creationId xmlns:a16="http://schemas.microsoft.com/office/drawing/2014/main" id="{C5BDD984-74EB-144C-9E40-F5AA7B1D8F5E}"/>
              </a:ext>
            </a:extLst>
          </p:cNvPr>
          <p:cNvSpPr/>
          <p:nvPr/>
        </p:nvSpPr>
        <p:spPr>
          <a:xfrm>
            <a:off x="4363096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4" name="Rectangle 383">
            <a:extLst>
              <a:ext uri="{FF2B5EF4-FFF2-40B4-BE49-F238E27FC236}">
                <a16:creationId xmlns:a16="http://schemas.microsoft.com/office/drawing/2014/main" id="{7F4ADE96-31AF-9546-949B-A68308DD8C10}"/>
              </a:ext>
            </a:extLst>
          </p:cNvPr>
          <p:cNvSpPr/>
          <p:nvPr/>
        </p:nvSpPr>
        <p:spPr>
          <a:xfrm>
            <a:off x="4853481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5" name="Oval 384">
            <a:extLst>
              <a:ext uri="{FF2B5EF4-FFF2-40B4-BE49-F238E27FC236}">
                <a16:creationId xmlns:a16="http://schemas.microsoft.com/office/drawing/2014/main" id="{E265D6F0-B281-BD47-9D49-ADE8EC452B20}"/>
              </a:ext>
            </a:extLst>
          </p:cNvPr>
          <p:cNvSpPr/>
          <p:nvPr/>
        </p:nvSpPr>
        <p:spPr>
          <a:xfrm>
            <a:off x="4907310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6" name="Rectangle 385">
            <a:extLst>
              <a:ext uri="{FF2B5EF4-FFF2-40B4-BE49-F238E27FC236}">
                <a16:creationId xmlns:a16="http://schemas.microsoft.com/office/drawing/2014/main" id="{EB2D6FE2-5CB5-5E48-8370-21E3AEB7BA8F}"/>
              </a:ext>
            </a:extLst>
          </p:cNvPr>
          <p:cNvSpPr/>
          <p:nvPr/>
        </p:nvSpPr>
        <p:spPr>
          <a:xfrm>
            <a:off x="5230228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Oval 386">
            <a:extLst>
              <a:ext uri="{FF2B5EF4-FFF2-40B4-BE49-F238E27FC236}">
                <a16:creationId xmlns:a16="http://schemas.microsoft.com/office/drawing/2014/main" id="{044A9D6A-2864-FB48-B1DC-30DD0D443A9F}"/>
              </a:ext>
            </a:extLst>
          </p:cNvPr>
          <p:cNvSpPr/>
          <p:nvPr/>
        </p:nvSpPr>
        <p:spPr>
          <a:xfrm>
            <a:off x="5284057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8" name="Rectangle 387">
            <a:extLst>
              <a:ext uri="{FF2B5EF4-FFF2-40B4-BE49-F238E27FC236}">
                <a16:creationId xmlns:a16="http://schemas.microsoft.com/office/drawing/2014/main" id="{D37F1346-3488-9A4D-B000-0FA19100A7B1}"/>
              </a:ext>
            </a:extLst>
          </p:cNvPr>
          <p:cNvSpPr/>
          <p:nvPr/>
        </p:nvSpPr>
        <p:spPr>
          <a:xfrm>
            <a:off x="4853481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Oval 389">
            <a:extLst>
              <a:ext uri="{FF2B5EF4-FFF2-40B4-BE49-F238E27FC236}">
                <a16:creationId xmlns:a16="http://schemas.microsoft.com/office/drawing/2014/main" id="{D60BAB93-0537-C841-BB67-909A7CE40D3E}"/>
              </a:ext>
            </a:extLst>
          </p:cNvPr>
          <p:cNvSpPr/>
          <p:nvPr/>
        </p:nvSpPr>
        <p:spPr>
          <a:xfrm>
            <a:off x="4907310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1" name="Rectangle 390">
            <a:extLst>
              <a:ext uri="{FF2B5EF4-FFF2-40B4-BE49-F238E27FC236}">
                <a16:creationId xmlns:a16="http://schemas.microsoft.com/office/drawing/2014/main" id="{BB4947FB-4EBE-014E-AFE8-28908B5CCB82}"/>
              </a:ext>
            </a:extLst>
          </p:cNvPr>
          <p:cNvSpPr/>
          <p:nvPr/>
        </p:nvSpPr>
        <p:spPr>
          <a:xfrm>
            <a:off x="5230228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2" name="Oval 391">
            <a:extLst>
              <a:ext uri="{FF2B5EF4-FFF2-40B4-BE49-F238E27FC236}">
                <a16:creationId xmlns:a16="http://schemas.microsoft.com/office/drawing/2014/main" id="{3F223DFA-0BF0-E242-99AA-E478647C4635}"/>
              </a:ext>
            </a:extLst>
          </p:cNvPr>
          <p:cNvSpPr/>
          <p:nvPr/>
        </p:nvSpPr>
        <p:spPr>
          <a:xfrm>
            <a:off x="5284057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3" name="Rectangle 392">
            <a:extLst>
              <a:ext uri="{FF2B5EF4-FFF2-40B4-BE49-F238E27FC236}">
                <a16:creationId xmlns:a16="http://schemas.microsoft.com/office/drawing/2014/main" id="{BBD3676A-0534-8E4A-AFFC-10EAB2EB12E5}"/>
              </a:ext>
            </a:extLst>
          </p:cNvPr>
          <p:cNvSpPr/>
          <p:nvPr/>
        </p:nvSpPr>
        <p:spPr>
          <a:xfrm>
            <a:off x="4853481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4" name="Oval 393">
            <a:extLst>
              <a:ext uri="{FF2B5EF4-FFF2-40B4-BE49-F238E27FC236}">
                <a16:creationId xmlns:a16="http://schemas.microsoft.com/office/drawing/2014/main" id="{311BF7E9-8239-E243-B392-6E41740CAD3A}"/>
              </a:ext>
            </a:extLst>
          </p:cNvPr>
          <p:cNvSpPr/>
          <p:nvPr/>
        </p:nvSpPr>
        <p:spPr>
          <a:xfrm>
            <a:off x="4907310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5" name="Rectangle 394">
            <a:extLst>
              <a:ext uri="{FF2B5EF4-FFF2-40B4-BE49-F238E27FC236}">
                <a16:creationId xmlns:a16="http://schemas.microsoft.com/office/drawing/2014/main" id="{58F77D52-8ADC-AA41-AED0-C10715DEE67E}"/>
              </a:ext>
            </a:extLst>
          </p:cNvPr>
          <p:cNvSpPr/>
          <p:nvPr/>
        </p:nvSpPr>
        <p:spPr>
          <a:xfrm>
            <a:off x="5230228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6" name="Oval 395">
            <a:extLst>
              <a:ext uri="{FF2B5EF4-FFF2-40B4-BE49-F238E27FC236}">
                <a16:creationId xmlns:a16="http://schemas.microsoft.com/office/drawing/2014/main" id="{B4872888-5C51-B04F-8E39-795EF053B2CC}"/>
              </a:ext>
            </a:extLst>
          </p:cNvPr>
          <p:cNvSpPr/>
          <p:nvPr/>
        </p:nvSpPr>
        <p:spPr>
          <a:xfrm>
            <a:off x="5284057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7" name="Rectangle 396">
            <a:extLst>
              <a:ext uri="{FF2B5EF4-FFF2-40B4-BE49-F238E27FC236}">
                <a16:creationId xmlns:a16="http://schemas.microsoft.com/office/drawing/2014/main" id="{D9EDB721-D58F-2A47-AB5C-E4DBAC82879E}"/>
              </a:ext>
            </a:extLst>
          </p:cNvPr>
          <p:cNvSpPr/>
          <p:nvPr/>
        </p:nvSpPr>
        <p:spPr>
          <a:xfrm>
            <a:off x="4853481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8" name="Oval 397">
            <a:extLst>
              <a:ext uri="{FF2B5EF4-FFF2-40B4-BE49-F238E27FC236}">
                <a16:creationId xmlns:a16="http://schemas.microsoft.com/office/drawing/2014/main" id="{86EE5FE0-0279-FF4B-9164-B5A2AC4F08FE}"/>
              </a:ext>
            </a:extLst>
          </p:cNvPr>
          <p:cNvSpPr/>
          <p:nvPr/>
        </p:nvSpPr>
        <p:spPr>
          <a:xfrm>
            <a:off x="4907310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9" name="Rectangle 398">
            <a:extLst>
              <a:ext uri="{FF2B5EF4-FFF2-40B4-BE49-F238E27FC236}">
                <a16:creationId xmlns:a16="http://schemas.microsoft.com/office/drawing/2014/main" id="{CBD2FFB7-6E27-0D4F-A36C-8542C0A5598A}"/>
              </a:ext>
            </a:extLst>
          </p:cNvPr>
          <p:cNvSpPr/>
          <p:nvPr/>
        </p:nvSpPr>
        <p:spPr>
          <a:xfrm>
            <a:off x="5230228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0" name="Oval 399">
            <a:extLst>
              <a:ext uri="{FF2B5EF4-FFF2-40B4-BE49-F238E27FC236}">
                <a16:creationId xmlns:a16="http://schemas.microsoft.com/office/drawing/2014/main" id="{4D6DF03F-0316-514B-B9ED-EFA2CC109D91}"/>
              </a:ext>
            </a:extLst>
          </p:cNvPr>
          <p:cNvSpPr/>
          <p:nvPr/>
        </p:nvSpPr>
        <p:spPr>
          <a:xfrm>
            <a:off x="5284057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1" name="Rectangle 400">
            <a:extLst>
              <a:ext uri="{FF2B5EF4-FFF2-40B4-BE49-F238E27FC236}">
                <a16:creationId xmlns:a16="http://schemas.microsoft.com/office/drawing/2014/main" id="{EC8B25D8-B336-7542-8FA7-8BC532CD67D8}"/>
              </a:ext>
            </a:extLst>
          </p:cNvPr>
          <p:cNvSpPr/>
          <p:nvPr/>
        </p:nvSpPr>
        <p:spPr>
          <a:xfrm>
            <a:off x="4853481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2" name="Oval 401">
            <a:extLst>
              <a:ext uri="{FF2B5EF4-FFF2-40B4-BE49-F238E27FC236}">
                <a16:creationId xmlns:a16="http://schemas.microsoft.com/office/drawing/2014/main" id="{63B3E2D8-B23E-1742-9C70-78B80E3FC0D6}"/>
              </a:ext>
            </a:extLst>
          </p:cNvPr>
          <p:cNvSpPr/>
          <p:nvPr/>
        </p:nvSpPr>
        <p:spPr>
          <a:xfrm>
            <a:off x="4907310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3" name="Rectangle 402">
            <a:extLst>
              <a:ext uri="{FF2B5EF4-FFF2-40B4-BE49-F238E27FC236}">
                <a16:creationId xmlns:a16="http://schemas.microsoft.com/office/drawing/2014/main" id="{405F3A5E-7DF8-BD4B-957C-9C31705E6FC5}"/>
              </a:ext>
            </a:extLst>
          </p:cNvPr>
          <p:cNvSpPr/>
          <p:nvPr/>
        </p:nvSpPr>
        <p:spPr>
          <a:xfrm>
            <a:off x="5230228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4" name="Oval 403">
            <a:extLst>
              <a:ext uri="{FF2B5EF4-FFF2-40B4-BE49-F238E27FC236}">
                <a16:creationId xmlns:a16="http://schemas.microsoft.com/office/drawing/2014/main" id="{E36388A0-F0CA-DB48-94D7-51164AC47702}"/>
              </a:ext>
            </a:extLst>
          </p:cNvPr>
          <p:cNvSpPr/>
          <p:nvPr/>
        </p:nvSpPr>
        <p:spPr>
          <a:xfrm>
            <a:off x="5284057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6" name="Rectangle 405">
            <a:extLst>
              <a:ext uri="{FF2B5EF4-FFF2-40B4-BE49-F238E27FC236}">
                <a16:creationId xmlns:a16="http://schemas.microsoft.com/office/drawing/2014/main" id="{7FA00949-3D7C-B84B-8353-CE88FB36DA92}"/>
              </a:ext>
            </a:extLst>
          </p:cNvPr>
          <p:cNvSpPr/>
          <p:nvPr/>
        </p:nvSpPr>
        <p:spPr>
          <a:xfrm>
            <a:off x="5776348" y="1373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7" name="Oval 406">
            <a:extLst>
              <a:ext uri="{FF2B5EF4-FFF2-40B4-BE49-F238E27FC236}">
                <a16:creationId xmlns:a16="http://schemas.microsoft.com/office/drawing/2014/main" id="{D57628AC-D7FE-DF4C-BA04-2C73E25C3675}"/>
              </a:ext>
            </a:extLst>
          </p:cNvPr>
          <p:cNvSpPr/>
          <p:nvPr/>
        </p:nvSpPr>
        <p:spPr>
          <a:xfrm>
            <a:off x="5830177" y="1427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8" name="Rectangle 407">
            <a:extLst>
              <a:ext uri="{FF2B5EF4-FFF2-40B4-BE49-F238E27FC236}">
                <a16:creationId xmlns:a16="http://schemas.microsoft.com/office/drawing/2014/main" id="{7B749C6A-DD4C-5F4F-AE22-A2DAFF01827A}"/>
              </a:ext>
            </a:extLst>
          </p:cNvPr>
          <p:cNvSpPr/>
          <p:nvPr/>
        </p:nvSpPr>
        <p:spPr>
          <a:xfrm>
            <a:off x="6153095" y="1373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" name="Rectangle 409">
            <a:extLst>
              <a:ext uri="{FF2B5EF4-FFF2-40B4-BE49-F238E27FC236}">
                <a16:creationId xmlns:a16="http://schemas.microsoft.com/office/drawing/2014/main" id="{84618D65-D2FC-3744-AEDE-F3897BFF2663}"/>
              </a:ext>
            </a:extLst>
          </p:cNvPr>
          <p:cNvSpPr/>
          <p:nvPr/>
        </p:nvSpPr>
        <p:spPr>
          <a:xfrm>
            <a:off x="5776348" y="175001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" name="Oval 410">
            <a:extLst>
              <a:ext uri="{FF2B5EF4-FFF2-40B4-BE49-F238E27FC236}">
                <a16:creationId xmlns:a16="http://schemas.microsoft.com/office/drawing/2014/main" id="{A118A02B-B791-1B46-8E0C-7FB551103E93}"/>
              </a:ext>
            </a:extLst>
          </p:cNvPr>
          <p:cNvSpPr/>
          <p:nvPr/>
        </p:nvSpPr>
        <p:spPr>
          <a:xfrm>
            <a:off x="5830177" y="180383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2" name="Rectangle 411">
            <a:extLst>
              <a:ext uri="{FF2B5EF4-FFF2-40B4-BE49-F238E27FC236}">
                <a16:creationId xmlns:a16="http://schemas.microsoft.com/office/drawing/2014/main" id="{5ECA0673-CE60-0342-BCE2-AB2864BCFBDF}"/>
              </a:ext>
            </a:extLst>
          </p:cNvPr>
          <p:cNvSpPr/>
          <p:nvPr/>
        </p:nvSpPr>
        <p:spPr>
          <a:xfrm>
            <a:off x="6153095" y="175001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4" name="Rectangle 413">
            <a:extLst>
              <a:ext uri="{FF2B5EF4-FFF2-40B4-BE49-F238E27FC236}">
                <a16:creationId xmlns:a16="http://schemas.microsoft.com/office/drawing/2014/main" id="{9ACF4512-3DE6-D04C-A940-2ADE8DE5A21C}"/>
              </a:ext>
            </a:extLst>
          </p:cNvPr>
          <p:cNvSpPr/>
          <p:nvPr/>
        </p:nvSpPr>
        <p:spPr>
          <a:xfrm>
            <a:off x="5776348" y="212676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5" name="Oval 414">
            <a:extLst>
              <a:ext uri="{FF2B5EF4-FFF2-40B4-BE49-F238E27FC236}">
                <a16:creationId xmlns:a16="http://schemas.microsoft.com/office/drawing/2014/main" id="{A73033E2-473C-C84A-AA25-35D55EB2F32D}"/>
              </a:ext>
            </a:extLst>
          </p:cNvPr>
          <p:cNvSpPr/>
          <p:nvPr/>
        </p:nvSpPr>
        <p:spPr>
          <a:xfrm>
            <a:off x="5830177" y="218058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6" name="Rectangle 415">
            <a:extLst>
              <a:ext uri="{FF2B5EF4-FFF2-40B4-BE49-F238E27FC236}">
                <a16:creationId xmlns:a16="http://schemas.microsoft.com/office/drawing/2014/main" id="{91BBBC26-B24A-CE42-A35E-16141249201D}"/>
              </a:ext>
            </a:extLst>
          </p:cNvPr>
          <p:cNvSpPr/>
          <p:nvPr/>
        </p:nvSpPr>
        <p:spPr>
          <a:xfrm>
            <a:off x="6153095" y="212676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8" name="Rectangle 417">
            <a:extLst>
              <a:ext uri="{FF2B5EF4-FFF2-40B4-BE49-F238E27FC236}">
                <a16:creationId xmlns:a16="http://schemas.microsoft.com/office/drawing/2014/main" id="{410F239B-9E00-5F47-ADC1-34983BE5BC9F}"/>
              </a:ext>
            </a:extLst>
          </p:cNvPr>
          <p:cNvSpPr/>
          <p:nvPr/>
        </p:nvSpPr>
        <p:spPr>
          <a:xfrm>
            <a:off x="5776348" y="250351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0" name="Rectangle 419">
            <a:extLst>
              <a:ext uri="{FF2B5EF4-FFF2-40B4-BE49-F238E27FC236}">
                <a16:creationId xmlns:a16="http://schemas.microsoft.com/office/drawing/2014/main" id="{30E50136-9CC1-C644-9EAD-DCD2C124D652}"/>
              </a:ext>
            </a:extLst>
          </p:cNvPr>
          <p:cNvSpPr/>
          <p:nvPr/>
        </p:nvSpPr>
        <p:spPr>
          <a:xfrm>
            <a:off x="6153095" y="250351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2" name="Rectangle 421">
            <a:extLst>
              <a:ext uri="{FF2B5EF4-FFF2-40B4-BE49-F238E27FC236}">
                <a16:creationId xmlns:a16="http://schemas.microsoft.com/office/drawing/2014/main" id="{E37354B3-8698-5A46-9AC8-8FA11612D2B5}"/>
              </a:ext>
            </a:extLst>
          </p:cNvPr>
          <p:cNvSpPr/>
          <p:nvPr/>
        </p:nvSpPr>
        <p:spPr>
          <a:xfrm>
            <a:off x="5776348" y="287810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4" name="Rectangle 423">
            <a:extLst>
              <a:ext uri="{FF2B5EF4-FFF2-40B4-BE49-F238E27FC236}">
                <a16:creationId xmlns:a16="http://schemas.microsoft.com/office/drawing/2014/main" id="{C505087A-B704-D74F-A284-E62B38875035}"/>
              </a:ext>
            </a:extLst>
          </p:cNvPr>
          <p:cNvSpPr/>
          <p:nvPr/>
        </p:nvSpPr>
        <p:spPr>
          <a:xfrm>
            <a:off x="6153095" y="287810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1" name="Rectangle 630">
            <a:extLst>
              <a:ext uri="{FF2B5EF4-FFF2-40B4-BE49-F238E27FC236}">
                <a16:creationId xmlns:a16="http://schemas.microsoft.com/office/drawing/2014/main" id="{3291414E-609A-FD4C-B2E4-E9010288A94E}"/>
              </a:ext>
            </a:extLst>
          </p:cNvPr>
          <p:cNvSpPr/>
          <p:nvPr/>
        </p:nvSpPr>
        <p:spPr>
          <a:xfrm>
            <a:off x="2543255" y="4965632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29</a:t>
            </a:r>
          </a:p>
        </p:txBody>
      </p:sp>
      <p:sp>
        <p:nvSpPr>
          <p:cNvPr id="718" name="Rectangle 717">
            <a:extLst>
              <a:ext uri="{FF2B5EF4-FFF2-40B4-BE49-F238E27FC236}">
                <a16:creationId xmlns:a16="http://schemas.microsoft.com/office/drawing/2014/main" id="{90238472-1661-6E45-BE02-0B6EE1EA1E94}"/>
              </a:ext>
            </a:extLst>
          </p:cNvPr>
          <p:cNvSpPr/>
          <p:nvPr/>
        </p:nvSpPr>
        <p:spPr>
          <a:xfrm>
            <a:off x="2113250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9" name="Oval 718">
            <a:extLst>
              <a:ext uri="{FF2B5EF4-FFF2-40B4-BE49-F238E27FC236}">
                <a16:creationId xmlns:a16="http://schemas.microsoft.com/office/drawing/2014/main" id="{9F31CFCB-F0AA-1046-B274-F1D45E032928}"/>
              </a:ext>
            </a:extLst>
          </p:cNvPr>
          <p:cNvSpPr/>
          <p:nvPr/>
        </p:nvSpPr>
        <p:spPr>
          <a:xfrm>
            <a:off x="2167079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0" name="Rectangle 719">
            <a:extLst>
              <a:ext uri="{FF2B5EF4-FFF2-40B4-BE49-F238E27FC236}">
                <a16:creationId xmlns:a16="http://schemas.microsoft.com/office/drawing/2014/main" id="{4B1D9000-1CEE-4D4C-A9DC-293B0AA2A22C}"/>
              </a:ext>
            </a:extLst>
          </p:cNvPr>
          <p:cNvSpPr/>
          <p:nvPr/>
        </p:nvSpPr>
        <p:spPr>
          <a:xfrm>
            <a:off x="2489997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1" name="Oval 720">
            <a:extLst>
              <a:ext uri="{FF2B5EF4-FFF2-40B4-BE49-F238E27FC236}">
                <a16:creationId xmlns:a16="http://schemas.microsoft.com/office/drawing/2014/main" id="{15122168-1801-BC4A-AD01-5A3141124600}"/>
              </a:ext>
            </a:extLst>
          </p:cNvPr>
          <p:cNvSpPr/>
          <p:nvPr/>
        </p:nvSpPr>
        <p:spPr>
          <a:xfrm>
            <a:off x="2543826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2" name="Rectangle 721">
            <a:extLst>
              <a:ext uri="{FF2B5EF4-FFF2-40B4-BE49-F238E27FC236}">
                <a16:creationId xmlns:a16="http://schemas.microsoft.com/office/drawing/2014/main" id="{21E8F09F-5A9A-384F-8B6E-3F4F06D28425}"/>
              </a:ext>
            </a:extLst>
          </p:cNvPr>
          <p:cNvSpPr/>
          <p:nvPr/>
        </p:nvSpPr>
        <p:spPr>
          <a:xfrm>
            <a:off x="2113250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3" name="Oval 722">
            <a:extLst>
              <a:ext uri="{FF2B5EF4-FFF2-40B4-BE49-F238E27FC236}">
                <a16:creationId xmlns:a16="http://schemas.microsoft.com/office/drawing/2014/main" id="{98C3DCBE-1C05-8049-9F0E-92D8B56986D4}"/>
              </a:ext>
            </a:extLst>
          </p:cNvPr>
          <p:cNvSpPr/>
          <p:nvPr/>
        </p:nvSpPr>
        <p:spPr>
          <a:xfrm>
            <a:off x="2167079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4" name="Rectangle 723">
            <a:extLst>
              <a:ext uri="{FF2B5EF4-FFF2-40B4-BE49-F238E27FC236}">
                <a16:creationId xmlns:a16="http://schemas.microsoft.com/office/drawing/2014/main" id="{BF4F1136-4226-3B4F-B211-329DA0377381}"/>
              </a:ext>
            </a:extLst>
          </p:cNvPr>
          <p:cNvSpPr/>
          <p:nvPr/>
        </p:nvSpPr>
        <p:spPr>
          <a:xfrm>
            <a:off x="2489997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5" name="Oval 724">
            <a:extLst>
              <a:ext uri="{FF2B5EF4-FFF2-40B4-BE49-F238E27FC236}">
                <a16:creationId xmlns:a16="http://schemas.microsoft.com/office/drawing/2014/main" id="{970727D3-63E7-6645-AB3B-FC351D908322}"/>
              </a:ext>
            </a:extLst>
          </p:cNvPr>
          <p:cNvSpPr/>
          <p:nvPr/>
        </p:nvSpPr>
        <p:spPr>
          <a:xfrm>
            <a:off x="2543826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6" name="Rectangle 725">
            <a:extLst>
              <a:ext uri="{FF2B5EF4-FFF2-40B4-BE49-F238E27FC236}">
                <a16:creationId xmlns:a16="http://schemas.microsoft.com/office/drawing/2014/main" id="{F6C8956E-9EBF-4F4A-9EB9-E460A51D68A5}"/>
              </a:ext>
            </a:extLst>
          </p:cNvPr>
          <p:cNvSpPr/>
          <p:nvPr/>
        </p:nvSpPr>
        <p:spPr>
          <a:xfrm>
            <a:off x="2113250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7" name="Oval 726">
            <a:extLst>
              <a:ext uri="{FF2B5EF4-FFF2-40B4-BE49-F238E27FC236}">
                <a16:creationId xmlns:a16="http://schemas.microsoft.com/office/drawing/2014/main" id="{665AF83B-3A4C-504E-97BD-5920EAD5A587}"/>
              </a:ext>
            </a:extLst>
          </p:cNvPr>
          <p:cNvSpPr/>
          <p:nvPr/>
        </p:nvSpPr>
        <p:spPr>
          <a:xfrm>
            <a:off x="2167079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8" name="Rectangle 727">
            <a:extLst>
              <a:ext uri="{FF2B5EF4-FFF2-40B4-BE49-F238E27FC236}">
                <a16:creationId xmlns:a16="http://schemas.microsoft.com/office/drawing/2014/main" id="{A2EBFEDD-60F8-5746-96E0-DDB11EB772A3}"/>
              </a:ext>
            </a:extLst>
          </p:cNvPr>
          <p:cNvSpPr/>
          <p:nvPr/>
        </p:nvSpPr>
        <p:spPr>
          <a:xfrm>
            <a:off x="2489997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9" name="Oval 728">
            <a:extLst>
              <a:ext uri="{FF2B5EF4-FFF2-40B4-BE49-F238E27FC236}">
                <a16:creationId xmlns:a16="http://schemas.microsoft.com/office/drawing/2014/main" id="{DF9D4FC4-A378-E04D-AE41-8677F0CB3323}"/>
              </a:ext>
            </a:extLst>
          </p:cNvPr>
          <p:cNvSpPr/>
          <p:nvPr/>
        </p:nvSpPr>
        <p:spPr>
          <a:xfrm>
            <a:off x="2543826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0" name="Rectangle 729">
            <a:extLst>
              <a:ext uri="{FF2B5EF4-FFF2-40B4-BE49-F238E27FC236}">
                <a16:creationId xmlns:a16="http://schemas.microsoft.com/office/drawing/2014/main" id="{53085BBB-A787-BF4B-93B2-8DADA51B8E09}"/>
              </a:ext>
            </a:extLst>
          </p:cNvPr>
          <p:cNvSpPr/>
          <p:nvPr/>
        </p:nvSpPr>
        <p:spPr>
          <a:xfrm>
            <a:off x="2113250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1" name="Oval 730">
            <a:extLst>
              <a:ext uri="{FF2B5EF4-FFF2-40B4-BE49-F238E27FC236}">
                <a16:creationId xmlns:a16="http://schemas.microsoft.com/office/drawing/2014/main" id="{AE56F670-E9D8-B64E-9BB3-0F732CB6C4D6}"/>
              </a:ext>
            </a:extLst>
          </p:cNvPr>
          <p:cNvSpPr/>
          <p:nvPr/>
        </p:nvSpPr>
        <p:spPr>
          <a:xfrm>
            <a:off x="2167079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2" name="Rectangle 731">
            <a:extLst>
              <a:ext uri="{FF2B5EF4-FFF2-40B4-BE49-F238E27FC236}">
                <a16:creationId xmlns:a16="http://schemas.microsoft.com/office/drawing/2014/main" id="{1EBDF809-F07A-F543-A807-791A5F6D4073}"/>
              </a:ext>
            </a:extLst>
          </p:cNvPr>
          <p:cNvSpPr/>
          <p:nvPr/>
        </p:nvSpPr>
        <p:spPr>
          <a:xfrm>
            <a:off x="2489997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3" name="Oval 732">
            <a:extLst>
              <a:ext uri="{FF2B5EF4-FFF2-40B4-BE49-F238E27FC236}">
                <a16:creationId xmlns:a16="http://schemas.microsoft.com/office/drawing/2014/main" id="{D8F0717B-D056-E04E-BE80-E2B34D413840}"/>
              </a:ext>
            </a:extLst>
          </p:cNvPr>
          <p:cNvSpPr/>
          <p:nvPr/>
        </p:nvSpPr>
        <p:spPr>
          <a:xfrm>
            <a:off x="2543826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4" name="Rectangle 733">
            <a:extLst>
              <a:ext uri="{FF2B5EF4-FFF2-40B4-BE49-F238E27FC236}">
                <a16:creationId xmlns:a16="http://schemas.microsoft.com/office/drawing/2014/main" id="{A142F54D-24A9-6149-917C-E8D621664348}"/>
              </a:ext>
            </a:extLst>
          </p:cNvPr>
          <p:cNvSpPr/>
          <p:nvPr/>
        </p:nvSpPr>
        <p:spPr>
          <a:xfrm>
            <a:off x="2113250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5" name="Oval 734">
            <a:extLst>
              <a:ext uri="{FF2B5EF4-FFF2-40B4-BE49-F238E27FC236}">
                <a16:creationId xmlns:a16="http://schemas.microsoft.com/office/drawing/2014/main" id="{2651D04C-7037-7A4C-B715-643FFABE72B6}"/>
              </a:ext>
            </a:extLst>
          </p:cNvPr>
          <p:cNvSpPr/>
          <p:nvPr/>
        </p:nvSpPr>
        <p:spPr>
          <a:xfrm>
            <a:off x="2167079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6" name="Rectangle 735">
            <a:extLst>
              <a:ext uri="{FF2B5EF4-FFF2-40B4-BE49-F238E27FC236}">
                <a16:creationId xmlns:a16="http://schemas.microsoft.com/office/drawing/2014/main" id="{7925D91E-2411-864B-85B3-61B1A72A86C2}"/>
              </a:ext>
            </a:extLst>
          </p:cNvPr>
          <p:cNvSpPr/>
          <p:nvPr/>
        </p:nvSpPr>
        <p:spPr>
          <a:xfrm>
            <a:off x="2489997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7" name="Oval 736">
            <a:extLst>
              <a:ext uri="{FF2B5EF4-FFF2-40B4-BE49-F238E27FC236}">
                <a16:creationId xmlns:a16="http://schemas.microsoft.com/office/drawing/2014/main" id="{D3F0A595-A6E2-1541-9A8A-A11D3924C20A}"/>
              </a:ext>
            </a:extLst>
          </p:cNvPr>
          <p:cNvSpPr/>
          <p:nvPr/>
        </p:nvSpPr>
        <p:spPr>
          <a:xfrm>
            <a:off x="2543826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8" name="Rectangle 697">
            <a:extLst>
              <a:ext uri="{FF2B5EF4-FFF2-40B4-BE49-F238E27FC236}">
                <a16:creationId xmlns:a16="http://schemas.microsoft.com/office/drawing/2014/main" id="{AECB047F-492D-3D4D-BAE6-434050F1B49E}"/>
              </a:ext>
            </a:extLst>
          </p:cNvPr>
          <p:cNvSpPr/>
          <p:nvPr/>
        </p:nvSpPr>
        <p:spPr>
          <a:xfrm>
            <a:off x="3033218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9" name="Oval 698">
            <a:extLst>
              <a:ext uri="{FF2B5EF4-FFF2-40B4-BE49-F238E27FC236}">
                <a16:creationId xmlns:a16="http://schemas.microsoft.com/office/drawing/2014/main" id="{AC4A0296-58B8-6244-845F-165B456360EA}"/>
              </a:ext>
            </a:extLst>
          </p:cNvPr>
          <p:cNvSpPr/>
          <p:nvPr/>
        </p:nvSpPr>
        <p:spPr>
          <a:xfrm>
            <a:off x="3087047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0" name="Rectangle 699">
            <a:extLst>
              <a:ext uri="{FF2B5EF4-FFF2-40B4-BE49-F238E27FC236}">
                <a16:creationId xmlns:a16="http://schemas.microsoft.com/office/drawing/2014/main" id="{487695CD-8DE8-2F4A-A49E-B68F690CA1A0}"/>
              </a:ext>
            </a:extLst>
          </p:cNvPr>
          <p:cNvSpPr/>
          <p:nvPr/>
        </p:nvSpPr>
        <p:spPr>
          <a:xfrm>
            <a:off x="3409965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1" name="Oval 700">
            <a:extLst>
              <a:ext uri="{FF2B5EF4-FFF2-40B4-BE49-F238E27FC236}">
                <a16:creationId xmlns:a16="http://schemas.microsoft.com/office/drawing/2014/main" id="{D134236F-7300-AC43-B59F-78F3D98DC653}"/>
              </a:ext>
            </a:extLst>
          </p:cNvPr>
          <p:cNvSpPr/>
          <p:nvPr/>
        </p:nvSpPr>
        <p:spPr>
          <a:xfrm>
            <a:off x="3463794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2" name="Rectangle 701">
            <a:extLst>
              <a:ext uri="{FF2B5EF4-FFF2-40B4-BE49-F238E27FC236}">
                <a16:creationId xmlns:a16="http://schemas.microsoft.com/office/drawing/2014/main" id="{2B863A7D-F696-3145-A2BC-9F58C02017CC}"/>
              </a:ext>
            </a:extLst>
          </p:cNvPr>
          <p:cNvSpPr/>
          <p:nvPr/>
        </p:nvSpPr>
        <p:spPr>
          <a:xfrm>
            <a:off x="3033218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3" name="Oval 702">
            <a:extLst>
              <a:ext uri="{FF2B5EF4-FFF2-40B4-BE49-F238E27FC236}">
                <a16:creationId xmlns:a16="http://schemas.microsoft.com/office/drawing/2014/main" id="{A9187EEF-60EB-854F-BF1F-1A741D31B4A8}"/>
              </a:ext>
            </a:extLst>
          </p:cNvPr>
          <p:cNvSpPr/>
          <p:nvPr/>
        </p:nvSpPr>
        <p:spPr>
          <a:xfrm>
            <a:off x="3087047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4" name="Rectangle 703">
            <a:extLst>
              <a:ext uri="{FF2B5EF4-FFF2-40B4-BE49-F238E27FC236}">
                <a16:creationId xmlns:a16="http://schemas.microsoft.com/office/drawing/2014/main" id="{C8A914CC-FD39-7F45-8CEB-7B405C6A4CA3}"/>
              </a:ext>
            </a:extLst>
          </p:cNvPr>
          <p:cNvSpPr/>
          <p:nvPr/>
        </p:nvSpPr>
        <p:spPr>
          <a:xfrm>
            <a:off x="3409965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5" name="Oval 704">
            <a:extLst>
              <a:ext uri="{FF2B5EF4-FFF2-40B4-BE49-F238E27FC236}">
                <a16:creationId xmlns:a16="http://schemas.microsoft.com/office/drawing/2014/main" id="{EC4AF9A7-AFFF-D04F-A42D-1E979C42FECC}"/>
              </a:ext>
            </a:extLst>
          </p:cNvPr>
          <p:cNvSpPr/>
          <p:nvPr/>
        </p:nvSpPr>
        <p:spPr>
          <a:xfrm>
            <a:off x="3463794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6" name="Rectangle 705">
            <a:extLst>
              <a:ext uri="{FF2B5EF4-FFF2-40B4-BE49-F238E27FC236}">
                <a16:creationId xmlns:a16="http://schemas.microsoft.com/office/drawing/2014/main" id="{AB84A84A-C71D-F94E-A969-1A9EE7AD195F}"/>
              </a:ext>
            </a:extLst>
          </p:cNvPr>
          <p:cNvSpPr/>
          <p:nvPr/>
        </p:nvSpPr>
        <p:spPr>
          <a:xfrm>
            <a:off x="3033218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7" name="Oval 706">
            <a:extLst>
              <a:ext uri="{FF2B5EF4-FFF2-40B4-BE49-F238E27FC236}">
                <a16:creationId xmlns:a16="http://schemas.microsoft.com/office/drawing/2014/main" id="{9497D4EB-CFB9-D941-99BD-7427FA5DB438}"/>
              </a:ext>
            </a:extLst>
          </p:cNvPr>
          <p:cNvSpPr/>
          <p:nvPr/>
        </p:nvSpPr>
        <p:spPr>
          <a:xfrm>
            <a:off x="3087047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8" name="Rectangle 707">
            <a:extLst>
              <a:ext uri="{FF2B5EF4-FFF2-40B4-BE49-F238E27FC236}">
                <a16:creationId xmlns:a16="http://schemas.microsoft.com/office/drawing/2014/main" id="{41736F70-ADD6-334C-9E4E-E5330173A0A8}"/>
              </a:ext>
            </a:extLst>
          </p:cNvPr>
          <p:cNvSpPr/>
          <p:nvPr/>
        </p:nvSpPr>
        <p:spPr>
          <a:xfrm>
            <a:off x="3409965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9" name="Oval 708">
            <a:extLst>
              <a:ext uri="{FF2B5EF4-FFF2-40B4-BE49-F238E27FC236}">
                <a16:creationId xmlns:a16="http://schemas.microsoft.com/office/drawing/2014/main" id="{EBFF71BA-220C-164D-A385-587E5B75C285}"/>
              </a:ext>
            </a:extLst>
          </p:cNvPr>
          <p:cNvSpPr/>
          <p:nvPr/>
        </p:nvSpPr>
        <p:spPr>
          <a:xfrm>
            <a:off x="3463794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0" name="Rectangle 709">
            <a:extLst>
              <a:ext uri="{FF2B5EF4-FFF2-40B4-BE49-F238E27FC236}">
                <a16:creationId xmlns:a16="http://schemas.microsoft.com/office/drawing/2014/main" id="{A80EF48F-0B47-8549-9EA9-DEC8C0F0064B}"/>
              </a:ext>
            </a:extLst>
          </p:cNvPr>
          <p:cNvSpPr/>
          <p:nvPr/>
        </p:nvSpPr>
        <p:spPr>
          <a:xfrm>
            <a:off x="3033218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" name="Oval 710">
            <a:extLst>
              <a:ext uri="{FF2B5EF4-FFF2-40B4-BE49-F238E27FC236}">
                <a16:creationId xmlns:a16="http://schemas.microsoft.com/office/drawing/2014/main" id="{03414D2C-C548-3344-A32C-497439DC60DE}"/>
              </a:ext>
            </a:extLst>
          </p:cNvPr>
          <p:cNvSpPr/>
          <p:nvPr/>
        </p:nvSpPr>
        <p:spPr>
          <a:xfrm>
            <a:off x="3087047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2" name="Rectangle 711">
            <a:extLst>
              <a:ext uri="{FF2B5EF4-FFF2-40B4-BE49-F238E27FC236}">
                <a16:creationId xmlns:a16="http://schemas.microsoft.com/office/drawing/2014/main" id="{CF3B4371-A4C2-7645-9567-EEC4C3782FDC}"/>
              </a:ext>
            </a:extLst>
          </p:cNvPr>
          <p:cNvSpPr/>
          <p:nvPr/>
        </p:nvSpPr>
        <p:spPr>
          <a:xfrm>
            <a:off x="3409965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3" name="Oval 712">
            <a:extLst>
              <a:ext uri="{FF2B5EF4-FFF2-40B4-BE49-F238E27FC236}">
                <a16:creationId xmlns:a16="http://schemas.microsoft.com/office/drawing/2014/main" id="{1EEAB85C-1DC4-E544-AF21-CA8D17889D97}"/>
              </a:ext>
            </a:extLst>
          </p:cNvPr>
          <p:cNvSpPr/>
          <p:nvPr/>
        </p:nvSpPr>
        <p:spPr>
          <a:xfrm>
            <a:off x="3463794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4" name="Rectangle 713">
            <a:extLst>
              <a:ext uri="{FF2B5EF4-FFF2-40B4-BE49-F238E27FC236}">
                <a16:creationId xmlns:a16="http://schemas.microsoft.com/office/drawing/2014/main" id="{1E70912B-C38F-054C-84FB-254FDAFDABCE}"/>
              </a:ext>
            </a:extLst>
          </p:cNvPr>
          <p:cNvSpPr/>
          <p:nvPr/>
        </p:nvSpPr>
        <p:spPr>
          <a:xfrm>
            <a:off x="3033218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5" name="Oval 714">
            <a:extLst>
              <a:ext uri="{FF2B5EF4-FFF2-40B4-BE49-F238E27FC236}">
                <a16:creationId xmlns:a16="http://schemas.microsoft.com/office/drawing/2014/main" id="{D3C93063-C06E-E34B-88D2-0BA34A097A30}"/>
              </a:ext>
            </a:extLst>
          </p:cNvPr>
          <p:cNvSpPr/>
          <p:nvPr/>
        </p:nvSpPr>
        <p:spPr>
          <a:xfrm>
            <a:off x="3087047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6" name="Rectangle 715">
            <a:extLst>
              <a:ext uri="{FF2B5EF4-FFF2-40B4-BE49-F238E27FC236}">
                <a16:creationId xmlns:a16="http://schemas.microsoft.com/office/drawing/2014/main" id="{2153E0DA-9F0E-BC41-BCDD-619F276B9870}"/>
              </a:ext>
            </a:extLst>
          </p:cNvPr>
          <p:cNvSpPr/>
          <p:nvPr/>
        </p:nvSpPr>
        <p:spPr>
          <a:xfrm>
            <a:off x="3409965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" name="Oval 716">
            <a:extLst>
              <a:ext uri="{FF2B5EF4-FFF2-40B4-BE49-F238E27FC236}">
                <a16:creationId xmlns:a16="http://schemas.microsoft.com/office/drawing/2014/main" id="{011D6E64-A49B-564B-AAA4-8ED18F73E092}"/>
              </a:ext>
            </a:extLst>
          </p:cNvPr>
          <p:cNvSpPr/>
          <p:nvPr/>
        </p:nvSpPr>
        <p:spPr>
          <a:xfrm>
            <a:off x="3463794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8" name="Rectangle 677">
            <a:extLst>
              <a:ext uri="{FF2B5EF4-FFF2-40B4-BE49-F238E27FC236}">
                <a16:creationId xmlns:a16="http://schemas.microsoft.com/office/drawing/2014/main" id="{956D0982-2AA0-DA48-9EAE-E49EBE3F369A}"/>
              </a:ext>
            </a:extLst>
          </p:cNvPr>
          <p:cNvSpPr/>
          <p:nvPr/>
        </p:nvSpPr>
        <p:spPr>
          <a:xfrm>
            <a:off x="3946987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9" name="Oval 678">
            <a:extLst>
              <a:ext uri="{FF2B5EF4-FFF2-40B4-BE49-F238E27FC236}">
                <a16:creationId xmlns:a16="http://schemas.microsoft.com/office/drawing/2014/main" id="{0ACBB415-25AC-CE4A-91CF-554E80EF2434}"/>
              </a:ext>
            </a:extLst>
          </p:cNvPr>
          <p:cNvSpPr/>
          <p:nvPr/>
        </p:nvSpPr>
        <p:spPr>
          <a:xfrm>
            <a:off x="4000816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0" name="Rectangle 679">
            <a:extLst>
              <a:ext uri="{FF2B5EF4-FFF2-40B4-BE49-F238E27FC236}">
                <a16:creationId xmlns:a16="http://schemas.microsoft.com/office/drawing/2014/main" id="{B1E19D26-F4A6-104B-A212-A3A8B31C3D3A}"/>
              </a:ext>
            </a:extLst>
          </p:cNvPr>
          <p:cNvSpPr/>
          <p:nvPr/>
        </p:nvSpPr>
        <p:spPr>
          <a:xfrm>
            <a:off x="4323734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1" name="Oval 680">
            <a:extLst>
              <a:ext uri="{FF2B5EF4-FFF2-40B4-BE49-F238E27FC236}">
                <a16:creationId xmlns:a16="http://schemas.microsoft.com/office/drawing/2014/main" id="{8D466823-895C-A349-91C7-7E8B23A46E7E}"/>
              </a:ext>
            </a:extLst>
          </p:cNvPr>
          <p:cNvSpPr/>
          <p:nvPr/>
        </p:nvSpPr>
        <p:spPr>
          <a:xfrm>
            <a:off x="4377563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2" name="Rectangle 681">
            <a:extLst>
              <a:ext uri="{FF2B5EF4-FFF2-40B4-BE49-F238E27FC236}">
                <a16:creationId xmlns:a16="http://schemas.microsoft.com/office/drawing/2014/main" id="{47776D97-39E6-FC49-91AE-DB4CC8457905}"/>
              </a:ext>
            </a:extLst>
          </p:cNvPr>
          <p:cNvSpPr/>
          <p:nvPr/>
        </p:nvSpPr>
        <p:spPr>
          <a:xfrm>
            <a:off x="3946987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3" name="Oval 682">
            <a:extLst>
              <a:ext uri="{FF2B5EF4-FFF2-40B4-BE49-F238E27FC236}">
                <a16:creationId xmlns:a16="http://schemas.microsoft.com/office/drawing/2014/main" id="{0015FFDB-5392-F140-8F4F-4E61FF697EEA}"/>
              </a:ext>
            </a:extLst>
          </p:cNvPr>
          <p:cNvSpPr/>
          <p:nvPr/>
        </p:nvSpPr>
        <p:spPr>
          <a:xfrm>
            <a:off x="4000816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4" name="Rectangle 683">
            <a:extLst>
              <a:ext uri="{FF2B5EF4-FFF2-40B4-BE49-F238E27FC236}">
                <a16:creationId xmlns:a16="http://schemas.microsoft.com/office/drawing/2014/main" id="{9F3F0500-CA2E-884D-9C34-C7C47F52D716}"/>
              </a:ext>
            </a:extLst>
          </p:cNvPr>
          <p:cNvSpPr/>
          <p:nvPr/>
        </p:nvSpPr>
        <p:spPr>
          <a:xfrm>
            <a:off x="4323734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5" name="Oval 684">
            <a:extLst>
              <a:ext uri="{FF2B5EF4-FFF2-40B4-BE49-F238E27FC236}">
                <a16:creationId xmlns:a16="http://schemas.microsoft.com/office/drawing/2014/main" id="{B557D818-BEDA-424C-81DF-C46E30A8AA35}"/>
              </a:ext>
            </a:extLst>
          </p:cNvPr>
          <p:cNvSpPr/>
          <p:nvPr/>
        </p:nvSpPr>
        <p:spPr>
          <a:xfrm>
            <a:off x="4377563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6" name="Rectangle 685">
            <a:extLst>
              <a:ext uri="{FF2B5EF4-FFF2-40B4-BE49-F238E27FC236}">
                <a16:creationId xmlns:a16="http://schemas.microsoft.com/office/drawing/2014/main" id="{036B3A2F-3722-8E49-8590-CAD9E1505243}"/>
              </a:ext>
            </a:extLst>
          </p:cNvPr>
          <p:cNvSpPr/>
          <p:nvPr/>
        </p:nvSpPr>
        <p:spPr>
          <a:xfrm>
            <a:off x="3946987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7" name="Oval 686">
            <a:extLst>
              <a:ext uri="{FF2B5EF4-FFF2-40B4-BE49-F238E27FC236}">
                <a16:creationId xmlns:a16="http://schemas.microsoft.com/office/drawing/2014/main" id="{4B54426D-C805-C94C-8406-871A5FF94BC6}"/>
              </a:ext>
            </a:extLst>
          </p:cNvPr>
          <p:cNvSpPr/>
          <p:nvPr/>
        </p:nvSpPr>
        <p:spPr>
          <a:xfrm>
            <a:off x="4000816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8" name="Rectangle 687">
            <a:extLst>
              <a:ext uri="{FF2B5EF4-FFF2-40B4-BE49-F238E27FC236}">
                <a16:creationId xmlns:a16="http://schemas.microsoft.com/office/drawing/2014/main" id="{C4396225-17FA-0C41-A093-1C5494F4536B}"/>
              </a:ext>
            </a:extLst>
          </p:cNvPr>
          <p:cNvSpPr/>
          <p:nvPr/>
        </p:nvSpPr>
        <p:spPr>
          <a:xfrm>
            <a:off x="4323734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9" name="Oval 688">
            <a:extLst>
              <a:ext uri="{FF2B5EF4-FFF2-40B4-BE49-F238E27FC236}">
                <a16:creationId xmlns:a16="http://schemas.microsoft.com/office/drawing/2014/main" id="{40ECA682-5D00-D748-BB70-6B81997DD5AC}"/>
              </a:ext>
            </a:extLst>
          </p:cNvPr>
          <p:cNvSpPr/>
          <p:nvPr/>
        </p:nvSpPr>
        <p:spPr>
          <a:xfrm>
            <a:off x="4377563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0" name="Rectangle 689">
            <a:extLst>
              <a:ext uri="{FF2B5EF4-FFF2-40B4-BE49-F238E27FC236}">
                <a16:creationId xmlns:a16="http://schemas.microsoft.com/office/drawing/2014/main" id="{CDC4189F-07C0-1D48-A081-D4CC638A83B0}"/>
              </a:ext>
            </a:extLst>
          </p:cNvPr>
          <p:cNvSpPr/>
          <p:nvPr/>
        </p:nvSpPr>
        <p:spPr>
          <a:xfrm>
            <a:off x="3946987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1" name="Oval 690">
            <a:extLst>
              <a:ext uri="{FF2B5EF4-FFF2-40B4-BE49-F238E27FC236}">
                <a16:creationId xmlns:a16="http://schemas.microsoft.com/office/drawing/2014/main" id="{BFA09C32-8921-6D42-8049-2F0452D7A3AF}"/>
              </a:ext>
            </a:extLst>
          </p:cNvPr>
          <p:cNvSpPr/>
          <p:nvPr/>
        </p:nvSpPr>
        <p:spPr>
          <a:xfrm>
            <a:off x="4000816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2" name="Rectangle 691">
            <a:extLst>
              <a:ext uri="{FF2B5EF4-FFF2-40B4-BE49-F238E27FC236}">
                <a16:creationId xmlns:a16="http://schemas.microsoft.com/office/drawing/2014/main" id="{AF60D0FE-6272-1644-A728-90EB1B31834C}"/>
              </a:ext>
            </a:extLst>
          </p:cNvPr>
          <p:cNvSpPr/>
          <p:nvPr/>
        </p:nvSpPr>
        <p:spPr>
          <a:xfrm>
            <a:off x="4323734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3" name="Oval 692">
            <a:extLst>
              <a:ext uri="{FF2B5EF4-FFF2-40B4-BE49-F238E27FC236}">
                <a16:creationId xmlns:a16="http://schemas.microsoft.com/office/drawing/2014/main" id="{1AF5D41A-EC87-8141-BA38-226F91F19FE4}"/>
              </a:ext>
            </a:extLst>
          </p:cNvPr>
          <p:cNvSpPr/>
          <p:nvPr/>
        </p:nvSpPr>
        <p:spPr>
          <a:xfrm>
            <a:off x="4377563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4" name="Rectangle 693">
            <a:extLst>
              <a:ext uri="{FF2B5EF4-FFF2-40B4-BE49-F238E27FC236}">
                <a16:creationId xmlns:a16="http://schemas.microsoft.com/office/drawing/2014/main" id="{3C89A0D7-135B-7147-B805-8E459E27F964}"/>
              </a:ext>
            </a:extLst>
          </p:cNvPr>
          <p:cNvSpPr/>
          <p:nvPr/>
        </p:nvSpPr>
        <p:spPr>
          <a:xfrm>
            <a:off x="3946987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5" name="Oval 694">
            <a:extLst>
              <a:ext uri="{FF2B5EF4-FFF2-40B4-BE49-F238E27FC236}">
                <a16:creationId xmlns:a16="http://schemas.microsoft.com/office/drawing/2014/main" id="{049AC05E-A71E-7443-9C1E-79F9B8B1D713}"/>
              </a:ext>
            </a:extLst>
          </p:cNvPr>
          <p:cNvSpPr/>
          <p:nvPr/>
        </p:nvSpPr>
        <p:spPr>
          <a:xfrm>
            <a:off x="4000816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6" name="Rectangle 695">
            <a:extLst>
              <a:ext uri="{FF2B5EF4-FFF2-40B4-BE49-F238E27FC236}">
                <a16:creationId xmlns:a16="http://schemas.microsoft.com/office/drawing/2014/main" id="{441B8D45-D90F-DC48-8704-C4999176AAC7}"/>
              </a:ext>
            </a:extLst>
          </p:cNvPr>
          <p:cNvSpPr/>
          <p:nvPr/>
        </p:nvSpPr>
        <p:spPr>
          <a:xfrm>
            <a:off x="4323734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089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DEFFEFF-5854-3B44-A1F9-7C1E0730249D}"/>
              </a:ext>
            </a:extLst>
          </p:cNvPr>
          <p:cNvCxnSpPr/>
          <p:nvPr/>
        </p:nvCxnSpPr>
        <p:spPr>
          <a:xfrm>
            <a:off x="154745" y="4360985"/>
            <a:ext cx="6513341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" name="Rectangle 388">
            <a:extLst>
              <a:ext uri="{FF2B5EF4-FFF2-40B4-BE49-F238E27FC236}">
                <a16:creationId xmlns:a16="http://schemas.microsoft.com/office/drawing/2014/main" id="{11B134B7-73E4-6E44-AF32-B9241DB7A835}"/>
              </a:ext>
            </a:extLst>
          </p:cNvPr>
          <p:cNvSpPr/>
          <p:nvPr/>
        </p:nvSpPr>
        <p:spPr>
          <a:xfrm>
            <a:off x="2528788" y="277091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28</a:t>
            </a: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59F7ED70-BF92-814E-AE0B-65B544623B9C}"/>
              </a:ext>
            </a:extLst>
          </p:cNvPr>
          <p:cNvSpPr/>
          <p:nvPr/>
        </p:nvSpPr>
        <p:spPr>
          <a:xfrm>
            <a:off x="2098783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074D2A16-5450-544B-B6D0-90801BBF7EE8}"/>
              </a:ext>
            </a:extLst>
          </p:cNvPr>
          <p:cNvSpPr/>
          <p:nvPr/>
        </p:nvSpPr>
        <p:spPr>
          <a:xfrm>
            <a:off x="2152612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3DC47AAC-A009-2D45-933A-F295D1228EA5}"/>
              </a:ext>
            </a:extLst>
          </p:cNvPr>
          <p:cNvSpPr/>
          <p:nvPr/>
        </p:nvSpPr>
        <p:spPr>
          <a:xfrm>
            <a:off x="2475530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BFC12E21-EB10-9745-AD06-75F5B755DEFD}"/>
              </a:ext>
            </a:extLst>
          </p:cNvPr>
          <p:cNvSpPr/>
          <p:nvPr/>
        </p:nvSpPr>
        <p:spPr>
          <a:xfrm>
            <a:off x="2529359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6BFF782F-33ED-1544-83E7-8299052E2C0C}"/>
              </a:ext>
            </a:extLst>
          </p:cNvPr>
          <p:cNvSpPr/>
          <p:nvPr/>
        </p:nvSpPr>
        <p:spPr>
          <a:xfrm>
            <a:off x="2098783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1386DCC9-EAA9-4F4D-9B0B-7253A8C5C42A}"/>
              </a:ext>
            </a:extLst>
          </p:cNvPr>
          <p:cNvSpPr/>
          <p:nvPr/>
        </p:nvSpPr>
        <p:spPr>
          <a:xfrm>
            <a:off x="2152612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4451A393-7B34-314F-9D78-381B851457FD}"/>
              </a:ext>
            </a:extLst>
          </p:cNvPr>
          <p:cNvSpPr/>
          <p:nvPr/>
        </p:nvSpPr>
        <p:spPr>
          <a:xfrm>
            <a:off x="2475530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1E7F8768-7AC4-8845-93AD-249DA9D6A86A}"/>
              </a:ext>
            </a:extLst>
          </p:cNvPr>
          <p:cNvSpPr/>
          <p:nvPr/>
        </p:nvSpPr>
        <p:spPr>
          <a:xfrm>
            <a:off x="2529359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CE4D9560-E5B7-8445-A904-91F154089072}"/>
              </a:ext>
            </a:extLst>
          </p:cNvPr>
          <p:cNvSpPr/>
          <p:nvPr/>
        </p:nvSpPr>
        <p:spPr>
          <a:xfrm>
            <a:off x="2098783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C1BDAE5F-E40B-0D4D-AAD3-5E58B68B311B}"/>
              </a:ext>
            </a:extLst>
          </p:cNvPr>
          <p:cNvSpPr/>
          <p:nvPr/>
        </p:nvSpPr>
        <p:spPr>
          <a:xfrm>
            <a:off x="2152612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3F9075F8-30C5-7543-8678-D11C472B3347}"/>
              </a:ext>
            </a:extLst>
          </p:cNvPr>
          <p:cNvSpPr/>
          <p:nvPr/>
        </p:nvSpPr>
        <p:spPr>
          <a:xfrm>
            <a:off x="2475530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3FA86CF5-0502-2C44-83BA-71D3977F5DF0}"/>
              </a:ext>
            </a:extLst>
          </p:cNvPr>
          <p:cNvSpPr/>
          <p:nvPr/>
        </p:nvSpPr>
        <p:spPr>
          <a:xfrm>
            <a:off x="2529359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F4F1A3CC-9AFD-9440-B9DA-EA2CEDF372D1}"/>
              </a:ext>
            </a:extLst>
          </p:cNvPr>
          <p:cNvSpPr/>
          <p:nvPr/>
        </p:nvSpPr>
        <p:spPr>
          <a:xfrm>
            <a:off x="2098783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A33DCFE7-D66D-B641-A52E-6DE0CAC67778}"/>
              </a:ext>
            </a:extLst>
          </p:cNvPr>
          <p:cNvSpPr/>
          <p:nvPr/>
        </p:nvSpPr>
        <p:spPr>
          <a:xfrm>
            <a:off x="2152612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226B0852-AE8A-4B4E-95BC-AD6344AB60DC}"/>
              </a:ext>
            </a:extLst>
          </p:cNvPr>
          <p:cNvSpPr/>
          <p:nvPr/>
        </p:nvSpPr>
        <p:spPr>
          <a:xfrm>
            <a:off x="2475530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46D866CB-A35F-3B49-86CE-22CA2F5868AD}"/>
              </a:ext>
            </a:extLst>
          </p:cNvPr>
          <p:cNvSpPr/>
          <p:nvPr/>
        </p:nvSpPr>
        <p:spPr>
          <a:xfrm>
            <a:off x="2529359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F8586B17-1B48-7B4C-A73C-D0DA761E59A4}"/>
              </a:ext>
            </a:extLst>
          </p:cNvPr>
          <p:cNvSpPr/>
          <p:nvPr/>
        </p:nvSpPr>
        <p:spPr>
          <a:xfrm>
            <a:off x="2098783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E36A7C9C-E0A4-B44A-ABC5-6594883B011D}"/>
              </a:ext>
            </a:extLst>
          </p:cNvPr>
          <p:cNvSpPr/>
          <p:nvPr/>
        </p:nvSpPr>
        <p:spPr>
          <a:xfrm>
            <a:off x="2152612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0679CD8D-E589-1A48-8DCA-0AAEF440EFD0}"/>
              </a:ext>
            </a:extLst>
          </p:cNvPr>
          <p:cNvSpPr/>
          <p:nvPr/>
        </p:nvSpPr>
        <p:spPr>
          <a:xfrm>
            <a:off x="2475530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C9C6A82F-4E1D-6741-BC94-2BE6DBCF13B6}"/>
              </a:ext>
            </a:extLst>
          </p:cNvPr>
          <p:cNvSpPr/>
          <p:nvPr/>
        </p:nvSpPr>
        <p:spPr>
          <a:xfrm>
            <a:off x="2529359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2" name="Rectangle 341">
            <a:extLst>
              <a:ext uri="{FF2B5EF4-FFF2-40B4-BE49-F238E27FC236}">
                <a16:creationId xmlns:a16="http://schemas.microsoft.com/office/drawing/2014/main" id="{29FCA5BC-80D9-BD4C-901D-EC2EE48D84D5}"/>
              </a:ext>
            </a:extLst>
          </p:cNvPr>
          <p:cNvSpPr/>
          <p:nvPr/>
        </p:nvSpPr>
        <p:spPr>
          <a:xfrm>
            <a:off x="3018751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Oval 342">
            <a:extLst>
              <a:ext uri="{FF2B5EF4-FFF2-40B4-BE49-F238E27FC236}">
                <a16:creationId xmlns:a16="http://schemas.microsoft.com/office/drawing/2014/main" id="{C9CD84FF-7FC7-8047-92D1-7F1F4A8B8ADF}"/>
              </a:ext>
            </a:extLst>
          </p:cNvPr>
          <p:cNvSpPr/>
          <p:nvPr/>
        </p:nvSpPr>
        <p:spPr>
          <a:xfrm>
            <a:off x="3072580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76BB1381-C916-414C-91EC-0FCE7579FF97}"/>
              </a:ext>
            </a:extLst>
          </p:cNvPr>
          <p:cNvSpPr/>
          <p:nvPr/>
        </p:nvSpPr>
        <p:spPr>
          <a:xfrm>
            <a:off x="3395498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Oval 344">
            <a:extLst>
              <a:ext uri="{FF2B5EF4-FFF2-40B4-BE49-F238E27FC236}">
                <a16:creationId xmlns:a16="http://schemas.microsoft.com/office/drawing/2014/main" id="{57CE1648-668B-B74D-A652-312429662171}"/>
              </a:ext>
            </a:extLst>
          </p:cNvPr>
          <p:cNvSpPr/>
          <p:nvPr/>
        </p:nvSpPr>
        <p:spPr>
          <a:xfrm>
            <a:off x="3449327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F62F4F60-F8A4-6A4D-96A1-742B945F589B}"/>
              </a:ext>
            </a:extLst>
          </p:cNvPr>
          <p:cNvSpPr/>
          <p:nvPr/>
        </p:nvSpPr>
        <p:spPr>
          <a:xfrm>
            <a:off x="3018751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Oval 346">
            <a:extLst>
              <a:ext uri="{FF2B5EF4-FFF2-40B4-BE49-F238E27FC236}">
                <a16:creationId xmlns:a16="http://schemas.microsoft.com/office/drawing/2014/main" id="{EC74AFA6-3FF3-8148-92FF-5AE162966B76}"/>
              </a:ext>
            </a:extLst>
          </p:cNvPr>
          <p:cNvSpPr/>
          <p:nvPr/>
        </p:nvSpPr>
        <p:spPr>
          <a:xfrm>
            <a:off x="3072580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B36F0AC4-1D15-8441-8DDD-8561A589E36E}"/>
              </a:ext>
            </a:extLst>
          </p:cNvPr>
          <p:cNvSpPr/>
          <p:nvPr/>
        </p:nvSpPr>
        <p:spPr>
          <a:xfrm>
            <a:off x="3395498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Oval 348">
            <a:extLst>
              <a:ext uri="{FF2B5EF4-FFF2-40B4-BE49-F238E27FC236}">
                <a16:creationId xmlns:a16="http://schemas.microsoft.com/office/drawing/2014/main" id="{DCB33E86-B84C-CB40-BF0D-C7BCE47E1C99}"/>
              </a:ext>
            </a:extLst>
          </p:cNvPr>
          <p:cNvSpPr/>
          <p:nvPr/>
        </p:nvSpPr>
        <p:spPr>
          <a:xfrm>
            <a:off x="3449327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0" name="Rectangle 349">
            <a:extLst>
              <a:ext uri="{FF2B5EF4-FFF2-40B4-BE49-F238E27FC236}">
                <a16:creationId xmlns:a16="http://schemas.microsoft.com/office/drawing/2014/main" id="{14D6BF98-F834-464C-8AEC-25D64C8FBC49}"/>
              </a:ext>
            </a:extLst>
          </p:cNvPr>
          <p:cNvSpPr/>
          <p:nvPr/>
        </p:nvSpPr>
        <p:spPr>
          <a:xfrm>
            <a:off x="3018751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Oval 350">
            <a:extLst>
              <a:ext uri="{FF2B5EF4-FFF2-40B4-BE49-F238E27FC236}">
                <a16:creationId xmlns:a16="http://schemas.microsoft.com/office/drawing/2014/main" id="{0809A383-3E3D-AF4F-9DEC-9B1911AA6219}"/>
              </a:ext>
            </a:extLst>
          </p:cNvPr>
          <p:cNvSpPr/>
          <p:nvPr/>
        </p:nvSpPr>
        <p:spPr>
          <a:xfrm>
            <a:off x="3072580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2" name="Rectangle 351">
            <a:extLst>
              <a:ext uri="{FF2B5EF4-FFF2-40B4-BE49-F238E27FC236}">
                <a16:creationId xmlns:a16="http://schemas.microsoft.com/office/drawing/2014/main" id="{9EDC5235-B113-3F4E-AB7A-F21BAD3C1F9C}"/>
              </a:ext>
            </a:extLst>
          </p:cNvPr>
          <p:cNvSpPr/>
          <p:nvPr/>
        </p:nvSpPr>
        <p:spPr>
          <a:xfrm>
            <a:off x="3395498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Oval 352">
            <a:extLst>
              <a:ext uri="{FF2B5EF4-FFF2-40B4-BE49-F238E27FC236}">
                <a16:creationId xmlns:a16="http://schemas.microsoft.com/office/drawing/2014/main" id="{1AA60ADA-C428-394F-974F-C5772B66D884}"/>
              </a:ext>
            </a:extLst>
          </p:cNvPr>
          <p:cNvSpPr/>
          <p:nvPr/>
        </p:nvSpPr>
        <p:spPr>
          <a:xfrm>
            <a:off x="3449327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4" name="Rectangle 353">
            <a:extLst>
              <a:ext uri="{FF2B5EF4-FFF2-40B4-BE49-F238E27FC236}">
                <a16:creationId xmlns:a16="http://schemas.microsoft.com/office/drawing/2014/main" id="{DFD1E0FE-BBD0-5E49-B657-5FC14FFC94F6}"/>
              </a:ext>
            </a:extLst>
          </p:cNvPr>
          <p:cNvSpPr/>
          <p:nvPr/>
        </p:nvSpPr>
        <p:spPr>
          <a:xfrm>
            <a:off x="3018751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Oval 354">
            <a:extLst>
              <a:ext uri="{FF2B5EF4-FFF2-40B4-BE49-F238E27FC236}">
                <a16:creationId xmlns:a16="http://schemas.microsoft.com/office/drawing/2014/main" id="{FEF373E9-A746-E64D-AB70-D98A02525A6A}"/>
              </a:ext>
            </a:extLst>
          </p:cNvPr>
          <p:cNvSpPr/>
          <p:nvPr/>
        </p:nvSpPr>
        <p:spPr>
          <a:xfrm>
            <a:off x="3072580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6" name="Rectangle 355">
            <a:extLst>
              <a:ext uri="{FF2B5EF4-FFF2-40B4-BE49-F238E27FC236}">
                <a16:creationId xmlns:a16="http://schemas.microsoft.com/office/drawing/2014/main" id="{1BF28C66-A891-6E4E-B43C-8157FEC652C9}"/>
              </a:ext>
            </a:extLst>
          </p:cNvPr>
          <p:cNvSpPr/>
          <p:nvPr/>
        </p:nvSpPr>
        <p:spPr>
          <a:xfrm>
            <a:off x="3395498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Oval 356">
            <a:extLst>
              <a:ext uri="{FF2B5EF4-FFF2-40B4-BE49-F238E27FC236}">
                <a16:creationId xmlns:a16="http://schemas.microsoft.com/office/drawing/2014/main" id="{0C586A28-9372-F447-BA65-E92C8E2A96AD}"/>
              </a:ext>
            </a:extLst>
          </p:cNvPr>
          <p:cNvSpPr/>
          <p:nvPr/>
        </p:nvSpPr>
        <p:spPr>
          <a:xfrm>
            <a:off x="3449327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8" name="Rectangle 357">
            <a:extLst>
              <a:ext uri="{FF2B5EF4-FFF2-40B4-BE49-F238E27FC236}">
                <a16:creationId xmlns:a16="http://schemas.microsoft.com/office/drawing/2014/main" id="{D02AF91C-0362-4B4A-83C0-2AFCDD4DFAE4}"/>
              </a:ext>
            </a:extLst>
          </p:cNvPr>
          <p:cNvSpPr/>
          <p:nvPr/>
        </p:nvSpPr>
        <p:spPr>
          <a:xfrm>
            <a:off x="3018751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Oval 358">
            <a:extLst>
              <a:ext uri="{FF2B5EF4-FFF2-40B4-BE49-F238E27FC236}">
                <a16:creationId xmlns:a16="http://schemas.microsoft.com/office/drawing/2014/main" id="{C6DE3811-602F-DB4B-BE95-755DBAB8306A}"/>
              </a:ext>
            </a:extLst>
          </p:cNvPr>
          <p:cNvSpPr/>
          <p:nvPr/>
        </p:nvSpPr>
        <p:spPr>
          <a:xfrm>
            <a:off x="3072580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0" name="Rectangle 359">
            <a:extLst>
              <a:ext uri="{FF2B5EF4-FFF2-40B4-BE49-F238E27FC236}">
                <a16:creationId xmlns:a16="http://schemas.microsoft.com/office/drawing/2014/main" id="{2259AE10-0046-D14B-BB02-987D90A91A64}"/>
              </a:ext>
            </a:extLst>
          </p:cNvPr>
          <p:cNvSpPr/>
          <p:nvPr/>
        </p:nvSpPr>
        <p:spPr>
          <a:xfrm>
            <a:off x="3395498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Oval 360">
            <a:extLst>
              <a:ext uri="{FF2B5EF4-FFF2-40B4-BE49-F238E27FC236}">
                <a16:creationId xmlns:a16="http://schemas.microsoft.com/office/drawing/2014/main" id="{DFBB2FD8-590F-0B45-A1B5-4618352879E0}"/>
              </a:ext>
            </a:extLst>
          </p:cNvPr>
          <p:cNvSpPr/>
          <p:nvPr/>
        </p:nvSpPr>
        <p:spPr>
          <a:xfrm>
            <a:off x="3449327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3" name="Rectangle 362">
            <a:extLst>
              <a:ext uri="{FF2B5EF4-FFF2-40B4-BE49-F238E27FC236}">
                <a16:creationId xmlns:a16="http://schemas.microsoft.com/office/drawing/2014/main" id="{130FEAB7-B19A-9849-981E-761F12DA45E0}"/>
              </a:ext>
            </a:extLst>
          </p:cNvPr>
          <p:cNvSpPr/>
          <p:nvPr/>
        </p:nvSpPr>
        <p:spPr>
          <a:xfrm>
            <a:off x="3932520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val 363">
            <a:extLst>
              <a:ext uri="{FF2B5EF4-FFF2-40B4-BE49-F238E27FC236}">
                <a16:creationId xmlns:a16="http://schemas.microsoft.com/office/drawing/2014/main" id="{021A12D8-76AA-564B-BB2B-D9DC3B4C0074}"/>
              </a:ext>
            </a:extLst>
          </p:cNvPr>
          <p:cNvSpPr/>
          <p:nvPr/>
        </p:nvSpPr>
        <p:spPr>
          <a:xfrm>
            <a:off x="3986349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5" name="Rectangle 364">
            <a:extLst>
              <a:ext uri="{FF2B5EF4-FFF2-40B4-BE49-F238E27FC236}">
                <a16:creationId xmlns:a16="http://schemas.microsoft.com/office/drawing/2014/main" id="{3AEA88F9-7344-594D-9206-5FC47ECF21A1}"/>
              </a:ext>
            </a:extLst>
          </p:cNvPr>
          <p:cNvSpPr/>
          <p:nvPr/>
        </p:nvSpPr>
        <p:spPr>
          <a:xfrm>
            <a:off x="4309267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Oval 365">
            <a:extLst>
              <a:ext uri="{FF2B5EF4-FFF2-40B4-BE49-F238E27FC236}">
                <a16:creationId xmlns:a16="http://schemas.microsoft.com/office/drawing/2014/main" id="{F158EB74-E617-0348-BCDC-E55D60FD88BF}"/>
              </a:ext>
            </a:extLst>
          </p:cNvPr>
          <p:cNvSpPr/>
          <p:nvPr/>
        </p:nvSpPr>
        <p:spPr>
          <a:xfrm>
            <a:off x="4363096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7" name="Rectangle 366">
            <a:extLst>
              <a:ext uri="{FF2B5EF4-FFF2-40B4-BE49-F238E27FC236}">
                <a16:creationId xmlns:a16="http://schemas.microsoft.com/office/drawing/2014/main" id="{88A0D415-FE89-6440-8168-06A3AAC1FFAE}"/>
              </a:ext>
            </a:extLst>
          </p:cNvPr>
          <p:cNvSpPr/>
          <p:nvPr/>
        </p:nvSpPr>
        <p:spPr>
          <a:xfrm>
            <a:off x="3932520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Oval 367">
            <a:extLst>
              <a:ext uri="{FF2B5EF4-FFF2-40B4-BE49-F238E27FC236}">
                <a16:creationId xmlns:a16="http://schemas.microsoft.com/office/drawing/2014/main" id="{DE132582-B789-684D-9E33-8F254EF9D440}"/>
              </a:ext>
            </a:extLst>
          </p:cNvPr>
          <p:cNvSpPr/>
          <p:nvPr/>
        </p:nvSpPr>
        <p:spPr>
          <a:xfrm>
            <a:off x="3986349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9" name="Rectangle 368">
            <a:extLst>
              <a:ext uri="{FF2B5EF4-FFF2-40B4-BE49-F238E27FC236}">
                <a16:creationId xmlns:a16="http://schemas.microsoft.com/office/drawing/2014/main" id="{DD8AFF51-CBBF-8D45-9381-8B92D2B83D00}"/>
              </a:ext>
            </a:extLst>
          </p:cNvPr>
          <p:cNvSpPr/>
          <p:nvPr/>
        </p:nvSpPr>
        <p:spPr>
          <a:xfrm>
            <a:off x="4309267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Oval 369">
            <a:extLst>
              <a:ext uri="{FF2B5EF4-FFF2-40B4-BE49-F238E27FC236}">
                <a16:creationId xmlns:a16="http://schemas.microsoft.com/office/drawing/2014/main" id="{F32DC35A-7113-154D-A86B-CD5CCDB6A452}"/>
              </a:ext>
            </a:extLst>
          </p:cNvPr>
          <p:cNvSpPr/>
          <p:nvPr/>
        </p:nvSpPr>
        <p:spPr>
          <a:xfrm>
            <a:off x="4363096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1" name="Rectangle 370">
            <a:extLst>
              <a:ext uri="{FF2B5EF4-FFF2-40B4-BE49-F238E27FC236}">
                <a16:creationId xmlns:a16="http://schemas.microsoft.com/office/drawing/2014/main" id="{C86CA04E-718C-EF42-8159-32354AC0E79F}"/>
              </a:ext>
            </a:extLst>
          </p:cNvPr>
          <p:cNvSpPr/>
          <p:nvPr/>
        </p:nvSpPr>
        <p:spPr>
          <a:xfrm>
            <a:off x="3932520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Oval 371">
            <a:extLst>
              <a:ext uri="{FF2B5EF4-FFF2-40B4-BE49-F238E27FC236}">
                <a16:creationId xmlns:a16="http://schemas.microsoft.com/office/drawing/2014/main" id="{C2F994AF-DC63-1242-8D2D-1F206294746B}"/>
              </a:ext>
            </a:extLst>
          </p:cNvPr>
          <p:cNvSpPr/>
          <p:nvPr/>
        </p:nvSpPr>
        <p:spPr>
          <a:xfrm>
            <a:off x="3986349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3" name="Rectangle 372">
            <a:extLst>
              <a:ext uri="{FF2B5EF4-FFF2-40B4-BE49-F238E27FC236}">
                <a16:creationId xmlns:a16="http://schemas.microsoft.com/office/drawing/2014/main" id="{53C2F20A-C3A2-7B4B-AA95-649FC3428B54}"/>
              </a:ext>
            </a:extLst>
          </p:cNvPr>
          <p:cNvSpPr/>
          <p:nvPr/>
        </p:nvSpPr>
        <p:spPr>
          <a:xfrm>
            <a:off x="4309267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Oval 373">
            <a:extLst>
              <a:ext uri="{FF2B5EF4-FFF2-40B4-BE49-F238E27FC236}">
                <a16:creationId xmlns:a16="http://schemas.microsoft.com/office/drawing/2014/main" id="{2FD54A05-371C-E041-A061-0469BCD1C532}"/>
              </a:ext>
            </a:extLst>
          </p:cNvPr>
          <p:cNvSpPr/>
          <p:nvPr/>
        </p:nvSpPr>
        <p:spPr>
          <a:xfrm>
            <a:off x="4363096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5" name="Rectangle 374">
            <a:extLst>
              <a:ext uri="{FF2B5EF4-FFF2-40B4-BE49-F238E27FC236}">
                <a16:creationId xmlns:a16="http://schemas.microsoft.com/office/drawing/2014/main" id="{CD8740C2-23FA-6F42-BF18-4808EDDA886E}"/>
              </a:ext>
            </a:extLst>
          </p:cNvPr>
          <p:cNvSpPr/>
          <p:nvPr/>
        </p:nvSpPr>
        <p:spPr>
          <a:xfrm>
            <a:off x="3932520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Oval 375">
            <a:extLst>
              <a:ext uri="{FF2B5EF4-FFF2-40B4-BE49-F238E27FC236}">
                <a16:creationId xmlns:a16="http://schemas.microsoft.com/office/drawing/2014/main" id="{8F698EC5-9F8F-974C-AC54-F8E004FA19A7}"/>
              </a:ext>
            </a:extLst>
          </p:cNvPr>
          <p:cNvSpPr/>
          <p:nvPr/>
        </p:nvSpPr>
        <p:spPr>
          <a:xfrm>
            <a:off x="3986349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7" name="Rectangle 376">
            <a:extLst>
              <a:ext uri="{FF2B5EF4-FFF2-40B4-BE49-F238E27FC236}">
                <a16:creationId xmlns:a16="http://schemas.microsoft.com/office/drawing/2014/main" id="{CA13BE83-3BCB-FD4C-A8E3-0ABE5AFD5086}"/>
              </a:ext>
            </a:extLst>
          </p:cNvPr>
          <p:cNvSpPr/>
          <p:nvPr/>
        </p:nvSpPr>
        <p:spPr>
          <a:xfrm>
            <a:off x="4309267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81F3E657-7B46-9242-8611-01CB97D16AD6}"/>
              </a:ext>
            </a:extLst>
          </p:cNvPr>
          <p:cNvSpPr/>
          <p:nvPr/>
        </p:nvSpPr>
        <p:spPr>
          <a:xfrm>
            <a:off x="3932520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Oval 379">
            <a:extLst>
              <a:ext uri="{FF2B5EF4-FFF2-40B4-BE49-F238E27FC236}">
                <a16:creationId xmlns:a16="http://schemas.microsoft.com/office/drawing/2014/main" id="{CA7E2428-CB91-254B-83E2-BE18224C913A}"/>
              </a:ext>
            </a:extLst>
          </p:cNvPr>
          <p:cNvSpPr/>
          <p:nvPr/>
        </p:nvSpPr>
        <p:spPr>
          <a:xfrm>
            <a:off x="3986349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1" name="Rectangle 380">
            <a:extLst>
              <a:ext uri="{FF2B5EF4-FFF2-40B4-BE49-F238E27FC236}">
                <a16:creationId xmlns:a16="http://schemas.microsoft.com/office/drawing/2014/main" id="{B382A3B1-F6FA-B343-868A-2C3C76971786}"/>
              </a:ext>
            </a:extLst>
          </p:cNvPr>
          <p:cNvSpPr/>
          <p:nvPr/>
        </p:nvSpPr>
        <p:spPr>
          <a:xfrm>
            <a:off x="4309267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1" name="Rectangle 630">
            <a:extLst>
              <a:ext uri="{FF2B5EF4-FFF2-40B4-BE49-F238E27FC236}">
                <a16:creationId xmlns:a16="http://schemas.microsoft.com/office/drawing/2014/main" id="{3291414E-609A-FD4C-B2E4-E9010288A94E}"/>
              </a:ext>
            </a:extLst>
          </p:cNvPr>
          <p:cNvSpPr/>
          <p:nvPr/>
        </p:nvSpPr>
        <p:spPr>
          <a:xfrm>
            <a:off x="2543255" y="4965632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27</a:t>
            </a:r>
          </a:p>
        </p:txBody>
      </p:sp>
      <p:sp>
        <p:nvSpPr>
          <p:cNvPr id="718" name="Rectangle 717">
            <a:extLst>
              <a:ext uri="{FF2B5EF4-FFF2-40B4-BE49-F238E27FC236}">
                <a16:creationId xmlns:a16="http://schemas.microsoft.com/office/drawing/2014/main" id="{90238472-1661-6E45-BE02-0B6EE1EA1E94}"/>
              </a:ext>
            </a:extLst>
          </p:cNvPr>
          <p:cNvSpPr/>
          <p:nvPr/>
        </p:nvSpPr>
        <p:spPr>
          <a:xfrm>
            <a:off x="2113250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9" name="Oval 718">
            <a:extLst>
              <a:ext uri="{FF2B5EF4-FFF2-40B4-BE49-F238E27FC236}">
                <a16:creationId xmlns:a16="http://schemas.microsoft.com/office/drawing/2014/main" id="{9F31CFCB-F0AA-1046-B274-F1D45E032928}"/>
              </a:ext>
            </a:extLst>
          </p:cNvPr>
          <p:cNvSpPr/>
          <p:nvPr/>
        </p:nvSpPr>
        <p:spPr>
          <a:xfrm>
            <a:off x="2167079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0" name="Rectangle 719">
            <a:extLst>
              <a:ext uri="{FF2B5EF4-FFF2-40B4-BE49-F238E27FC236}">
                <a16:creationId xmlns:a16="http://schemas.microsoft.com/office/drawing/2014/main" id="{4B1D9000-1CEE-4D4C-A9DC-293B0AA2A22C}"/>
              </a:ext>
            </a:extLst>
          </p:cNvPr>
          <p:cNvSpPr/>
          <p:nvPr/>
        </p:nvSpPr>
        <p:spPr>
          <a:xfrm>
            <a:off x="2489997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1" name="Oval 720">
            <a:extLst>
              <a:ext uri="{FF2B5EF4-FFF2-40B4-BE49-F238E27FC236}">
                <a16:creationId xmlns:a16="http://schemas.microsoft.com/office/drawing/2014/main" id="{15122168-1801-BC4A-AD01-5A3141124600}"/>
              </a:ext>
            </a:extLst>
          </p:cNvPr>
          <p:cNvSpPr/>
          <p:nvPr/>
        </p:nvSpPr>
        <p:spPr>
          <a:xfrm>
            <a:off x="2543826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2" name="Rectangle 721">
            <a:extLst>
              <a:ext uri="{FF2B5EF4-FFF2-40B4-BE49-F238E27FC236}">
                <a16:creationId xmlns:a16="http://schemas.microsoft.com/office/drawing/2014/main" id="{21E8F09F-5A9A-384F-8B6E-3F4F06D28425}"/>
              </a:ext>
            </a:extLst>
          </p:cNvPr>
          <p:cNvSpPr/>
          <p:nvPr/>
        </p:nvSpPr>
        <p:spPr>
          <a:xfrm>
            <a:off x="2113250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3" name="Oval 722">
            <a:extLst>
              <a:ext uri="{FF2B5EF4-FFF2-40B4-BE49-F238E27FC236}">
                <a16:creationId xmlns:a16="http://schemas.microsoft.com/office/drawing/2014/main" id="{98C3DCBE-1C05-8049-9F0E-92D8B56986D4}"/>
              </a:ext>
            </a:extLst>
          </p:cNvPr>
          <p:cNvSpPr/>
          <p:nvPr/>
        </p:nvSpPr>
        <p:spPr>
          <a:xfrm>
            <a:off x="2167079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4" name="Rectangle 723">
            <a:extLst>
              <a:ext uri="{FF2B5EF4-FFF2-40B4-BE49-F238E27FC236}">
                <a16:creationId xmlns:a16="http://schemas.microsoft.com/office/drawing/2014/main" id="{BF4F1136-4226-3B4F-B211-329DA0377381}"/>
              </a:ext>
            </a:extLst>
          </p:cNvPr>
          <p:cNvSpPr/>
          <p:nvPr/>
        </p:nvSpPr>
        <p:spPr>
          <a:xfrm>
            <a:off x="2489997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5" name="Oval 724">
            <a:extLst>
              <a:ext uri="{FF2B5EF4-FFF2-40B4-BE49-F238E27FC236}">
                <a16:creationId xmlns:a16="http://schemas.microsoft.com/office/drawing/2014/main" id="{970727D3-63E7-6645-AB3B-FC351D908322}"/>
              </a:ext>
            </a:extLst>
          </p:cNvPr>
          <p:cNvSpPr/>
          <p:nvPr/>
        </p:nvSpPr>
        <p:spPr>
          <a:xfrm>
            <a:off x="2543826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6" name="Rectangle 725">
            <a:extLst>
              <a:ext uri="{FF2B5EF4-FFF2-40B4-BE49-F238E27FC236}">
                <a16:creationId xmlns:a16="http://schemas.microsoft.com/office/drawing/2014/main" id="{F6C8956E-9EBF-4F4A-9EB9-E460A51D68A5}"/>
              </a:ext>
            </a:extLst>
          </p:cNvPr>
          <p:cNvSpPr/>
          <p:nvPr/>
        </p:nvSpPr>
        <p:spPr>
          <a:xfrm>
            <a:off x="2113250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7" name="Oval 726">
            <a:extLst>
              <a:ext uri="{FF2B5EF4-FFF2-40B4-BE49-F238E27FC236}">
                <a16:creationId xmlns:a16="http://schemas.microsoft.com/office/drawing/2014/main" id="{665AF83B-3A4C-504E-97BD-5920EAD5A587}"/>
              </a:ext>
            </a:extLst>
          </p:cNvPr>
          <p:cNvSpPr/>
          <p:nvPr/>
        </p:nvSpPr>
        <p:spPr>
          <a:xfrm>
            <a:off x="2167079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8" name="Rectangle 727">
            <a:extLst>
              <a:ext uri="{FF2B5EF4-FFF2-40B4-BE49-F238E27FC236}">
                <a16:creationId xmlns:a16="http://schemas.microsoft.com/office/drawing/2014/main" id="{A2EBFEDD-60F8-5746-96E0-DDB11EB772A3}"/>
              </a:ext>
            </a:extLst>
          </p:cNvPr>
          <p:cNvSpPr/>
          <p:nvPr/>
        </p:nvSpPr>
        <p:spPr>
          <a:xfrm>
            <a:off x="2489997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9" name="Oval 728">
            <a:extLst>
              <a:ext uri="{FF2B5EF4-FFF2-40B4-BE49-F238E27FC236}">
                <a16:creationId xmlns:a16="http://schemas.microsoft.com/office/drawing/2014/main" id="{DF9D4FC4-A378-E04D-AE41-8677F0CB3323}"/>
              </a:ext>
            </a:extLst>
          </p:cNvPr>
          <p:cNvSpPr/>
          <p:nvPr/>
        </p:nvSpPr>
        <p:spPr>
          <a:xfrm>
            <a:off x="2543826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0" name="Rectangle 729">
            <a:extLst>
              <a:ext uri="{FF2B5EF4-FFF2-40B4-BE49-F238E27FC236}">
                <a16:creationId xmlns:a16="http://schemas.microsoft.com/office/drawing/2014/main" id="{53085BBB-A787-BF4B-93B2-8DADA51B8E09}"/>
              </a:ext>
            </a:extLst>
          </p:cNvPr>
          <p:cNvSpPr/>
          <p:nvPr/>
        </p:nvSpPr>
        <p:spPr>
          <a:xfrm>
            <a:off x="2113250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1" name="Oval 730">
            <a:extLst>
              <a:ext uri="{FF2B5EF4-FFF2-40B4-BE49-F238E27FC236}">
                <a16:creationId xmlns:a16="http://schemas.microsoft.com/office/drawing/2014/main" id="{AE56F670-E9D8-B64E-9BB3-0F732CB6C4D6}"/>
              </a:ext>
            </a:extLst>
          </p:cNvPr>
          <p:cNvSpPr/>
          <p:nvPr/>
        </p:nvSpPr>
        <p:spPr>
          <a:xfrm>
            <a:off x="2167079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2" name="Rectangle 731">
            <a:extLst>
              <a:ext uri="{FF2B5EF4-FFF2-40B4-BE49-F238E27FC236}">
                <a16:creationId xmlns:a16="http://schemas.microsoft.com/office/drawing/2014/main" id="{1EBDF809-F07A-F543-A807-791A5F6D4073}"/>
              </a:ext>
            </a:extLst>
          </p:cNvPr>
          <p:cNvSpPr/>
          <p:nvPr/>
        </p:nvSpPr>
        <p:spPr>
          <a:xfrm>
            <a:off x="2489997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3" name="Oval 732">
            <a:extLst>
              <a:ext uri="{FF2B5EF4-FFF2-40B4-BE49-F238E27FC236}">
                <a16:creationId xmlns:a16="http://schemas.microsoft.com/office/drawing/2014/main" id="{D8F0717B-D056-E04E-BE80-E2B34D413840}"/>
              </a:ext>
            </a:extLst>
          </p:cNvPr>
          <p:cNvSpPr/>
          <p:nvPr/>
        </p:nvSpPr>
        <p:spPr>
          <a:xfrm>
            <a:off x="2543826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4" name="Rectangle 733">
            <a:extLst>
              <a:ext uri="{FF2B5EF4-FFF2-40B4-BE49-F238E27FC236}">
                <a16:creationId xmlns:a16="http://schemas.microsoft.com/office/drawing/2014/main" id="{A142F54D-24A9-6149-917C-E8D621664348}"/>
              </a:ext>
            </a:extLst>
          </p:cNvPr>
          <p:cNvSpPr/>
          <p:nvPr/>
        </p:nvSpPr>
        <p:spPr>
          <a:xfrm>
            <a:off x="2113250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5" name="Oval 734">
            <a:extLst>
              <a:ext uri="{FF2B5EF4-FFF2-40B4-BE49-F238E27FC236}">
                <a16:creationId xmlns:a16="http://schemas.microsoft.com/office/drawing/2014/main" id="{2651D04C-7037-7A4C-B715-643FFABE72B6}"/>
              </a:ext>
            </a:extLst>
          </p:cNvPr>
          <p:cNvSpPr/>
          <p:nvPr/>
        </p:nvSpPr>
        <p:spPr>
          <a:xfrm>
            <a:off x="2167079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6" name="Rectangle 735">
            <a:extLst>
              <a:ext uri="{FF2B5EF4-FFF2-40B4-BE49-F238E27FC236}">
                <a16:creationId xmlns:a16="http://schemas.microsoft.com/office/drawing/2014/main" id="{7925D91E-2411-864B-85B3-61B1A72A86C2}"/>
              </a:ext>
            </a:extLst>
          </p:cNvPr>
          <p:cNvSpPr/>
          <p:nvPr/>
        </p:nvSpPr>
        <p:spPr>
          <a:xfrm>
            <a:off x="2489997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7" name="Oval 736">
            <a:extLst>
              <a:ext uri="{FF2B5EF4-FFF2-40B4-BE49-F238E27FC236}">
                <a16:creationId xmlns:a16="http://schemas.microsoft.com/office/drawing/2014/main" id="{D3F0A595-A6E2-1541-9A8A-A11D3924C20A}"/>
              </a:ext>
            </a:extLst>
          </p:cNvPr>
          <p:cNvSpPr/>
          <p:nvPr/>
        </p:nvSpPr>
        <p:spPr>
          <a:xfrm>
            <a:off x="2543826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8" name="Rectangle 697">
            <a:extLst>
              <a:ext uri="{FF2B5EF4-FFF2-40B4-BE49-F238E27FC236}">
                <a16:creationId xmlns:a16="http://schemas.microsoft.com/office/drawing/2014/main" id="{AECB047F-492D-3D4D-BAE6-434050F1B49E}"/>
              </a:ext>
            </a:extLst>
          </p:cNvPr>
          <p:cNvSpPr/>
          <p:nvPr/>
        </p:nvSpPr>
        <p:spPr>
          <a:xfrm>
            <a:off x="3033218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9" name="Oval 698">
            <a:extLst>
              <a:ext uri="{FF2B5EF4-FFF2-40B4-BE49-F238E27FC236}">
                <a16:creationId xmlns:a16="http://schemas.microsoft.com/office/drawing/2014/main" id="{AC4A0296-58B8-6244-845F-165B456360EA}"/>
              </a:ext>
            </a:extLst>
          </p:cNvPr>
          <p:cNvSpPr/>
          <p:nvPr/>
        </p:nvSpPr>
        <p:spPr>
          <a:xfrm>
            <a:off x="3087047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0" name="Rectangle 699">
            <a:extLst>
              <a:ext uri="{FF2B5EF4-FFF2-40B4-BE49-F238E27FC236}">
                <a16:creationId xmlns:a16="http://schemas.microsoft.com/office/drawing/2014/main" id="{487695CD-8DE8-2F4A-A49E-B68F690CA1A0}"/>
              </a:ext>
            </a:extLst>
          </p:cNvPr>
          <p:cNvSpPr/>
          <p:nvPr/>
        </p:nvSpPr>
        <p:spPr>
          <a:xfrm>
            <a:off x="3409965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1" name="Oval 700">
            <a:extLst>
              <a:ext uri="{FF2B5EF4-FFF2-40B4-BE49-F238E27FC236}">
                <a16:creationId xmlns:a16="http://schemas.microsoft.com/office/drawing/2014/main" id="{D134236F-7300-AC43-B59F-78F3D98DC653}"/>
              </a:ext>
            </a:extLst>
          </p:cNvPr>
          <p:cNvSpPr/>
          <p:nvPr/>
        </p:nvSpPr>
        <p:spPr>
          <a:xfrm>
            <a:off x="3463794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2" name="Rectangle 701">
            <a:extLst>
              <a:ext uri="{FF2B5EF4-FFF2-40B4-BE49-F238E27FC236}">
                <a16:creationId xmlns:a16="http://schemas.microsoft.com/office/drawing/2014/main" id="{2B863A7D-F696-3145-A2BC-9F58C02017CC}"/>
              </a:ext>
            </a:extLst>
          </p:cNvPr>
          <p:cNvSpPr/>
          <p:nvPr/>
        </p:nvSpPr>
        <p:spPr>
          <a:xfrm>
            <a:off x="3033218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3" name="Oval 702">
            <a:extLst>
              <a:ext uri="{FF2B5EF4-FFF2-40B4-BE49-F238E27FC236}">
                <a16:creationId xmlns:a16="http://schemas.microsoft.com/office/drawing/2014/main" id="{A9187EEF-60EB-854F-BF1F-1A741D31B4A8}"/>
              </a:ext>
            </a:extLst>
          </p:cNvPr>
          <p:cNvSpPr/>
          <p:nvPr/>
        </p:nvSpPr>
        <p:spPr>
          <a:xfrm>
            <a:off x="3087047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4" name="Rectangle 703">
            <a:extLst>
              <a:ext uri="{FF2B5EF4-FFF2-40B4-BE49-F238E27FC236}">
                <a16:creationId xmlns:a16="http://schemas.microsoft.com/office/drawing/2014/main" id="{C8A914CC-FD39-7F45-8CEB-7B405C6A4CA3}"/>
              </a:ext>
            </a:extLst>
          </p:cNvPr>
          <p:cNvSpPr/>
          <p:nvPr/>
        </p:nvSpPr>
        <p:spPr>
          <a:xfrm>
            <a:off x="3409965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5" name="Oval 704">
            <a:extLst>
              <a:ext uri="{FF2B5EF4-FFF2-40B4-BE49-F238E27FC236}">
                <a16:creationId xmlns:a16="http://schemas.microsoft.com/office/drawing/2014/main" id="{EC4AF9A7-AFFF-D04F-A42D-1E979C42FECC}"/>
              </a:ext>
            </a:extLst>
          </p:cNvPr>
          <p:cNvSpPr/>
          <p:nvPr/>
        </p:nvSpPr>
        <p:spPr>
          <a:xfrm>
            <a:off x="3463794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6" name="Rectangle 705">
            <a:extLst>
              <a:ext uri="{FF2B5EF4-FFF2-40B4-BE49-F238E27FC236}">
                <a16:creationId xmlns:a16="http://schemas.microsoft.com/office/drawing/2014/main" id="{AB84A84A-C71D-F94E-A969-1A9EE7AD195F}"/>
              </a:ext>
            </a:extLst>
          </p:cNvPr>
          <p:cNvSpPr/>
          <p:nvPr/>
        </p:nvSpPr>
        <p:spPr>
          <a:xfrm>
            <a:off x="3033218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7" name="Oval 706">
            <a:extLst>
              <a:ext uri="{FF2B5EF4-FFF2-40B4-BE49-F238E27FC236}">
                <a16:creationId xmlns:a16="http://schemas.microsoft.com/office/drawing/2014/main" id="{9497D4EB-CFB9-D941-99BD-7427FA5DB438}"/>
              </a:ext>
            </a:extLst>
          </p:cNvPr>
          <p:cNvSpPr/>
          <p:nvPr/>
        </p:nvSpPr>
        <p:spPr>
          <a:xfrm>
            <a:off x="3087047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8" name="Rectangle 707">
            <a:extLst>
              <a:ext uri="{FF2B5EF4-FFF2-40B4-BE49-F238E27FC236}">
                <a16:creationId xmlns:a16="http://schemas.microsoft.com/office/drawing/2014/main" id="{41736F70-ADD6-334C-9E4E-E5330173A0A8}"/>
              </a:ext>
            </a:extLst>
          </p:cNvPr>
          <p:cNvSpPr/>
          <p:nvPr/>
        </p:nvSpPr>
        <p:spPr>
          <a:xfrm>
            <a:off x="3409965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9" name="Oval 708">
            <a:extLst>
              <a:ext uri="{FF2B5EF4-FFF2-40B4-BE49-F238E27FC236}">
                <a16:creationId xmlns:a16="http://schemas.microsoft.com/office/drawing/2014/main" id="{EBFF71BA-220C-164D-A385-587E5B75C285}"/>
              </a:ext>
            </a:extLst>
          </p:cNvPr>
          <p:cNvSpPr/>
          <p:nvPr/>
        </p:nvSpPr>
        <p:spPr>
          <a:xfrm>
            <a:off x="3463794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0" name="Rectangle 709">
            <a:extLst>
              <a:ext uri="{FF2B5EF4-FFF2-40B4-BE49-F238E27FC236}">
                <a16:creationId xmlns:a16="http://schemas.microsoft.com/office/drawing/2014/main" id="{A80EF48F-0B47-8549-9EA9-DEC8C0F0064B}"/>
              </a:ext>
            </a:extLst>
          </p:cNvPr>
          <p:cNvSpPr/>
          <p:nvPr/>
        </p:nvSpPr>
        <p:spPr>
          <a:xfrm>
            <a:off x="3033218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" name="Oval 710">
            <a:extLst>
              <a:ext uri="{FF2B5EF4-FFF2-40B4-BE49-F238E27FC236}">
                <a16:creationId xmlns:a16="http://schemas.microsoft.com/office/drawing/2014/main" id="{03414D2C-C548-3344-A32C-497439DC60DE}"/>
              </a:ext>
            </a:extLst>
          </p:cNvPr>
          <p:cNvSpPr/>
          <p:nvPr/>
        </p:nvSpPr>
        <p:spPr>
          <a:xfrm>
            <a:off x="3087047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2" name="Rectangle 711">
            <a:extLst>
              <a:ext uri="{FF2B5EF4-FFF2-40B4-BE49-F238E27FC236}">
                <a16:creationId xmlns:a16="http://schemas.microsoft.com/office/drawing/2014/main" id="{CF3B4371-A4C2-7645-9567-EEC4C3782FDC}"/>
              </a:ext>
            </a:extLst>
          </p:cNvPr>
          <p:cNvSpPr/>
          <p:nvPr/>
        </p:nvSpPr>
        <p:spPr>
          <a:xfrm>
            <a:off x="3409965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3" name="Oval 712">
            <a:extLst>
              <a:ext uri="{FF2B5EF4-FFF2-40B4-BE49-F238E27FC236}">
                <a16:creationId xmlns:a16="http://schemas.microsoft.com/office/drawing/2014/main" id="{1EEAB85C-1DC4-E544-AF21-CA8D17889D97}"/>
              </a:ext>
            </a:extLst>
          </p:cNvPr>
          <p:cNvSpPr/>
          <p:nvPr/>
        </p:nvSpPr>
        <p:spPr>
          <a:xfrm>
            <a:off x="3463794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4" name="Rectangle 713">
            <a:extLst>
              <a:ext uri="{FF2B5EF4-FFF2-40B4-BE49-F238E27FC236}">
                <a16:creationId xmlns:a16="http://schemas.microsoft.com/office/drawing/2014/main" id="{1E70912B-C38F-054C-84FB-254FDAFDABCE}"/>
              </a:ext>
            </a:extLst>
          </p:cNvPr>
          <p:cNvSpPr/>
          <p:nvPr/>
        </p:nvSpPr>
        <p:spPr>
          <a:xfrm>
            <a:off x="3033218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5" name="Oval 714">
            <a:extLst>
              <a:ext uri="{FF2B5EF4-FFF2-40B4-BE49-F238E27FC236}">
                <a16:creationId xmlns:a16="http://schemas.microsoft.com/office/drawing/2014/main" id="{D3C93063-C06E-E34B-88D2-0BA34A097A30}"/>
              </a:ext>
            </a:extLst>
          </p:cNvPr>
          <p:cNvSpPr/>
          <p:nvPr/>
        </p:nvSpPr>
        <p:spPr>
          <a:xfrm>
            <a:off x="3087047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6" name="Rectangle 715">
            <a:extLst>
              <a:ext uri="{FF2B5EF4-FFF2-40B4-BE49-F238E27FC236}">
                <a16:creationId xmlns:a16="http://schemas.microsoft.com/office/drawing/2014/main" id="{2153E0DA-9F0E-BC41-BCDD-619F276B9870}"/>
              </a:ext>
            </a:extLst>
          </p:cNvPr>
          <p:cNvSpPr/>
          <p:nvPr/>
        </p:nvSpPr>
        <p:spPr>
          <a:xfrm>
            <a:off x="3409965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" name="Oval 716">
            <a:extLst>
              <a:ext uri="{FF2B5EF4-FFF2-40B4-BE49-F238E27FC236}">
                <a16:creationId xmlns:a16="http://schemas.microsoft.com/office/drawing/2014/main" id="{011D6E64-A49B-564B-AAA4-8ED18F73E092}"/>
              </a:ext>
            </a:extLst>
          </p:cNvPr>
          <p:cNvSpPr/>
          <p:nvPr/>
        </p:nvSpPr>
        <p:spPr>
          <a:xfrm>
            <a:off x="3463794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8" name="Rectangle 677">
            <a:extLst>
              <a:ext uri="{FF2B5EF4-FFF2-40B4-BE49-F238E27FC236}">
                <a16:creationId xmlns:a16="http://schemas.microsoft.com/office/drawing/2014/main" id="{956D0982-2AA0-DA48-9EAE-E49EBE3F369A}"/>
              </a:ext>
            </a:extLst>
          </p:cNvPr>
          <p:cNvSpPr/>
          <p:nvPr/>
        </p:nvSpPr>
        <p:spPr>
          <a:xfrm>
            <a:off x="3946987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9" name="Oval 678">
            <a:extLst>
              <a:ext uri="{FF2B5EF4-FFF2-40B4-BE49-F238E27FC236}">
                <a16:creationId xmlns:a16="http://schemas.microsoft.com/office/drawing/2014/main" id="{0ACBB415-25AC-CE4A-91CF-554E80EF2434}"/>
              </a:ext>
            </a:extLst>
          </p:cNvPr>
          <p:cNvSpPr/>
          <p:nvPr/>
        </p:nvSpPr>
        <p:spPr>
          <a:xfrm>
            <a:off x="4000816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0" name="Rectangle 679">
            <a:extLst>
              <a:ext uri="{FF2B5EF4-FFF2-40B4-BE49-F238E27FC236}">
                <a16:creationId xmlns:a16="http://schemas.microsoft.com/office/drawing/2014/main" id="{B1E19D26-F4A6-104B-A212-A3A8B31C3D3A}"/>
              </a:ext>
            </a:extLst>
          </p:cNvPr>
          <p:cNvSpPr/>
          <p:nvPr/>
        </p:nvSpPr>
        <p:spPr>
          <a:xfrm>
            <a:off x="4323734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1" name="Oval 680">
            <a:extLst>
              <a:ext uri="{FF2B5EF4-FFF2-40B4-BE49-F238E27FC236}">
                <a16:creationId xmlns:a16="http://schemas.microsoft.com/office/drawing/2014/main" id="{8D466823-895C-A349-91C7-7E8B23A46E7E}"/>
              </a:ext>
            </a:extLst>
          </p:cNvPr>
          <p:cNvSpPr/>
          <p:nvPr/>
        </p:nvSpPr>
        <p:spPr>
          <a:xfrm>
            <a:off x="4377563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2" name="Rectangle 681">
            <a:extLst>
              <a:ext uri="{FF2B5EF4-FFF2-40B4-BE49-F238E27FC236}">
                <a16:creationId xmlns:a16="http://schemas.microsoft.com/office/drawing/2014/main" id="{47776D97-39E6-FC49-91AE-DB4CC8457905}"/>
              </a:ext>
            </a:extLst>
          </p:cNvPr>
          <p:cNvSpPr/>
          <p:nvPr/>
        </p:nvSpPr>
        <p:spPr>
          <a:xfrm>
            <a:off x="3946987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3" name="Oval 682">
            <a:extLst>
              <a:ext uri="{FF2B5EF4-FFF2-40B4-BE49-F238E27FC236}">
                <a16:creationId xmlns:a16="http://schemas.microsoft.com/office/drawing/2014/main" id="{0015FFDB-5392-F140-8F4F-4E61FF697EEA}"/>
              </a:ext>
            </a:extLst>
          </p:cNvPr>
          <p:cNvSpPr/>
          <p:nvPr/>
        </p:nvSpPr>
        <p:spPr>
          <a:xfrm>
            <a:off x="4000816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4" name="Rectangle 683">
            <a:extLst>
              <a:ext uri="{FF2B5EF4-FFF2-40B4-BE49-F238E27FC236}">
                <a16:creationId xmlns:a16="http://schemas.microsoft.com/office/drawing/2014/main" id="{9F3F0500-CA2E-884D-9C34-C7C47F52D716}"/>
              </a:ext>
            </a:extLst>
          </p:cNvPr>
          <p:cNvSpPr/>
          <p:nvPr/>
        </p:nvSpPr>
        <p:spPr>
          <a:xfrm>
            <a:off x="4323734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5" name="Oval 684">
            <a:extLst>
              <a:ext uri="{FF2B5EF4-FFF2-40B4-BE49-F238E27FC236}">
                <a16:creationId xmlns:a16="http://schemas.microsoft.com/office/drawing/2014/main" id="{B557D818-BEDA-424C-81DF-C46E30A8AA35}"/>
              </a:ext>
            </a:extLst>
          </p:cNvPr>
          <p:cNvSpPr/>
          <p:nvPr/>
        </p:nvSpPr>
        <p:spPr>
          <a:xfrm>
            <a:off x="4377563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6" name="Rectangle 685">
            <a:extLst>
              <a:ext uri="{FF2B5EF4-FFF2-40B4-BE49-F238E27FC236}">
                <a16:creationId xmlns:a16="http://schemas.microsoft.com/office/drawing/2014/main" id="{036B3A2F-3722-8E49-8590-CAD9E1505243}"/>
              </a:ext>
            </a:extLst>
          </p:cNvPr>
          <p:cNvSpPr/>
          <p:nvPr/>
        </p:nvSpPr>
        <p:spPr>
          <a:xfrm>
            <a:off x="3946987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7" name="Oval 686">
            <a:extLst>
              <a:ext uri="{FF2B5EF4-FFF2-40B4-BE49-F238E27FC236}">
                <a16:creationId xmlns:a16="http://schemas.microsoft.com/office/drawing/2014/main" id="{4B54426D-C805-C94C-8406-871A5FF94BC6}"/>
              </a:ext>
            </a:extLst>
          </p:cNvPr>
          <p:cNvSpPr/>
          <p:nvPr/>
        </p:nvSpPr>
        <p:spPr>
          <a:xfrm>
            <a:off x="4000816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8" name="Rectangle 687">
            <a:extLst>
              <a:ext uri="{FF2B5EF4-FFF2-40B4-BE49-F238E27FC236}">
                <a16:creationId xmlns:a16="http://schemas.microsoft.com/office/drawing/2014/main" id="{C4396225-17FA-0C41-A093-1C5494F4536B}"/>
              </a:ext>
            </a:extLst>
          </p:cNvPr>
          <p:cNvSpPr/>
          <p:nvPr/>
        </p:nvSpPr>
        <p:spPr>
          <a:xfrm>
            <a:off x="4323734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0" name="Rectangle 689">
            <a:extLst>
              <a:ext uri="{FF2B5EF4-FFF2-40B4-BE49-F238E27FC236}">
                <a16:creationId xmlns:a16="http://schemas.microsoft.com/office/drawing/2014/main" id="{CDC4189F-07C0-1D48-A081-D4CC638A83B0}"/>
              </a:ext>
            </a:extLst>
          </p:cNvPr>
          <p:cNvSpPr/>
          <p:nvPr/>
        </p:nvSpPr>
        <p:spPr>
          <a:xfrm>
            <a:off x="3946987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1" name="Oval 690">
            <a:extLst>
              <a:ext uri="{FF2B5EF4-FFF2-40B4-BE49-F238E27FC236}">
                <a16:creationId xmlns:a16="http://schemas.microsoft.com/office/drawing/2014/main" id="{BFA09C32-8921-6D42-8049-2F0452D7A3AF}"/>
              </a:ext>
            </a:extLst>
          </p:cNvPr>
          <p:cNvSpPr/>
          <p:nvPr/>
        </p:nvSpPr>
        <p:spPr>
          <a:xfrm>
            <a:off x="4000816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2" name="Rectangle 691">
            <a:extLst>
              <a:ext uri="{FF2B5EF4-FFF2-40B4-BE49-F238E27FC236}">
                <a16:creationId xmlns:a16="http://schemas.microsoft.com/office/drawing/2014/main" id="{AF60D0FE-6272-1644-A728-90EB1B31834C}"/>
              </a:ext>
            </a:extLst>
          </p:cNvPr>
          <p:cNvSpPr/>
          <p:nvPr/>
        </p:nvSpPr>
        <p:spPr>
          <a:xfrm>
            <a:off x="4323734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4" name="Rectangle 693">
            <a:extLst>
              <a:ext uri="{FF2B5EF4-FFF2-40B4-BE49-F238E27FC236}">
                <a16:creationId xmlns:a16="http://schemas.microsoft.com/office/drawing/2014/main" id="{3C89A0D7-135B-7147-B805-8E459E27F964}"/>
              </a:ext>
            </a:extLst>
          </p:cNvPr>
          <p:cNvSpPr/>
          <p:nvPr/>
        </p:nvSpPr>
        <p:spPr>
          <a:xfrm>
            <a:off x="3946987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5" name="Oval 694">
            <a:extLst>
              <a:ext uri="{FF2B5EF4-FFF2-40B4-BE49-F238E27FC236}">
                <a16:creationId xmlns:a16="http://schemas.microsoft.com/office/drawing/2014/main" id="{049AC05E-A71E-7443-9C1E-79F9B8B1D713}"/>
              </a:ext>
            </a:extLst>
          </p:cNvPr>
          <p:cNvSpPr/>
          <p:nvPr/>
        </p:nvSpPr>
        <p:spPr>
          <a:xfrm>
            <a:off x="4000816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6" name="Rectangle 695">
            <a:extLst>
              <a:ext uri="{FF2B5EF4-FFF2-40B4-BE49-F238E27FC236}">
                <a16:creationId xmlns:a16="http://schemas.microsoft.com/office/drawing/2014/main" id="{441B8D45-D90F-DC48-8704-C4999176AAC7}"/>
              </a:ext>
            </a:extLst>
          </p:cNvPr>
          <p:cNvSpPr/>
          <p:nvPr/>
        </p:nvSpPr>
        <p:spPr>
          <a:xfrm>
            <a:off x="4323734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4953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DEFFEFF-5854-3B44-A1F9-7C1E0730249D}"/>
              </a:ext>
            </a:extLst>
          </p:cNvPr>
          <p:cNvCxnSpPr/>
          <p:nvPr/>
        </p:nvCxnSpPr>
        <p:spPr>
          <a:xfrm>
            <a:off x="154745" y="4360985"/>
            <a:ext cx="6513341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>
            <a:extLst>
              <a:ext uri="{FF2B5EF4-FFF2-40B4-BE49-F238E27FC236}">
                <a16:creationId xmlns:a16="http://schemas.microsoft.com/office/drawing/2014/main" id="{90ACFDAB-3B85-DA46-82DF-81B6D988BC8A}"/>
              </a:ext>
            </a:extLst>
          </p:cNvPr>
          <p:cNvSpPr/>
          <p:nvPr/>
        </p:nvSpPr>
        <p:spPr>
          <a:xfrm>
            <a:off x="264053" y="134544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7D52C2C7-8B2F-9044-B4B1-D0283A5D1406}"/>
              </a:ext>
            </a:extLst>
          </p:cNvPr>
          <p:cNvSpPr/>
          <p:nvPr/>
        </p:nvSpPr>
        <p:spPr>
          <a:xfrm>
            <a:off x="317882" y="139926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71794A61-23EC-4C4C-BF09-AB7F32F11C6A}"/>
              </a:ext>
            </a:extLst>
          </p:cNvPr>
          <p:cNvSpPr/>
          <p:nvPr/>
        </p:nvSpPr>
        <p:spPr>
          <a:xfrm>
            <a:off x="640800" y="134544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AFF40E47-C1A0-C64A-B6E2-2123C6F86D6D}"/>
              </a:ext>
            </a:extLst>
          </p:cNvPr>
          <p:cNvSpPr/>
          <p:nvPr/>
        </p:nvSpPr>
        <p:spPr>
          <a:xfrm>
            <a:off x="694629" y="139926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73F1132D-97D1-E748-923D-F9628D5C5005}"/>
              </a:ext>
            </a:extLst>
          </p:cNvPr>
          <p:cNvSpPr/>
          <p:nvPr/>
        </p:nvSpPr>
        <p:spPr>
          <a:xfrm>
            <a:off x="264053" y="172218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5A769A14-5828-234F-A33E-C12064C7B63E}"/>
              </a:ext>
            </a:extLst>
          </p:cNvPr>
          <p:cNvSpPr/>
          <p:nvPr/>
        </p:nvSpPr>
        <p:spPr>
          <a:xfrm>
            <a:off x="317882" y="177600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FCF797D1-73F1-BB4A-8B9A-FE7F1CFD23DE}"/>
              </a:ext>
            </a:extLst>
          </p:cNvPr>
          <p:cNvSpPr/>
          <p:nvPr/>
        </p:nvSpPr>
        <p:spPr>
          <a:xfrm>
            <a:off x="640800" y="172218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E5281CEE-3A2E-B84B-A0DE-7F42DC423C47}"/>
              </a:ext>
            </a:extLst>
          </p:cNvPr>
          <p:cNvSpPr/>
          <p:nvPr/>
        </p:nvSpPr>
        <p:spPr>
          <a:xfrm>
            <a:off x="694629" y="177600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969CFEF-B710-CE43-8557-94654A74AAEB}"/>
              </a:ext>
            </a:extLst>
          </p:cNvPr>
          <p:cNvSpPr/>
          <p:nvPr/>
        </p:nvSpPr>
        <p:spPr>
          <a:xfrm>
            <a:off x="264053" y="209893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E7BF1E33-4BB8-7F4B-90E7-B957E2802384}"/>
              </a:ext>
            </a:extLst>
          </p:cNvPr>
          <p:cNvSpPr/>
          <p:nvPr/>
        </p:nvSpPr>
        <p:spPr>
          <a:xfrm>
            <a:off x="317882" y="215275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D04A6A76-75D9-ED4C-B0F0-FAC7988683B0}"/>
              </a:ext>
            </a:extLst>
          </p:cNvPr>
          <p:cNvSpPr/>
          <p:nvPr/>
        </p:nvSpPr>
        <p:spPr>
          <a:xfrm>
            <a:off x="640800" y="209893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A76D96CF-3095-DE47-8CC9-CADDDF3C4302}"/>
              </a:ext>
            </a:extLst>
          </p:cNvPr>
          <p:cNvSpPr/>
          <p:nvPr/>
        </p:nvSpPr>
        <p:spPr>
          <a:xfrm>
            <a:off x="694629" y="215275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72E6890A-EFE7-BF45-8590-A42363D67BA1}"/>
              </a:ext>
            </a:extLst>
          </p:cNvPr>
          <p:cNvSpPr/>
          <p:nvPr/>
        </p:nvSpPr>
        <p:spPr>
          <a:xfrm>
            <a:off x="264053" y="247567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D452CA27-E550-0844-A532-8134127712B9}"/>
              </a:ext>
            </a:extLst>
          </p:cNvPr>
          <p:cNvSpPr/>
          <p:nvPr/>
        </p:nvSpPr>
        <p:spPr>
          <a:xfrm>
            <a:off x="317882" y="252950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8983F05D-D6EC-324D-AE86-DD6AA4493D31}"/>
              </a:ext>
            </a:extLst>
          </p:cNvPr>
          <p:cNvSpPr/>
          <p:nvPr/>
        </p:nvSpPr>
        <p:spPr>
          <a:xfrm>
            <a:off x="640800" y="247567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D5389BB5-4D4C-9E41-B2B5-7C008C7176DA}"/>
              </a:ext>
            </a:extLst>
          </p:cNvPr>
          <p:cNvSpPr/>
          <p:nvPr/>
        </p:nvSpPr>
        <p:spPr>
          <a:xfrm>
            <a:off x="694629" y="252950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C26BC6F5-67C1-774F-A09C-C9BC080BEC95}"/>
              </a:ext>
            </a:extLst>
          </p:cNvPr>
          <p:cNvSpPr/>
          <p:nvPr/>
        </p:nvSpPr>
        <p:spPr>
          <a:xfrm>
            <a:off x="264053" y="28502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B60FDA45-988A-B24C-9052-06EADFF77D71}"/>
              </a:ext>
            </a:extLst>
          </p:cNvPr>
          <p:cNvSpPr/>
          <p:nvPr/>
        </p:nvSpPr>
        <p:spPr>
          <a:xfrm>
            <a:off x="317882" y="29040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4F7003C1-F165-6F48-8CE3-2F8F04F6AB3F}"/>
              </a:ext>
            </a:extLst>
          </p:cNvPr>
          <p:cNvSpPr/>
          <p:nvPr/>
        </p:nvSpPr>
        <p:spPr>
          <a:xfrm>
            <a:off x="640800" y="28502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3205B8A7-5582-D949-9536-1F6D717C51FB}"/>
              </a:ext>
            </a:extLst>
          </p:cNvPr>
          <p:cNvSpPr/>
          <p:nvPr/>
        </p:nvSpPr>
        <p:spPr>
          <a:xfrm>
            <a:off x="694629" y="29040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9" name="Rectangle 388">
            <a:extLst>
              <a:ext uri="{FF2B5EF4-FFF2-40B4-BE49-F238E27FC236}">
                <a16:creationId xmlns:a16="http://schemas.microsoft.com/office/drawing/2014/main" id="{11B134B7-73E4-6E44-AF32-B9241DB7A835}"/>
              </a:ext>
            </a:extLst>
          </p:cNvPr>
          <p:cNvSpPr/>
          <p:nvPr/>
        </p:nvSpPr>
        <p:spPr>
          <a:xfrm>
            <a:off x="2528788" y="277091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68</a:t>
            </a: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CC1E28D9-FA55-A44B-83BE-A4C94D5F528B}"/>
              </a:ext>
            </a:extLst>
          </p:cNvPr>
          <p:cNvSpPr/>
          <p:nvPr/>
        </p:nvSpPr>
        <p:spPr>
          <a:xfrm>
            <a:off x="1177822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CC606955-4A7D-C442-A6D2-B4D4F222A7B0}"/>
              </a:ext>
            </a:extLst>
          </p:cNvPr>
          <p:cNvSpPr/>
          <p:nvPr/>
        </p:nvSpPr>
        <p:spPr>
          <a:xfrm>
            <a:off x="1231651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FEC2EE22-249D-0E41-9E23-ABD07DE7D932}"/>
              </a:ext>
            </a:extLst>
          </p:cNvPr>
          <p:cNvSpPr/>
          <p:nvPr/>
        </p:nvSpPr>
        <p:spPr>
          <a:xfrm>
            <a:off x="1554569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7BCB5C98-93EC-B94B-94F6-BA334F3675C5}"/>
              </a:ext>
            </a:extLst>
          </p:cNvPr>
          <p:cNvSpPr/>
          <p:nvPr/>
        </p:nvSpPr>
        <p:spPr>
          <a:xfrm>
            <a:off x="1608398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9F506447-10EA-AE4D-BEC1-0EFF5B82DDEB}"/>
              </a:ext>
            </a:extLst>
          </p:cNvPr>
          <p:cNvSpPr/>
          <p:nvPr/>
        </p:nvSpPr>
        <p:spPr>
          <a:xfrm>
            <a:off x="1177822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val 226">
            <a:extLst>
              <a:ext uri="{FF2B5EF4-FFF2-40B4-BE49-F238E27FC236}">
                <a16:creationId xmlns:a16="http://schemas.microsoft.com/office/drawing/2014/main" id="{BA155824-B406-5A42-85FE-89D8608DD142}"/>
              </a:ext>
            </a:extLst>
          </p:cNvPr>
          <p:cNvSpPr/>
          <p:nvPr/>
        </p:nvSpPr>
        <p:spPr>
          <a:xfrm>
            <a:off x="1231651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A9B6BA6F-DFB9-FF4C-918C-126E3DC97B7E}"/>
              </a:ext>
            </a:extLst>
          </p:cNvPr>
          <p:cNvSpPr/>
          <p:nvPr/>
        </p:nvSpPr>
        <p:spPr>
          <a:xfrm>
            <a:off x="1554569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48DE251D-472F-C142-84F1-96A54A100D4F}"/>
              </a:ext>
            </a:extLst>
          </p:cNvPr>
          <p:cNvSpPr/>
          <p:nvPr/>
        </p:nvSpPr>
        <p:spPr>
          <a:xfrm>
            <a:off x="1608398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45B01B12-0C00-CC40-A2EA-D85B49293988}"/>
              </a:ext>
            </a:extLst>
          </p:cNvPr>
          <p:cNvSpPr/>
          <p:nvPr/>
        </p:nvSpPr>
        <p:spPr>
          <a:xfrm>
            <a:off x="1177822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4AD0807B-2CCC-BD49-A2AC-C2BC37031249}"/>
              </a:ext>
            </a:extLst>
          </p:cNvPr>
          <p:cNvSpPr/>
          <p:nvPr/>
        </p:nvSpPr>
        <p:spPr>
          <a:xfrm>
            <a:off x="1231651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4F9A9A77-DB1F-ED46-A47D-CE9B21F4DD70}"/>
              </a:ext>
            </a:extLst>
          </p:cNvPr>
          <p:cNvSpPr/>
          <p:nvPr/>
        </p:nvSpPr>
        <p:spPr>
          <a:xfrm>
            <a:off x="1554569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Oval 232">
            <a:extLst>
              <a:ext uri="{FF2B5EF4-FFF2-40B4-BE49-F238E27FC236}">
                <a16:creationId xmlns:a16="http://schemas.microsoft.com/office/drawing/2014/main" id="{AFA327D9-7B90-0F4C-B957-EEF864016267}"/>
              </a:ext>
            </a:extLst>
          </p:cNvPr>
          <p:cNvSpPr/>
          <p:nvPr/>
        </p:nvSpPr>
        <p:spPr>
          <a:xfrm>
            <a:off x="1608398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1B72635D-F90F-2E4A-BB6C-3476A11AFF95}"/>
              </a:ext>
            </a:extLst>
          </p:cNvPr>
          <p:cNvSpPr/>
          <p:nvPr/>
        </p:nvSpPr>
        <p:spPr>
          <a:xfrm>
            <a:off x="1177822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val 234">
            <a:extLst>
              <a:ext uri="{FF2B5EF4-FFF2-40B4-BE49-F238E27FC236}">
                <a16:creationId xmlns:a16="http://schemas.microsoft.com/office/drawing/2014/main" id="{00277412-7A32-F442-A079-FAE23BD3DBC1}"/>
              </a:ext>
            </a:extLst>
          </p:cNvPr>
          <p:cNvSpPr/>
          <p:nvPr/>
        </p:nvSpPr>
        <p:spPr>
          <a:xfrm>
            <a:off x="1231651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746654BB-F0FD-A04F-A9B4-370614ED2005}"/>
              </a:ext>
            </a:extLst>
          </p:cNvPr>
          <p:cNvSpPr/>
          <p:nvPr/>
        </p:nvSpPr>
        <p:spPr>
          <a:xfrm>
            <a:off x="1554569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val 236">
            <a:extLst>
              <a:ext uri="{FF2B5EF4-FFF2-40B4-BE49-F238E27FC236}">
                <a16:creationId xmlns:a16="http://schemas.microsoft.com/office/drawing/2014/main" id="{35E4AB35-9304-D240-AF66-0786890FC786}"/>
              </a:ext>
            </a:extLst>
          </p:cNvPr>
          <p:cNvSpPr/>
          <p:nvPr/>
        </p:nvSpPr>
        <p:spPr>
          <a:xfrm>
            <a:off x="1608398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073BF757-4EB2-004A-9848-6CE382BEF011}"/>
              </a:ext>
            </a:extLst>
          </p:cNvPr>
          <p:cNvSpPr/>
          <p:nvPr/>
        </p:nvSpPr>
        <p:spPr>
          <a:xfrm>
            <a:off x="1177822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val 238">
            <a:extLst>
              <a:ext uri="{FF2B5EF4-FFF2-40B4-BE49-F238E27FC236}">
                <a16:creationId xmlns:a16="http://schemas.microsoft.com/office/drawing/2014/main" id="{309DE92C-66E2-2B44-BAD1-E1E20D008781}"/>
              </a:ext>
            </a:extLst>
          </p:cNvPr>
          <p:cNvSpPr/>
          <p:nvPr/>
        </p:nvSpPr>
        <p:spPr>
          <a:xfrm>
            <a:off x="1231651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9A811B2C-5DB0-454C-ACFD-8CAD3551F661}"/>
              </a:ext>
            </a:extLst>
          </p:cNvPr>
          <p:cNvSpPr/>
          <p:nvPr/>
        </p:nvSpPr>
        <p:spPr>
          <a:xfrm>
            <a:off x="1554569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val 240">
            <a:extLst>
              <a:ext uri="{FF2B5EF4-FFF2-40B4-BE49-F238E27FC236}">
                <a16:creationId xmlns:a16="http://schemas.microsoft.com/office/drawing/2014/main" id="{966F09AF-0764-D148-B2EC-ACF06634CC6A}"/>
              </a:ext>
            </a:extLst>
          </p:cNvPr>
          <p:cNvSpPr/>
          <p:nvPr/>
        </p:nvSpPr>
        <p:spPr>
          <a:xfrm>
            <a:off x="1608398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59F7ED70-BF92-814E-AE0B-65B544623B9C}"/>
              </a:ext>
            </a:extLst>
          </p:cNvPr>
          <p:cNvSpPr/>
          <p:nvPr/>
        </p:nvSpPr>
        <p:spPr>
          <a:xfrm>
            <a:off x="2098783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074D2A16-5450-544B-B6D0-90801BBF7EE8}"/>
              </a:ext>
            </a:extLst>
          </p:cNvPr>
          <p:cNvSpPr/>
          <p:nvPr/>
        </p:nvSpPr>
        <p:spPr>
          <a:xfrm>
            <a:off x="2152612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3DC47AAC-A009-2D45-933A-F295D1228EA5}"/>
              </a:ext>
            </a:extLst>
          </p:cNvPr>
          <p:cNvSpPr/>
          <p:nvPr/>
        </p:nvSpPr>
        <p:spPr>
          <a:xfrm>
            <a:off x="2475530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BFC12E21-EB10-9745-AD06-75F5B755DEFD}"/>
              </a:ext>
            </a:extLst>
          </p:cNvPr>
          <p:cNvSpPr/>
          <p:nvPr/>
        </p:nvSpPr>
        <p:spPr>
          <a:xfrm>
            <a:off x="2529359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6BFF782F-33ED-1544-83E7-8299052E2C0C}"/>
              </a:ext>
            </a:extLst>
          </p:cNvPr>
          <p:cNvSpPr/>
          <p:nvPr/>
        </p:nvSpPr>
        <p:spPr>
          <a:xfrm>
            <a:off x="2098783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1386DCC9-EAA9-4F4D-9B0B-7253A8C5C42A}"/>
              </a:ext>
            </a:extLst>
          </p:cNvPr>
          <p:cNvSpPr/>
          <p:nvPr/>
        </p:nvSpPr>
        <p:spPr>
          <a:xfrm>
            <a:off x="2152612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4451A393-7B34-314F-9D78-381B851457FD}"/>
              </a:ext>
            </a:extLst>
          </p:cNvPr>
          <p:cNvSpPr/>
          <p:nvPr/>
        </p:nvSpPr>
        <p:spPr>
          <a:xfrm>
            <a:off x="2475530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1E7F8768-7AC4-8845-93AD-249DA9D6A86A}"/>
              </a:ext>
            </a:extLst>
          </p:cNvPr>
          <p:cNvSpPr/>
          <p:nvPr/>
        </p:nvSpPr>
        <p:spPr>
          <a:xfrm>
            <a:off x="2529359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CE4D9560-E5B7-8445-A904-91F154089072}"/>
              </a:ext>
            </a:extLst>
          </p:cNvPr>
          <p:cNvSpPr/>
          <p:nvPr/>
        </p:nvSpPr>
        <p:spPr>
          <a:xfrm>
            <a:off x="2098783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C1BDAE5F-E40B-0D4D-AAD3-5E58B68B311B}"/>
              </a:ext>
            </a:extLst>
          </p:cNvPr>
          <p:cNvSpPr/>
          <p:nvPr/>
        </p:nvSpPr>
        <p:spPr>
          <a:xfrm>
            <a:off x="2152612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3F9075F8-30C5-7543-8678-D11C472B3347}"/>
              </a:ext>
            </a:extLst>
          </p:cNvPr>
          <p:cNvSpPr/>
          <p:nvPr/>
        </p:nvSpPr>
        <p:spPr>
          <a:xfrm>
            <a:off x="2475530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3FA86CF5-0502-2C44-83BA-71D3977F5DF0}"/>
              </a:ext>
            </a:extLst>
          </p:cNvPr>
          <p:cNvSpPr/>
          <p:nvPr/>
        </p:nvSpPr>
        <p:spPr>
          <a:xfrm>
            <a:off x="2529359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F4F1A3CC-9AFD-9440-B9DA-EA2CEDF372D1}"/>
              </a:ext>
            </a:extLst>
          </p:cNvPr>
          <p:cNvSpPr/>
          <p:nvPr/>
        </p:nvSpPr>
        <p:spPr>
          <a:xfrm>
            <a:off x="2098783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A33DCFE7-D66D-B641-A52E-6DE0CAC67778}"/>
              </a:ext>
            </a:extLst>
          </p:cNvPr>
          <p:cNvSpPr/>
          <p:nvPr/>
        </p:nvSpPr>
        <p:spPr>
          <a:xfrm>
            <a:off x="2152612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226B0852-AE8A-4B4E-95BC-AD6344AB60DC}"/>
              </a:ext>
            </a:extLst>
          </p:cNvPr>
          <p:cNvSpPr/>
          <p:nvPr/>
        </p:nvSpPr>
        <p:spPr>
          <a:xfrm>
            <a:off x="2475530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46D866CB-A35F-3B49-86CE-22CA2F5868AD}"/>
              </a:ext>
            </a:extLst>
          </p:cNvPr>
          <p:cNvSpPr/>
          <p:nvPr/>
        </p:nvSpPr>
        <p:spPr>
          <a:xfrm>
            <a:off x="2529359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F8586B17-1B48-7B4C-A73C-D0DA761E59A4}"/>
              </a:ext>
            </a:extLst>
          </p:cNvPr>
          <p:cNvSpPr/>
          <p:nvPr/>
        </p:nvSpPr>
        <p:spPr>
          <a:xfrm>
            <a:off x="2098783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E36A7C9C-E0A4-B44A-ABC5-6594883B011D}"/>
              </a:ext>
            </a:extLst>
          </p:cNvPr>
          <p:cNvSpPr/>
          <p:nvPr/>
        </p:nvSpPr>
        <p:spPr>
          <a:xfrm>
            <a:off x="2152612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0679CD8D-E589-1A48-8DCA-0AAEF440EFD0}"/>
              </a:ext>
            </a:extLst>
          </p:cNvPr>
          <p:cNvSpPr/>
          <p:nvPr/>
        </p:nvSpPr>
        <p:spPr>
          <a:xfrm>
            <a:off x="2475530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C9C6A82F-4E1D-6741-BC94-2BE6DBCF13B6}"/>
              </a:ext>
            </a:extLst>
          </p:cNvPr>
          <p:cNvSpPr/>
          <p:nvPr/>
        </p:nvSpPr>
        <p:spPr>
          <a:xfrm>
            <a:off x="2529359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2" name="Rectangle 341">
            <a:extLst>
              <a:ext uri="{FF2B5EF4-FFF2-40B4-BE49-F238E27FC236}">
                <a16:creationId xmlns:a16="http://schemas.microsoft.com/office/drawing/2014/main" id="{29FCA5BC-80D9-BD4C-901D-EC2EE48D84D5}"/>
              </a:ext>
            </a:extLst>
          </p:cNvPr>
          <p:cNvSpPr/>
          <p:nvPr/>
        </p:nvSpPr>
        <p:spPr>
          <a:xfrm>
            <a:off x="3018751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Oval 342">
            <a:extLst>
              <a:ext uri="{FF2B5EF4-FFF2-40B4-BE49-F238E27FC236}">
                <a16:creationId xmlns:a16="http://schemas.microsoft.com/office/drawing/2014/main" id="{C9CD84FF-7FC7-8047-92D1-7F1F4A8B8ADF}"/>
              </a:ext>
            </a:extLst>
          </p:cNvPr>
          <p:cNvSpPr/>
          <p:nvPr/>
        </p:nvSpPr>
        <p:spPr>
          <a:xfrm>
            <a:off x="3072580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76BB1381-C916-414C-91EC-0FCE7579FF97}"/>
              </a:ext>
            </a:extLst>
          </p:cNvPr>
          <p:cNvSpPr/>
          <p:nvPr/>
        </p:nvSpPr>
        <p:spPr>
          <a:xfrm>
            <a:off x="3395498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Oval 344">
            <a:extLst>
              <a:ext uri="{FF2B5EF4-FFF2-40B4-BE49-F238E27FC236}">
                <a16:creationId xmlns:a16="http://schemas.microsoft.com/office/drawing/2014/main" id="{57CE1648-668B-B74D-A652-312429662171}"/>
              </a:ext>
            </a:extLst>
          </p:cNvPr>
          <p:cNvSpPr/>
          <p:nvPr/>
        </p:nvSpPr>
        <p:spPr>
          <a:xfrm>
            <a:off x="3449327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F62F4F60-F8A4-6A4D-96A1-742B945F589B}"/>
              </a:ext>
            </a:extLst>
          </p:cNvPr>
          <p:cNvSpPr/>
          <p:nvPr/>
        </p:nvSpPr>
        <p:spPr>
          <a:xfrm>
            <a:off x="3018751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Oval 346">
            <a:extLst>
              <a:ext uri="{FF2B5EF4-FFF2-40B4-BE49-F238E27FC236}">
                <a16:creationId xmlns:a16="http://schemas.microsoft.com/office/drawing/2014/main" id="{EC74AFA6-3FF3-8148-92FF-5AE162966B76}"/>
              </a:ext>
            </a:extLst>
          </p:cNvPr>
          <p:cNvSpPr/>
          <p:nvPr/>
        </p:nvSpPr>
        <p:spPr>
          <a:xfrm>
            <a:off x="3072580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B36F0AC4-1D15-8441-8DDD-8561A589E36E}"/>
              </a:ext>
            </a:extLst>
          </p:cNvPr>
          <p:cNvSpPr/>
          <p:nvPr/>
        </p:nvSpPr>
        <p:spPr>
          <a:xfrm>
            <a:off x="3395498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Oval 348">
            <a:extLst>
              <a:ext uri="{FF2B5EF4-FFF2-40B4-BE49-F238E27FC236}">
                <a16:creationId xmlns:a16="http://schemas.microsoft.com/office/drawing/2014/main" id="{DCB33E86-B84C-CB40-BF0D-C7BCE47E1C99}"/>
              </a:ext>
            </a:extLst>
          </p:cNvPr>
          <p:cNvSpPr/>
          <p:nvPr/>
        </p:nvSpPr>
        <p:spPr>
          <a:xfrm>
            <a:off x="3449327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0" name="Rectangle 349">
            <a:extLst>
              <a:ext uri="{FF2B5EF4-FFF2-40B4-BE49-F238E27FC236}">
                <a16:creationId xmlns:a16="http://schemas.microsoft.com/office/drawing/2014/main" id="{14D6BF98-F834-464C-8AEC-25D64C8FBC49}"/>
              </a:ext>
            </a:extLst>
          </p:cNvPr>
          <p:cNvSpPr/>
          <p:nvPr/>
        </p:nvSpPr>
        <p:spPr>
          <a:xfrm>
            <a:off x="3018751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Oval 350">
            <a:extLst>
              <a:ext uri="{FF2B5EF4-FFF2-40B4-BE49-F238E27FC236}">
                <a16:creationId xmlns:a16="http://schemas.microsoft.com/office/drawing/2014/main" id="{0809A383-3E3D-AF4F-9DEC-9B1911AA6219}"/>
              </a:ext>
            </a:extLst>
          </p:cNvPr>
          <p:cNvSpPr/>
          <p:nvPr/>
        </p:nvSpPr>
        <p:spPr>
          <a:xfrm>
            <a:off x="3072580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2" name="Rectangle 351">
            <a:extLst>
              <a:ext uri="{FF2B5EF4-FFF2-40B4-BE49-F238E27FC236}">
                <a16:creationId xmlns:a16="http://schemas.microsoft.com/office/drawing/2014/main" id="{9EDC5235-B113-3F4E-AB7A-F21BAD3C1F9C}"/>
              </a:ext>
            </a:extLst>
          </p:cNvPr>
          <p:cNvSpPr/>
          <p:nvPr/>
        </p:nvSpPr>
        <p:spPr>
          <a:xfrm>
            <a:off x="3395498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Oval 352">
            <a:extLst>
              <a:ext uri="{FF2B5EF4-FFF2-40B4-BE49-F238E27FC236}">
                <a16:creationId xmlns:a16="http://schemas.microsoft.com/office/drawing/2014/main" id="{1AA60ADA-C428-394F-974F-C5772B66D884}"/>
              </a:ext>
            </a:extLst>
          </p:cNvPr>
          <p:cNvSpPr/>
          <p:nvPr/>
        </p:nvSpPr>
        <p:spPr>
          <a:xfrm>
            <a:off x="3449327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4" name="Rectangle 353">
            <a:extLst>
              <a:ext uri="{FF2B5EF4-FFF2-40B4-BE49-F238E27FC236}">
                <a16:creationId xmlns:a16="http://schemas.microsoft.com/office/drawing/2014/main" id="{DFD1E0FE-BBD0-5E49-B657-5FC14FFC94F6}"/>
              </a:ext>
            </a:extLst>
          </p:cNvPr>
          <p:cNvSpPr/>
          <p:nvPr/>
        </p:nvSpPr>
        <p:spPr>
          <a:xfrm>
            <a:off x="3018751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Oval 354">
            <a:extLst>
              <a:ext uri="{FF2B5EF4-FFF2-40B4-BE49-F238E27FC236}">
                <a16:creationId xmlns:a16="http://schemas.microsoft.com/office/drawing/2014/main" id="{FEF373E9-A746-E64D-AB70-D98A02525A6A}"/>
              </a:ext>
            </a:extLst>
          </p:cNvPr>
          <p:cNvSpPr/>
          <p:nvPr/>
        </p:nvSpPr>
        <p:spPr>
          <a:xfrm>
            <a:off x="3072580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6" name="Rectangle 355">
            <a:extLst>
              <a:ext uri="{FF2B5EF4-FFF2-40B4-BE49-F238E27FC236}">
                <a16:creationId xmlns:a16="http://schemas.microsoft.com/office/drawing/2014/main" id="{1BF28C66-A891-6E4E-B43C-8157FEC652C9}"/>
              </a:ext>
            </a:extLst>
          </p:cNvPr>
          <p:cNvSpPr/>
          <p:nvPr/>
        </p:nvSpPr>
        <p:spPr>
          <a:xfrm>
            <a:off x="3395498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Oval 356">
            <a:extLst>
              <a:ext uri="{FF2B5EF4-FFF2-40B4-BE49-F238E27FC236}">
                <a16:creationId xmlns:a16="http://schemas.microsoft.com/office/drawing/2014/main" id="{0C586A28-9372-F447-BA65-E92C8E2A96AD}"/>
              </a:ext>
            </a:extLst>
          </p:cNvPr>
          <p:cNvSpPr/>
          <p:nvPr/>
        </p:nvSpPr>
        <p:spPr>
          <a:xfrm>
            <a:off x="3449327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8" name="Rectangle 357">
            <a:extLst>
              <a:ext uri="{FF2B5EF4-FFF2-40B4-BE49-F238E27FC236}">
                <a16:creationId xmlns:a16="http://schemas.microsoft.com/office/drawing/2014/main" id="{D02AF91C-0362-4B4A-83C0-2AFCDD4DFAE4}"/>
              </a:ext>
            </a:extLst>
          </p:cNvPr>
          <p:cNvSpPr/>
          <p:nvPr/>
        </p:nvSpPr>
        <p:spPr>
          <a:xfrm>
            <a:off x="3018751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Oval 358">
            <a:extLst>
              <a:ext uri="{FF2B5EF4-FFF2-40B4-BE49-F238E27FC236}">
                <a16:creationId xmlns:a16="http://schemas.microsoft.com/office/drawing/2014/main" id="{C6DE3811-602F-DB4B-BE95-755DBAB8306A}"/>
              </a:ext>
            </a:extLst>
          </p:cNvPr>
          <p:cNvSpPr/>
          <p:nvPr/>
        </p:nvSpPr>
        <p:spPr>
          <a:xfrm>
            <a:off x="3072580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0" name="Rectangle 359">
            <a:extLst>
              <a:ext uri="{FF2B5EF4-FFF2-40B4-BE49-F238E27FC236}">
                <a16:creationId xmlns:a16="http://schemas.microsoft.com/office/drawing/2014/main" id="{2259AE10-0046-D14B-BB02-987D90A91A64}"/>
              </a:ext>
            </a:extLst>
          </p:cNvPr>
          <p:cNvSpPr/>
          <p:nvPr/>
        </p:nvSpPr>
        <p:spPr>
          <a:xfrm>
            <a:off x="3395498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Oval 360">
            <a:extLst>
              <a:ext uri="{FF2B5EF4-FFF2-40B4-BE49-F238E27FC236}">
                <a16:creationId xmlns:a16="http://schemas.microsoft.com/office/drawing/2014/main" id="{DFBB2FD8-590F-0B45-A1B5-4618352879E0}"/>
              </a:ext>
            </a:extLst>
          </p:cNvPr>
          <p:cNvSpPr/>
          <p:nvPr/>
        </p:nvSpPr>
        <p:spPr>
          <a:xfrm>
            <a:off x="3449327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3" name="Rectangle 362">
            <a:extLst>
              <a:ext uri="{FF2B5EF4-FFF2-40B4-BE49-F238E27FC236}">
                <a16:creationId xmlns:a16="http://schemas.microsoft.com/office/drawing/2014/main" id="{130FEAB7-B19A-9849-981E-761F12DA45E0}"/>
              </a:ext>
            </a:extLst>
          </p:cNvPr>
          <p:cNvSpPr/>
          <p:nvPr/>
        </p:nvSpPr>
        <p:spPr>
          <a:xfrm>
            <a:off x="3932520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val 363">
            <a:extLst>
              <a:ext uri="{FF2B5EF4-FFF2-40B4-BE49-F238E27FC236}">
                <a16:creationId xmlns:a16="http://schemas.microsoft.com/office/drawing/2014/main" id="{021A12D8-76AA-564B-BB2B-D9DC3B4C0074}"/>
              </a:ext>
            </a:extLst>
          </p:cNvPr>
          <p:cNvSpPr/>
          <p:nvPr/>
        </p:nvSpPr>
        <p:spPr>
          <a:xfrm>
            <a:off x="3986349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5" name="Rectangle 364">
            <a:extLst>
              <a:ext uri="{FF2B5EF4-FFF2-40B4-BE49-F238E27FC236}">
                <a16:creationId xmlns:a16="http://schemas.microsoft.com/office/drawing/2014/main" id="{3AEA88F9-7344-594D-9206-5FC47ECF21A1}"/>
              </a:ext>
            </a:extLst>
          </p:cNvPr>
          <p:cNvSpPr/>
          <p:nvPr/>
        </p:nvSpPr>
        <p:spPr>
          <a:xfrm>
            <a:off x="4309267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Oval 365">
            <a:extLst>
              <a:ext uri="{FF2B5EF4-FFF2-40B4-BE49-F238E27FC236}">
                <a16:creationId xmlns:a16="http://schemas.microsoft.com/office/drawing/2014/main" id="{F158EB74-E617-0348-BCDC-E55D60FD88BF}"/>
              </a:ext>
            </a:extLst>
          </p:cNvPr>
          <p:cNvSpPr/>
          <p:nvPr/>
        </p:nvSpPr>
        <p:spPr>
          <a:xfrm>
            <a:off x="4363096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7" name="Rectangle 366">
            <a:extLst>
              <a:ext uri="{FF2B5EF4-FFF2-40B4-BE49-F238E27FC236}">
                <a16:creationId xmlns:a16="http://schemas.microsoft.com/office/drawing/2014/main" id="{88A0D415-FE89-6440-8168-06A3AAC1FFAE}"/>
              </a:ext>
            </a:extLst>
          </p:cNvPr>
          <p:cNvSpPr/>
          <p:nvPr/>
        </p:nvSpPr>
        <p:spPr>
          <a:xfrm>
            <a:off x="3932520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Oval 367">
            <a:extLst>
              <a:ext uri="{FF2B5EF4-FFF2-40B4-BE49-F238E27FC236}">
                <a16:creationId xmlns:a16="http://schemas.microsoft.com/office/drawing/2014/main" id="{DE132582-B789-684D-9E33-8F254EF9D440}"/>
              </a:ext>
            </a:extLst>
          </p:cNvPr>
          <p:cNvSpPr/>
          <p:nvPr/>
        </p:nvSpPr>
        <p:spPr>
          <a:xfrm>
            <a:off x="3986349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9" name="Rectangle 368">
            <a:extLst>
              <a:ext uri="{FF2B5EF4-FFF2-40B4-BE49-F238E27FC236}">
                <a16:creationId xmlns:a16="http://schemas.microsoft.com/office/drawing/2014/main" id="{DD8AFF51-CBBF-8D45-9381-8B92D2B83D00}"/>
              </a:ext>
            </a:extLst>
          </p:cNvPr>
          <p:cNvSpPr/>
          <p:nvPr/>
        </p:nvSpPr>
        <p:spPr>
          <a:xfrm>
            <a:off x="4309267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Oval 369">
            <a:extLst>
              <a:ext uri="{FF2B5EF4-FFF2-40B4-BE49-F238E27FC236}">
                <a16:creationId xmlns:a16="http://schemas.microsoft.com/office/drawing/2014/main" id="{F32DC35A-7113-154D-A86B-CD5CCDB6A452}"/>
              </a:ext>
            </a:extLst>
          </p:cNvPr>
          <p:cNvSpPr/>
          <p:nvPr/>
        </p:nvSpPr>
        <p:spPr>
          <a:xfrm>
            <a:off x="4363096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1" name="Rectangle 370">
            <a:extLst>
              <a:ext uri="{FF2B5EF4-FFF2-40B4-BE49-F238E27FC236}">
                <a16:creationId xmlns:a16="http://schemas.microsoft.com/office/drawing/2014/main" id="{C86CA04E-718C-EF42-8159-32354AC0E79F}"/>
              </a:ext>
            </a:extLst>
          </p:cNvPr>
          <p:cNvSpPr/>
          <p:nvPr/>
        </p:nvSpPr>
        <p:spPr>
          <a:xfrm>
            <a:off x="3932520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Oval 371">
            <a:extLst>
              <a:ext uri="{FF2B5EF4-FFF2-40B4-BE49-F238E27FC236}">
                <a16:creationId xmlns:a16="http://schemas.microsoft.com/office/drawing/2014/main" id="{C2F994AF-DC63-1242-8D2D-1F206294746B}"/>
              </a:ext>
            </a:extLst>
          </p:cNvPr>
          <p:cNvSpPr/>
          <p:nvPr/>
        </p:nvSpPr>
        <p:spPr>
          <a:xfrm>
            <a:off x="3986349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3" name="Rectangle 372">
            <a:extLst>
              <a:ext uri="{FF2B5EF4-FFF2-40B4-BE49-F238E27FC236}">
                <a16:creationId xmlns:a16="http://schemas.microsoft.com/office/drawing/2014/main" id="{53C2F20A-C3A2-7B4B-AA95-649FC3428B54}"/>
              </a:ext>
            </a:extLst>
          </p:cNvPr>
          <p:cNvSpPr/>
          <p:nvPr/>
        </p:nvSpPr>
        <p:spPr>
          <a:xfrm>
            <a:off x="4309267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Oval 373">
            <a:extLst>
              <a:ext uri="{FF2B5EF4-FFF2-40B4-BE49-F238E27FC236}">
                <a16:creationId xmlns:a16="http://schemas.microsoft.com/office/drawing/2014/main" id="{2FD54A05-371C-E041-A061-0469BCD1C532}"/>
              </a:ext>
            </a:extLst>
          </p:cNvPr>
          <p:cNvSpPr/>
          <p:nvPr/>
        </p:nvSpPr>
        <p:spPr>
          <a:xfrm>
            <a:off x="4363096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5" name="Rectangle 374">
            <a:extLst>
              <a:ext uri="{FF2B5EF4-FFF2-40B4-BE49-F238E27FC236}">
                <a16:creationId xmlns:a16="http://schemas.microsoft.com/office/drawing/2014/main" id="{CD8740C2-23FA-6F42-BF18-4808EDDA886E}"/>
              </a:ext>
            </a:extLst>
          </p:cNvPr>
          <p:cNvSpPr/>
          <p:nvPr/>
        </p:nvSpPr>
        <p:spPr>
          <a:xfrm>
            <a:off x="3932520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Oval 375">
            <a:extLst>
              <a:ext uri="{FF2B5EF4-FFF2-40B4-BE49-F238E27FC236}">
                <a16:creationId xmlns:a16="http://schemas.microsoft.com/office/drawing/2014/main" id="{8F698EC5-9F8F-974C-AC54-F8E004FA19A7}"/>
              </a:ext>
            </a:extLst>
          </p:cNvPr>
          <p:cNvSpPr/>
          <p:nvPr/>
        </p:nvSpPr>
        <p:spPr>
          <a:xfrm>
            <a:off x="3986349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7" name="Rectangle 376">
            <a:extLst>
              <a:ext uri="{FF2B5EF4-FFF2-40B4-BE49-F238E27FC236}">
                <a16:creationId xmlns:a16="http://schemas.microsoft.com/office/drawing/2014/main" id="{CA13BE83-3BCB-FD4C-A8E3-0ABE5AFD5086}"/>
              </a:ext>
            </a:extLst>
          </p:cNvPr>
          <p:cNvSpPr/>
          <p:nvPr/>
        </p:nvSpPr>
        <p:spPr>
          <a:xfrm>
            <a:off x="4309267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Oval 377">
            <a:extLst>
              <a:ext uri="{FF2B5EF4-FFF2-40B4-BE49-F238E27FC236}">
                <a16:creationId xmlns:a16="http://schemas.microsoft.com/office/drawing/2014/main" id="{32FCECBB-B4C9-6640-B400-CAD33BF929C3}"/>
              </a:ext>
            </a:extLst>
          </p:cNvPr>
          <p:cNvSpPr/>
          <p:nvPr/>
        </p:nvSpPr>
        <p:spPr>
          <a:xfrm>
            <a:off x="4363096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81F3E657-7B46-9242-8611-01CB97D16AD6}"/>
              </a:ext>
            </a:extLst>
          </p:cNvPr>
          <p:cNvSpPr/>
          <p:nvPr/>
        </p:nvSpPr>
        <p:spPr>
          <a:xfrm>
            <a:off x="3932520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Oval 379">
            <a:extLst>
              <a:ext uri="{FF2B5EF4-FFF2-40B4-BE49-F238E27FC236}">
                <a16:creationId xmlns:a16="http://schemas.microsoft.com/office/drawing/2014/main" id="{CA7E2428-CB91-254B-83E2-BE18224C913A}"/>
              </a:ext>
            </a:extLst>
          </p:cNvPr>
          <p:cNvSpPr/>
          <p:nvPr/>
        </p:nvSpPr>
        <p:spPr>
          <a:xfrm>
            <a:off x="3986349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1" name="Rectangle 380">
            <a:extLst>
              <a:ext uri="{FF2B5EF4-FFF2-40B4-BE49-F238E27FC236}">
                <a16:creationId xmlns:a16="http://schemas.microsoft.com/office/drawing/2014/main" id="{B382A3B1-F6FA-B343-868A-2C3C76971786}"/>
              </a:ext>
            </a:extLst>
          </p:cNvPr>
          <p:cNvSpPr/>
          <p:nvPr/>
        </p:nvSpPr>
        <p:spPr>
          <a:xfrm>
            <a:off x="4309267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2" name="Oval 381">
            <a:extLst>
              <a:ext uri="{FF2B5EF4-FFF2-40B4-BE49-F238E27FC236}">
                <a16:creationId xmlns:a16="http://schemas.microsoft.com/office/drawing/2014/main" id="{C5BDD984-74EB-144C-9E40-F5AA7B1D8F5E}"/>
              </a:ext>
            </a:extLst>
          </p:cNvPr>
          <p:cNvSpPr/>
          <p:nvPr/>
        </p:nvSpPr>
        <p:spPr>
          <a:xfrm>
            <a:off x="4363096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4" name="Rectangle 383">
            <a:extLst>
              <a:ext uri="{FF2B5EF4-FFF2-40B4-BE49-F238E27FC236}">
                <a16:creationId xmlns:a16="http://schemas.microsoft.com/office/drawing/2014/main" id="{7F4ADE96-31AF-9546-949B-A68308DD8C10}"/>
              </a:ext>
            </a:extLst>
          </p:cNvPr>
          <p:cNvSpPr/>
          <p:nvPr/>
        </p:nvSpPr>
        <p:spPr>
          <a:xfrm>
            <a:off x="4853481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5" name="Oval 384">
            <a:extLst>
              <a:ext uri="{FF2B5EF4-FFF2-40B4-BE49-F238E27FC236}">
                <a16:creationId xmlns:a16="http://schemas.microsoft.com/office/drawing/2014/main" id="{E265D6F0-B281-BD47-9D49-ADE8EC452B20}"/>
              </a:ext>
            </a:extLst>
          </p:cNvPr>
          <p:cNvSpPr/>
          <p:nvPr/>
        </p:nvSpPr>
        <p:spPr>
          <a:xfrm>
            <a:off x="4907310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6" name="Rectangle 385">
            <a:extLst>
              <a:ext uri="{FF2B5EF4-FFF2-40B4-BE49-F238E27FC236}">
                <a16:creationId xmlns:a16="http://schemas.microsoft.com/office/drawing/2014/main" id="{EB2D6FE2-5CB5-5E48-8370-21E3AEB7BA8F}"/>
              </a:ext>
            </a:extLst>
          </p:cNvPr>
          <p:cNvSpPr/>
          <p:nvPr/>
        </p:nvSpPr>
        <p:spPr>
          <a:xfrm>
            <a:off x="5230228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Oval 386">
            <a:extLst>
              <a:ext uri="{FF2B5EF4-FFF2-40B4-BE49-F238E27FC236}">
                <a16:creationId xmlns:a16="http://schemas.microsoft.com/office/drawing/2014/main" id="{044A9D6A-2864-FB48-B1DC-30DD0D443A9F}"/>
              </a:ext>
            </a:extLst>
          </p:cNvPr>
          <p:cNvSpPr/>
          <p:nvPr/>
        </p:nvSpPr>
        <p:spPr>
          <a:xfrm>
            <a:off x="5284057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8" name="Rectangle 387">
            <a:extLst>
              <a:ext uri="{FF2B5EF4-FFF2-40B4-BE49-F238E27FC236}">
                <a16:creationId xmlns:a16="http://schemas.microsoft.com/office/drawing/2014/main" id="{D37F1346-3488-9A4D-B000-0FA19100A7B1}"/>
              </a:ext>
            </a:extLst>
          </p:cNvPr>
          <p:cNvSpPr/>
          <p:nvPr/>
        </p:nvSpPr>
        <p:spPr>
          <a:xfrm>
            <a:off x="4853481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Oval 389">
            <a:extLst>
              <a:ext uri="{FF2B5EF4-FFF2-40B4-BE49-F238E27FC236}">
                <a16:creationId xmlns:a16="http://schemas.microsoft.com/office/drawing/2014/main" id="{D60BAB93-0537-C841-BB67-909A7CE40D3E}"/>
              </a:ext>
            </a:extLst>
          </p:cNvPr>
          <p:cNvSpPr/>
          <p:nvPr/>
        </p:nvSpPr>
        <p:spPr>
          <a:xfrm>
            <a:off x="4907310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1" name="Rectangle 390">
            <a:extLst>
              <a:ext uri="{FF2B5EF4-FFF2-40B4-BE49-F238E27FC236}">
                <a16:creationId xmlns:a16="http://schemas.microsoft.com/office/drawing/2014/main" id="{BB4947FB-4EBE-014E-AFE8-28908B5CCB82}"/>
              </a:ext>
            </a:extLst>
          </p:cNvPr>
          <p:cNvSpPr/>
          <p:nvPr/>
        </p:nvSpPr>
        <p:spPr>
          <a:xfrm>
            <a:off x="5230228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2" name="Oval 391">
            <a:extLst>
              <a:ext uri="{FF2B5EF4-FFF2-40B4-BE49-F238E27FC236}">
                <a16:creationId xmlns:a16="http://schemas.microsoft.com/office/drawing/2014/main" id="{3F223DFA-0BF0-E242-99AA-E478647C4635}"/>
              </a:ext>
            </a:extLst>
          </p:cNvPr>
          <p:cNvSpPr/>
          <p:nvPr/>
        </p:nvSpPr>
        <p:spPr>
          <a:xfrm>
            <a:off x="5284057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3" name="Rectangle 392">
            <a:extLst>
              <a:ext uri="{FF2B5EF4-FFF2-40B4-BE49-F238E27FC236}">
                <a16:creationId xmlns:a16="http://schemas.microsoft.com/office/drawing/2014/main" id="{BBD3676A-0534-8E4A-AFFC-10EAB2EB12E5}"/>
              </a:ext>
            </a:extLst>
          </p:cNvPr>
          <p:cNvSpPr/>
          <p:nvPr/>
        </p:nvSpPr>
        <p:spPr>
          <a:xfrm>
            <a:off x="4853481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4" name="Oval 393">
            <a:extLst>
              <a:ext uri="{FF2B5EF4-FFF2-40B4-BE49-F238E27FC236}">
                <a16:creationId xmlns:a16="http://schemas.microsoft.com/office/drawing/2014/main" id="{311BF7E9-8239-E243-B392-6E41740CAD3A}"/>
              </a:ext>
            </a:extLst>
          </p:cNvPr>
          <p:cNvSpPr/>
          <p:nvPr/>
        </p:nvSpPr>
        <p:spPr>
          <a:xfrm>
            <a:off x="4907310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5" name="Rectangle 394">
            <a:extLst>
              <a:ext uri="{FF2B5EF4-FFF2-40B4-BE49-F238E27FC236}">
                <a16:creationId xmlns:a16="http://schemas.microsoft.com/office/drawing/2014/main" id="{58F77D52-8ADC-AA41-AED0-C10715DEE67E}"/>
              </a:ext>
            </a:extLst>
          </p:cNvPr>
          <p:cNvSpPr/>
          <p:nvPr/>
        </p:nvSpPr>
        <p:spPr>
          <a:xfrm>
            <a:off x="5230228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6" name="Oval 395">
            <a:extLst>
              <a:ext uri="{FF2B5EF4-FFF2-40B4-BE49-F238E27FC236}">
                <a16:creationId xmlns:a16="http://schemas.microsoft.com/office/drawing/2014/main" id="{B4872888-5C51-B04F-8E39-795EF053B2CC}"/>
              </a:ext>
            </a:extLst>
          </p:cNvPr>
          <p:cNvSpPr/>
          <p:nvPr/>
        </p:nvSpPr>
        <p:spPr>
          <a:xfrm>
            <a:off x="5284057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7" name="Rectangle 396">
            <a:extLst>
              <a:ext uri="{FF2B5EF4-FFF2-40B4-BE49-F238E27FC236}">
                <a16:creationId xmlns:a16="http://schemas.microsoft.com/office/drawing/2014/main" id="{D9EDB721-D58F-2A47-AB5C-E4DBAC82879E}"/>
              </a:ext>
            </a:extLst>
          </p:cNvPr>
          <p:cNvSpPr/>
          <p:nvPr/>
        </p:nvSpPr>
        <p:spPr>
          <a:xfrm>
            <a:off x="4853481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8" name="Oval 397">
            <a:extLst>
              <a:ext uri="{FF2B5EF4-FFF2-40B4-BE49-F238E27FC236}">
                <a16:creationId xmlns:a16="http://schemas.microsoft.com/office/drawing/2014/main" id="{86EE5FE0-0279-FF4B-9164-B5A2AC4F08FE}"/>
              </a:ext>
            </a:extLst>
          </p:cNvPr>
          <p:cNvSpPr/>
          <p:nvPr/>
        </p:nvSpPr>
        <p:spPr>
          <a:xfrm>
            <a:off x="4907310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9" name="Rectangle 398">
            <a:extLst>
              <a:ext uri="{FF2B5EF4-FFF2-40B4-BE49-F238E27FC236}">
                <a16:creationId xmlns:a16="http://schemas.microsoft.com/office/drawing/2014/main" id="{CBD2FFB7-6E27-0D4F-A36C-8542C0A5598A}"/>
              </a:ext>
            </a:extLst>
          </p:cNvPr>
          <p:cNvSpPr/>
          <p:nvPr/>
        </p:nvSpPr>
        <p:spPr>
          <a:xfrm>
            <a:off x="5230228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0" name="Oval 399">
            <a:extLst>
              <a:ext uri="{FF2B5EF4-FFF2-40B4-BE49-F238E27FC236}">
                <a16:creationId xmlns:a16="http://schemas.microsoft.com/office/drawing/2014/main" id="{4D6DF03F-0316-514B-B9ED-EFA2CC109D91}"/>
              </a:ext>
            </a:extLst>
          </p:cNvPr>
          <p:cNvSpPr/>
          <p:nvPr/>
        </p:nvSpPr>
        <p:spPr>
          <a:xfrm>
            <a:off x="5284057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1" name="Rectangle 400">
            <a:extLst>
              <a:ext uri="{FF2B5EF4-FFF2-40B4-BE49-F238E27FC236}">
                <a16:creationId xmlns:a16="http://schemas.microsoft.com/office/drawing/2014/main" id="{EC8B25D8-B336-7542-8FA7-8BC532CD67D8}"/>
              </a:ext>
            </a:extLst>
          </p:cNvPr>
          <p:cNvSpPr/>
          <p:nvPr/>
        </p:nvSpPr>
        <p:spPr>
          <a:xfrm>
            <a:off x="4853481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2" name="Oval 401">
            <a:extLst>
              <a:ext uri="{FF2B5EF4-FFF2-40B4-BE49-F238E27FC236}">
                <a16:creationId xmlns:a16="http://schemas.microsoft.com/office/drawing/2014/main" id="{63B3E2D8-B23E-1742-9C70-78B80E3FC0D6}"/>
              </a:ext>
            </a:extLst>
          </p:cNvPr>
          <p:cNvSpPr/>
          <p:nvPr/>
        </p:nvSpPr>
        <p:spPr>
          <a:xfrm>
            <a:off x="4907310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3" name="Rectangle 402">
            <a:extLst>
              <a:ext uri="{FF2B5EF4-FFF2-40B4-BE49-F238E27FC236}">
                <a16:creationId xmlns:a16="http://schemas.microsoft.com/office/drawing/2014/main" id="{405F3A5E-7DF8-BD4B-957C-9C31705E6FC5}"/>
              </a:ext>
            </a:extLst>
          </p:cNvPr>
          <p:cNvSpPr/>
          <p:nvPr/>
        </p:nvSpPr>
        <p:spPr>
          <a:xfrm>
            <a:off x="5230228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4" name="Oval 403">
            <a:extLst>
              <a:ext uri="{FF2B5EF4-FFF2-40B4-BE49-F238E27FC236}">
                <a16:creationId xmlns:a16="http://schemas.microsoft.com/office/drawing/2014/main" id="{E36388A0-F0CA-DB48-94D7-51164AC47702}"/>
              </a:ext>
            </a:extLst>
          </p:cNvPr>
          <p:cNvSpPr/>
          <p:nvPr/>
        </p:nvSpPr>
        <p:spPr>
          <a:xfrm>
            <a:off x="5284057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6" name="Rectangle 405">
            <a:extLst>
              <a:ext uri="{FF2B5EF4-FFF2-40B4-BE49-F238E27FC236}">
                <a16:creationId xmlns:a16="http://schemas.microsoft.com/office/drawing/2014/main" id="{7FA00949-3D7C-B84B-8353-CE88FB36DA92}"/>
              </a:ext>
            </a:extLst>
          </p:cNvPr>
          <p:cNvSpPr/>
          <p:nvPr/>
        </p:nvSpPr>
        <p:spPr>
          <a:xfrm>
            <a:off x="5776348" y="1373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7" name="Oval 406">
            <a:extLst>
              <a:ext uri="{FF2B5EF4-FFF2-40B4-BE49-F238E27FC236}">
                <a16:creationId xmlns:a16="http://schemas.microsoft.com/office/drawing/2014/main" id="{D57628AC-D7FE-DF4C-BA04-2C73E25C3675}"/>
              </a:ext>
            </a:extLst>
          </p:cNvPr>
          <p:cNvSpPr/>
          <p:nvPr/>
        </p:nvSpPr>
        <p:spPr>
          <a:xfrm>
            <a:off x="5830177" y="1427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8" name="Rectangle 407">
            <a:extLst>
              <a:ext uri="{FF2B5EF4-FFF2-40B4-BE49-F238E27FC236}">
                <a16:creationId xmlns:a16="http://schemas.microsoft.com/office/drawing/2014/main" id="{7B749C6A-DD4C-5F4F-AE22-A2DAFF01827A}"/>
              </a:ext>
            </a:extLst>
          </p:cNvPr>
          <p:cNvSpPr/>
          <p:nvPr/>
        </p:nvSpPr>
        <p:spPr>
          <a:xfrm>
            <a:off x="6153095" y="1373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" name="Oval 408">
            <a:extLst>
              <a:ext uri="{FF2B5EF4-FFF2-40B4-BE49-F238E27FC236}">
                <a16:creationId xmlns:a16="http://schemas.microsoft.com/office/drawing/2014/main" id="{777DEF5D-054B-6F45-B6CA-6FE65125E9DE}"/>
              </a:ext>
            </a:extLst>
          </p:cNvPr>
          <p:cNvSpPr/>
          <p:nvPr/>
        </p:nvSpPr>
        <p:spPr>
          <a:xfrm>
            <a:off x="6206924" y="1427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0" name="Rectangle 409">
            <a:extLst>
              <a:ext uri="{FF2B5EF4-FFF2-40B4-BE49-F238E27FC236}">
                <a16:creationId xmlns:a16="http://schemas.microsoft.com/office/drawing/2014/main" id="{84618D65-D2FC-3744-AEDE-F3897BFF2663}"/>
              </a:ext>
            </a:extLst>
          </p:cNvPr>
          <p:cNvSpPr/>
          <p:nvPr/>
        </p:nvSpPr>
        <p:spPr>
          <a:xfrm>
            <a:off x="5776348" y="175001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" name="Oval 410">
            <a:extLst>
              <a:ext uri="{FF2B5EF4-FFF2-40B4-BE49-F238E27FC236}">
                <a16:creationId xmlns:a16="http://schemas.microsoft.com/office/drawing/2014/main" id="{A118A02B-B791-1B46-8E0C-7FB551103E93}"/>
              </a:ext>
            </a:extLst>
          </p:cNvPr>
          <p:cNvSpPr/>
          <p:nvPr/>
        </p:nvSpPr>
        <p:spPr>
          <a:xfrm>
            <a:off x="5830177" y="180383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2" name="Rectangle 411">
            <a:extLst>
              <a:ext uri="{FF2B5EF4-FFF2-40B4-BE49-F238E27FC236}">
                <a16:creationId xmlns:a16="http://schemas.microsoft.com/office/drawing/2014/main" id="{5ECA0673-CE60-0342-BCE2-AB2864BCFBDF}"/>
              </a:ext>
            </a:extLst>
          </p:cNvPr>
          <p:cNvSpPr/>
          <p:nvPr/>
        </p:nvSpPr>
        <p:spPr>
          <a:xfrm>
            <a:off x="6153095" y="175001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3" name="Oval 412">
            <a:extLst>
              <a:ext uri="{FF2B5EF4-FFF2-40B4-BE49-F238E27FC236}">
                <a16:creationId xmlns:a16="http://schemas.microsoft.com/office/drawing/2014/main" id="{0BABE4E5-8CA3-B345-B545-68BE8A379EBE}"/>
              </a:ext>
            </a:extLst>
          </p:cNvPr>
          <p:cNvSpPr/>
          <p:nvPr/>
        </p:nvSpPr>
        <p:spPr>
          <a:xfrm>
            <a:off x="6206924" y="180383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4" name="Rectangle 413">
            <a:extLst>
              <a:ext uri="{FF2B5EF4-FFF2-40B4-BE49-F238E27FC236}">
                <a16:creationId xmlns:a16="http://schemas.microsoft.com/office/drawing/2014/main" id="{9ACF4512-3DE6-D04C-A940-2ADE8DE5A21C}"/>
              </a:ext>
            </a:extLst>
          </p:cNvPr>
          <p:cNvSpPr/>
          <p:nvPr/>
        </p:nvSpPr>
        <p:spPr>
          <a:xfrm>
            <a:off x="5776348" y="212676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5" name="Oval 414">
            <a:extLst>
              <a:ext uri="{FF2B5EF4-FFF2-40B4-BE49-F238E27FC236}">
                <a16:creationId xmlns:a16="http://schemas.microsoft.com/office/drawing/2014/main" id="{A73033E2-473C-C84A-AA25-35D55EB2F32D}"/>
              </a:ext>
            </a:extLst>
          </p:cNvPr>
          <p:cNvSpPr/>
          <p:nvPr/>
        </p:nvSpPr>
        <p:spPr>
          <a:xfrm>
            <a:off x="5830177" y="218058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6" name="Rectangle 415">
            <a:extLst>
              <a:ext uri="{FF2B5EF4-FFF2-40B4-BE49-F238E27FC236}">
                <a16:creationId xmlns:a16="http://schemas.microsoft.com/office/drawing/2014/main" id="{91BBBC26-B24A-CE42-A35E-16141249201D}"/>
              </a:ext>
            </a:extLst>
          </p:cNvPr>
          <p:cNvSpPr/>
          <p:nvPr/>
        </p:nvSpPr>
        <p:spPr>
          <a:xfrm>
            <a:off x="6153095" y="212676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7" name="Oval 416">
            <a:extLst>
              <a:ext uri="{FF2B5EF4-FFF2-40B4-BE49-F238E27FC236}">
                <a16:creationId xmlns:a16="http://schemas.microsoft.com/office/drawing/2014/main" id="{A935D96E-7028-F94B-9DD0-1E7153285809}"/>
              </a:ext>
            </a:extLst>
          </p:cNvPr>
          <p:cNvSpPr/>
          <p:nvPr/>
        </p:nvSpPr>
        <p:spPr>
          <a:xfrm>
            <a:off x="6206924" y="218058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8" name="Rectangle 417">
            <a:extLst>
              <a:ext uri="{FF2B5EF4-FFF2-40B4-BE49-F238E27FC236}">
                <a16:creationId xmlns:a16="http://schemas.microsoft.com/office/drawing/2014/main" id="{410F239B-9E00-5F47-ADC1-34983BE5BC9F}"/>
              </a:ext>
            </a:extLst>
          </p:cNvPr>
          <p:cNvSpPr/>
          <p:nvPr/>
        </p:nvSpPr>
        <p:spPr>
          <a:xfrm>
            <a:off x="5776348" y="250351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9" name="Oval 418">
            <a:extLst>
              <a:ext uri="{FF2B5EF4-FFF2-40B4-BE49-F238E27FC236}">
                <a16:creationId xmlns:a16="http://schemas.microsoft.com/office/drawing/2014/main" id="{99D261C9-A38C-774D-B9C1-0715F725236E}"/>
              </a:ext>
            </a:extLst>
          </p:cNvPr>
          <p:cNvSpPr/>
          <p:nvPr/>
        </p:nvSpPr>
        <p:spPr>
          <a:xfrm>
            <a:off x="5830177" y="255733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0" name="Rectangle 419">
            <a:extLst>
              <a:ext uri="{FF2B5EF4-FFF2-40B4-BE49-F238E27FC236}">
                <a16:creationId xmlns:a16="http://schemas.microsoft.com/office/drawing/2014/main" id="{30E50136-9CC1-C644-9EAD-DCD2C124D652}"/>
              </a:ext>
            </a:extLst>
          </p:cNvPr>
          <p:cNvSpPr/>
          <p:nvPr/>
        </p:nvSpPr>
        <p:spPr>
          <a:xfrm>
            <a:off x="6153095" y="250351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2" name="Rectangle 421">
            <a:extLst>
              <a:ext uri="{FF2B5EF4-FFF2-40B4-BE49-F238E27FC236}">
                <a16:creationId xmlns:a16="http://schemas.microsoft.com/office/drawing/2014/main" id="{E37354B3-8698-5A46-9AC8-8FA11612D2B5}"/>
              </a:ext>
            </a:extLst>
          </p:cNvPr>
          <p:cNvSpPr/>
          <p:nvPr/>
        </p:nvSpPr>
        <p:spPr>
          <a:xfrm>
            <a:off x="5776348" y="287810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3" name="Oval 422">
            <a:extLst>
              <a:ext uri="{FF2B5EF4-FFF2-40B4-BE49-F238E27FC236}">
                <a16:creationId xmlns:a16="http://schemas.microsoft.com/office/drawing/2014/main" id="{94353917-9173-8E4B-A3EE-19A5E0F698B1}"/>
              </a:ext>
            </a:extLst>
          </p:cNvPr>
          <p:cNvSpPr/>
          <p:nvPr/>
        </p:nvSpPr>
        <p:spPr>
          <a:xfrm>
            <a:off x="5830177" y="293193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4" name="Rectangle 423">
            <a:extLst>
              <a:ext uri="{FF2B5EF4-FFF2-40B4-BE49-F238E27FC236}">
                <a16:creationId xmlns:a16="http://schemas.microsoft.com/office/drawing/2014/main" id="{C505087A-B704-D74F-A284-E62B38875035}"/>
              </a:ext>
            </a:extLst>
          </p:cNvPr>
          <p:cNvSpPr/>
          <p:nvPr/>
        </p:nvSpPr>
        <p:spPr>
          <a:xfrm>
            <a:off x="6153095" y="287810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8" name="Rectangle 757">
            <a:extLst>
              <a:ext uri="{FF2B5EF4-FFF2-40B4-BE49-F238E27FC236}">
                <a16:creationId xmlns:a16="http://schemas.microsoft.com/office/drawing/2014/main" id="{B7F61BC1-0965-8241-A57F-306DE950548B}"/>
              </a:ext>
            </a:extLst>
          </p:cNvPr>
          <p:cNvSpPr/>
          <p:nvPr/>
        </p:nvSpPr>
        <p:spPr>
          <a:xfrm>
            <a:off x="278520" y="603398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9" name="Oval 758">
            <a:extLst>
              <a:ext uri="{FF2B5EF4-FFF2-40B4-BE49-F238E27FC236}">
                <a16:creationId xmlns:a16="http://schemas.microsoft.com/office/drawing/2014/main" id="{EEB40A3A-1A4F-AA42-B506-F01D725D3BF9}"/>
              </a:ext>
            </a:extLst>
          </p:cNvPr>
          <p:cNvSpPr/>
          <p:nvPr/>
        </p:nvSpPr>
        <p:spPr>
          <a:xfrm>
            <a:off x="332349" y="608780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0" name="Rectangle 759">
            <a:extLst>
              <a:ext uri="{FF2B5EF4-FFF2-40B4-BE49-F238E27FC236}">
                <a16:creationId xmlns:a16="http://schemas.microsoft.com/office/drawing/2014/main" id="{50733679-8790-BC4E-83E4-6E65A7665C80}"/>
              </a:ext>
            </a:extLst>
          </p:cNvPr>
          <p:cNvSpPr/>
          <p:nvPr/>
        </p:nvSpPr>
        <p:spPr>
          <a:xfrm>
            <a:off x="655267" y="603398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1" name="Oval 760">
            <a:extLst>
              <a:ext uri="{FF2B5EF4-FFF2-40B4-BE49-F238E27FC236}">
                <a16:creationId xmlns:a16="http://schemas.microsoft.com/office/drawing/2014/main" id="{54B3D214-B52C-C547-BECE-8AFF0F54B2E7}"/>
              </a:ext>
            </a:extLst>
          </p:cNvPr>
          <p:cNvSpPr/>
          <p:nvPr/>
        </p:nvSpPr>
        <p:spPr>
          <a:xfrm>
            <a:off x="709096" y="608780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2" name="Rectangle 761">
            <a:extLst>
              <a:ext uri="{FF2B5EF4-FFF2-40B4-BE49-F238E27FC236}">
                <a16:creationId xmlns:a16="http://schemas.microsoft.com/office/drawing/2014/main" id="{823741FD-05BF-EA4D-B928-99728796A5CA}"/>
              </a:ext>
            </a:extLst>
          </p:cNvPr>
          <p:cNvSpPr/>
          <p:nvPr/>
        </p:nvSpPr>
        <p:spPr>
          <a:xfrm>
            <a:off x="278520" y="641072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3" name="Oval 762">
            <a:extLst>
              <a:ext uri="{FF2B5EF4-FFF2-40B4-BE49-F238E27FC236}">
                <a16:creationId xmlns:a16="http://schemas.microsoft.com/office/drawing/2014/main" id="{BC7FB318-DA8E-2A46-932D-1C71D32D9887}"/>
              </a:ext>
            </a:extLst>
          </p:cNvPr>
          <p:cNvSpPr/>
          <p:nvPr/>
        </p:nvSpPr>
        <p:spPr>
          <a:xfrm>
            <a:off x="332349" y="646454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4" name="Rectangle 763">
            <a:extLst>
              <a:ext uri="{FF2B5EF4-FFF2-40B4-BE49-F238E27FC236}">
                <a16:creationId xmlns:a16="http://schemas.microsoft.com/office/drawing/2014/main" id="{59992E64-EA8C-E840-8765-6D2C2257C164}"/>
              </a:ext>
            </a:extLst>
          </p:cNvPr>
          <p:cNvSpPr/>
          <p:nvPr/>
        </p:nvSpPr>
        <p:spPr>
          <a:xfrm>
            <a:off x="655267" y="641072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5" name="Oval 764">
            <a:extLst>
              <a:ext uri="{FF2B5EF4-FFF2-40B4-BE49-F238E27FC236}">
                <a16:creationId xmlns:a16="http://schemas.microsoft.com/office/drawing/2014/main" id="{D475229C-3534-2041-A26B-2A117905D243}"/>
              </a:ext>
            </a:extLst>
          </p:cNvPr>
          <p:cNvSpPr/>
          <p:nvPr/>
        </p:nvSpPr>
        <p:spPr>
          <a:xfrm>
            <a:off x="709096" y="646454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6" name="Rectangle 765">
            <a:extLst>
              <a:ext uri="{FF2B5EF4-FFF2-40B4-BE49-F238E27FC236}">
                <a16:creationId xmlns:a16="http://schemas.microsoft.com/office/drawing/2014/main" id="{B9D85149-64F1-2341-A9D4-CA04E3E26827}"/>
              </a:ext>
            </a:extLst>
          </p:cNvPr>
          <p:cNvSpPr/>
          <p:nvPr/>
        </p:nvSpPr>
        <p:spPr>
          <a:xfrm>
            <a:off x="278520" y="678747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7" name="Oval 766">
            <a:extLst>
              <a:ext uri="{FF2B5EF4-FFF2-40B4-BE49-F238E27FC236}">
                <a16:creationId xmlns:a16="http://schemas.microsoft.com/office/drawing/2014/main" id="{4065BBA4-2C3E-1946-ACB0-2BBE8AB26DFC}"/>
              </a:ext>
            </a:extLst>
          </p:cNvPr>
          <p:cNvSpPr/>
          <p:nvPr/>
        </p:nvSpPr>
        <p:spPr>
          <a:xfrm>
            <a:off x="332349" y="684129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8" name="Rectangle 767">
            <a:extLst>
              <a:ext uri="{FF2B5EF4-FFF2-40B4-BE49-F238E27FC236}">
                <a16:creationId xmlns:a16="http://schemas.microsoft.com/office/drawing/2014/main" id="{B8FDBB25-A007-854F-974F-BC20BA4634C4}"/>
              </a:ext>
            </a:extLst>
          </p:cNvPr>
          <p:cNvSpPr/>
          <p:nvPr/>
        </p:nvSpPr>
        <p:spPr>
          <a:xfrm>
            <a:off x="655267" y="678747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9" name="Oval 768">
            <a:extLst>
              <a:ext uri="{FF2B5EF4-FFF2-40B4-BE49-F238E27FC236}">
                <a16:creationId xmlns:a16="http://schemas.microsoft.com/office/drawing/2014/main" id="{BFA9AF98-C874-3F4C-A787-FB894936FE4F}"/>
              </a:ext>
            </a:extLst>
          </p:cNvPr>
          <p:cNvSpPr/>
          <p:nvPr/>
        </p:nvSpPr>
        <p:spPr>
          <a:xfrm>
            <a:off x="709096" y="684129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0" name="Rectangle 769">
            <a:extLst>
              <a:ext uri="{FF2B5EF4-FFF2-40B4-BE49-F238E27FC236}">
                <a16:creationId xmlns:a16="http://schemas.microsoft.com/office/drawing/2014/main" id="{AF46B65C-A150-5F44-8716-1039BD343F69}"/>
              </a:ext>
            </a:extLst>
          </p:cNvPr>
          <p:cNvSpPr/>
          <p:nvPr/>
        </p:nvSpPr>
        <p:spPr>
          <a:xfrm>
            <a:off x="278520" y="716422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1" name="Oval 770">
            <a:extLst>
              <a:ext uri="{FF2B5EF4-FFF2-40B4-BE49-F238E27FC236}">
                <a16:creationId xmlns:a16="http://schemas.microsoft.com/office/drawing/2014/main" id="{8C74C48E-EAEA-594B-95AA-86ED94B1654B}"/>
              </a:ext>
            </a:extLst>
          </p:cNvPr>
          <p:cNvSpPr/>
          <p:nvPr/>
        </p:nvSpPr>
        <p:spPr>
          <a:xfrm>
            <a:off x="332349" y="721804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2" name="Rectangle 771">
            <a:extLst>
              <a:ext uri="{FF2B5EF4-FFF2-40B4-BE49-F238E27FC236}">
                <a16:creationId xmlns:a16="http://schemas.microsoft.com/office/drawing/2014/main" id="{52A46735-16C1-1744-827F-6913FF5F1ADD}"/>
              </a:ext>
            </a:extLst>
          </p:cNvPr>
          <p:cNvSpPr/>
          <p:nvPr/>
        </p:nvSpPr>
        <p:spPr>
          <a:xfrm>
            <a:off x="655267" y="716422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3" name="Oval 772">
            <a:extLst>
              <a:ext uri="{FF2B5EF4-FFF2-40B4-BE49-F238E27FC236}">
                <a16:creationId xmlns:a16="http://schemas.microsoft.com/office/drawing/2014/main" id="{80545639-B264-484A-B34B-5C1CA48A6A26}"/>
              </a:ext>
            </a:extLst>
          </p:cNvPr>
          <p:cNvSpPr/>
          <p:nvPr/>
        </p:nvSpPr>
        <p:spPr>
          <a:xfrm>
            <a:off x="709096" y="721804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4" name="Rectangle 773">
            <a:extLst>
              <a:ext uri="{FF2B5EF4-FFF2-40B4-BE49-F238E27FC236}">
                <a16:creationId xmlns:a16="http://schemas.microsoft.com/office/drawing/2014/main" id="{527A3E72-7C86-D64C-BB43-4954E477029D}"/>
              </a:ext>
            </a:extLst>
          </p:cNvPr>
          <p:cNvSpPr/>
          <p:nvPr/>
        </p:nvSpPr>
        <p:spPr>
          <a:xfrm>
            <a:off x="278520" y="75388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5" name="Oval 774">
            <a:extLst>
              <a:ext uri="{FF2B5EF4-FFF2-40B4-BE49-F238E27FC236}">
                <a16:creationId xmlns:a16="http://schemas.microsoft.com/office/drawing/2014/main" id="{B7B7459C-C230-2742-9D94-7F47A532B232}"/>
              </a:ext>
            </a:extLst>
          </p:cNvPr>
          <p:cNvSpPr/>
          <p:nvPr/>
        </p:nvSpPr>
        <p:spPr>
          <a:xfrm>
            <a:off x="332349" y="75926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6" name="Rectangle 775">
            <a:extLst>
              <a:ext uri="{FF2B5EF4-FFF2-40B4-BE49-F238E27FC236}">
                <a16:creationId xmlns:a16="http://schemas.microsoft.com/office/drawing/2014/main" id="{0B83F470-756D-DF49-AE36-6C5CBEE65544}"/>
              </a:ext>
            </a:extLst>
          </p:cNvPr>
          <p:cNvSpPr/>
          <p:nvPr/>
        </p:nvSpPr>
        <p:spPr>
          <a:xfrm>
            <a:off x="655267" y="75388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7" name="Oval 776">
            <a:extLst>
              <a:ext uri="{FF2B5EF4-FFF2-40B4-BE49-F238E27FC236}">
                <a16:creationId xmlns:a16="http://schemas.microsoft.com/office/drawing/2014/main" id="{C8BE7F03-E20B-024D-A0F8-AF29BC17FAF0}"/>
              </a:ext>
            </a:extLst>
          </p:cNvPr>
          <p:cNvSpPr/>
          <p:nvPr/>
        </p:nvSpPr>
        <p:spPr>
          <a:xfrm>
            <a:off x="709096" y="75926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1" name="Rectangle 630">
            <a:extLst>
              <a:ext uri="{FF2B5EF4-FFF2-40B4-BE49-F238E27FC236}">
                <a16:creationId xmlns:a16="http://schemas.microsoft.com/office/drawing/2014/main" id="{3291414E-609A-FD4C-B2E4-E9010288A94E}"/>
              </a:ext>
            </a:extLst>
          </p:cNvPr>
          <p:cNvSpPr/>
          <p:nvPr/>
        </p:nvSpPr>
        <p:spPr>
          <a:xfrm>
            <a:off x="2543255" y="4965632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65</a:t>
            </a:r>
          </a:p>
        </p:txBody>
      </p:sp>
      <p:sp>
        <p:nvSpPr>
          <p:cNvPr id="738" name="Rectangle 737">
            <a:extLst>
              <a:ext uri="{FF2B5EF4-FFF2-40B4-BE49-F238E27FC236}">
                <a16:creationId xmlns:a16="http://schemas.microsoft.com/office/drawing/2014/main" id="{ACC1BE61-E54D-5E4A-B3DF-F2FAC00292AF}"/>
              </a:ext>
            </a:extLst>
          </p:cNvPr>
          <p:cNvSpPr/>
          <p:nvPr/>
        </p:nvSpPr>
        <p:spPr>
          <a:xfrm>
            <a:off x="1192289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9" name="Oval 738">
            <a:extLst>
              <a:ext uri="{FF2B5EF4-FFF2-40B4-BE49-F238E27FC236}">
                <a16:creationId xmlns:a16="http://schemas.microsoft.com/office/drawing/2014/main" id="{BF5601EF-2276-2C4B-B44F-0937E478E2BB}"/>
              </a:ext>
            </a:extLst>
          </p:cNvPr>
          <p:cNvSpPr/>
          <p:nvPr/>
        </p:nvSpPr>
        <p:spPr>
          <a:xfrm>
            <a:off x="1246118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0" name="Rectangle 739">
            <a:extLst>
              <a:ext uri="{FF2B5EF4-FFF2-40B4-BE49-F238E27FC236}">
                <a16:creationId xmlns:a16="http://schemas.microsoft.com/office/drawing/2014/main" id="{94C21A66-6B4B-944D-9C6B-3C39C4E3F254}"/>
              </a:ext>
            </a:extLst>
          </p:cNvPr>
          <p:cNvSpPr/>
          <p:nvPr/>
        </p:nvSpPr>
        <p:spPr>
          <a:xfrm>
            <a:off x="1569036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1" name="Oval 740">
            <a:extLst>
              <a:ext uri="{FF2B5EF4-FFF2-40B4-BE49-F238E27FC236}">
                <a16:creationId xmlns:a16="http://schemas.microsoft.com/office/drawing/2014/main" id="{1DEE9609-B770-DE4F-A7C2-91ED1598A852}"/>
              </a:ext>
            </a:extLst>
          </p:cNvPr>
          <p:cNvSpPr/>
          <p:nvPr/>
        </p:nvSpPr>
        <p:spPr>
          <a:xfrm>
            <a:off x="1622865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2" name="Rectangle 741">
            <a:extLst>
              <a:ext uri="{FF2B5EF4-FFF2-40B4-BE49-F238E27FC236}">
                <a16:creationId xmlns:a16="http://schemas.microsoft.com/office/drawing/2014/main" id="{80AFDA09-86E7-EA41-8CB0-10AF385D630E}"/>
              </a:ext>
            </a:extLst>
          </p:cNvPr>
          <p:cNvSpPr/>
          <p:nvPr/>
        </p:nvSpPr>
        <p:spPr>
          <a:xfrm>
            <a:off x="1192289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3" name="Oval 742">
            <a:extLst>
              <a:ext uri="{FF2B5EF4-FFF2-40B4-BE49-F238E27FC236}">
                <a16:creationId xmlns:a16="http://schemas.microsoft.com/office/drawing/2014/main" id="{0823B7E3-8C10-264A-B3A2-E29013527EFE}"/>
              </a:ext>
            </a:extLst>
          </p:cNvPr>
          <p:cNvSpPr/>
          <p:nvPr/>
        </p:nvSpPr>
        <p:spPr>
          <a:xfrm>
            <a:off x="1246118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4" name="Rectangle 743">
            <a:extLst>
              <a:ext uri="{FF2B5EF4-FFF2-40B4-BE49-F238E27FC236}">
                <a16:creationId xmlns:a16="http://schemas.microsoft.com/office/drawing/2014/main" id="{20CEE5B2-D678-9942-9413-A877B455919C}"/>
              </a:ext>
            </a:extLst>
          </p:cNvPr>
          <p:cNvSpPr/>
          <p:nvPr/>
        </p:nvSpPr>
        <p:spPr>
          <a:xfrm>
            <a:off x="1569036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5" name="Oval 744">
            <a:extLst>
              <a:ext uri="{FF2B5EF4-FFF2-40B4-BE49-F238E27FC236}">
                <a16:creationId xmlns:a16="http://schemas.microsoft.com/office/drawing/2014/main" id="{079211E2-86D4-5442-85E6-1A99094A4E24}"/>
              </a:ext>
            </a:extLst>
          </p:cNvPr>
          <p:cNvSpPr/>
          <p:nvPr/>
        </p:nvSpPr>
        <p:spPr>
          <a:xfrm>
            <a:off x="1622865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6" name="Rectangle 745">
            <a:extLst>
              <a:ext uri="{FF2B5EF4-FFF2-40B4-BE49-F238E27FC236}">
                <a16:creationId xmlns:a16="http://schemas.microsoft.com/office/drawing/2014/main" id="{0B28609C-3724-EF4C-BC9B-642C5CFD89EB}"/>
              </a:ext>
            </a:extLst>
          </p:cNvPr>
          <p:cNvSpPr/>
          <p:nvPr/>
        </p:nvSpPr>
        <p:spPr>
          <a:xfrm>
            <a:off x="1192289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7" name="Oval 746">
            <a:extLst>
              <a:ext uri="{FF2B5EF4-FFF2-40B4-BE49-F238E27FC236}">
                <a16:creationId xmlns:a16="http://schemas.microsoft.com/office/drawing/2014/main" id="{7705C1CD-8923-0140-A91F-94093A6B3E85}"/>
              </a:ext>
            </a:extLst>
          </p:cNvPr>
          <p:cNvSpPr/>
          <p:nvPr/>
        </p:nvSpPr>
        <p:spPr>
          <a:xfrm>
            <a:off x="1246118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8" name="Rectangle 747">
            <a:extLst>
              <a:ext uri="{FF2B5EF4-FFF2-40B4-BE49-F238E27FC236}">
                <a16:creationId xmlns:a16="http://schemas.microsoft.com/office/drawing/2014/main" id="{C5149F2B-19AD-3C41-8AE6-BA82C663E961}"/>
              </a:ext>
            </a:extLst>
          </p:cNvPr>
          <p:cNvSpPr/>
          <p:nvPr/>
        </p:nvSpPr>
        <p:spPr>
          <a:xfrm>
            <a:off x="1569036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9" name="Oval 748">
            <a:extLst>
              <a:ext uri="{FF2B5EF4-FFF2-40B4-BE49-F238E27FC236}">
                <a16:creationId xmlns:a16="http://schemas.microsoft.com/office/drawing/2014/main" id="{E403A405-EB28-A745-947A-F6135B5AE64D}"/>
              </a:ext>
            </a:extLst>
          </p:cNvPr>
          <p:cNvSpPr/>
          <p:nvPr/>
        </p:nvSpPr>
        <p:spPr>
          <a:xfrm>
            <a:off x="1622865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0" name="Rectangle 749">
            <a:extLst>
              <a:ext uri="{FF2B5EF4-FFF2-40B4-BE49-F238E27FC236}">
                <a16:creationId xmlns:a16="http://schemas.microsoft.com/office/drawing/2014/main" id="{3A7E9992-BF2A-4C45-83FD-E7B5E0A57533}"/>
              </a:ext>
            </a:extLst>
          </p:cNvPr>
          <p:cNvSpPr/>
          <p:nvPr/>
        </p:nvSpPr>
        <p:spPr>
          <a:xfrm>
            <a:off x="1192289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1" name="Oval 750">
            <a:extLst>
              <a:ext uri="{FF2B5EF4-FFF2-40B4-BE49-F238E27FC236}">
                <a16:creationId xmlns:a16="http://schemas.microsoft.com/office/drawing/2014/main" id="{449B18D6-19F6-454F-A4B9-597B7175DA99}"/>
              </a:ext>
            </a:extLst>
          </p:cNvPr>
          <p:cNvSpPr/>
          <p:nvPr/>
        </p:nvSpPr>
        <p:spPr>
          <a:xfrm>
            <a:off x="1246118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2" name="Rectangle 751">
            <a:extLst>
              <a:ext uri="{FF2B5EF4-FFF2-40B4-BE49-F238E27FC236}">
                <a16:creationId xmlns:a16="http://schemas.microsoft.com/office/drawing/2014/main" id="{9C8E1312-D715-2540-A12C-EDE94AEEFA90}"/>
              </a:ext>
            </a:extLst>
          </p:cNvPr>
          <p:cNvSpPr/>
          <p:nvPr/>
        </p:nvSpPr>
        <p:spPr>
          <a:xfrm>
            <a:off x="1569036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3" name="Oval 752">
            <a:extLst>
              <a:ext uri="{FF2B5EF4-FFF2-40B4-BE49-F238E27FC236}">
                <a16:creationId xmlns:a16="http://schemas.microsoft.com/office/drawing/2014/main" id="{8C6FBF2A-F489-CC4B-B73C-6C5316714B66}"/>
              </a:ext>
            </a:extLst>
          </p:cNvPr>
          <p:cNvSpPr/>
          <p:nvPr/>
        </p:nvSpPr>
        <p:spPr>
          <a:xfrm>
            <a:off x="1622865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4" name="Rectangle 753">
            <a:extLst>
              <a:ext uri="{FF2B5EF4-FFF2-40B4-BE49-F238E27FC236}">
                <a16:creationId xmlns:a16="http://schemas.microsoft.com/office/drawing/2014/main" id="{3C68707D-1C0B-6141-9368-0BC115D70421}"/>
              </a:ext>
            </a:extLst>
          </p:cNvPr>
          <p:cNvSpPr/>
          <p:nvPr/>
        </p:nvSpPr>
        <p:spPr>
          <a:xfrm>
            <a:off x="1192289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5" name="Oval 754">
            <a:extLst>
              <a:ext uri="{FF2B5EF4-FFF2-40B4-BE49-F238E27FC236}">
                <a16:creationId xmlns:a16="http://schemas.microsoft.com/office/drawing/2014/main" id="{F557DBEA-9BDE-7E43-BA2E-9548C90399CB}"/>
              </a:ext>
            </a:extLst>
          </p:cNvPr>
          <p:cNvSpPr/>
          <p:nvPr/>
        </p:nvSpPr>
        <p:spPr>
          <a:xfrm>
            <a:off x="1246118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6" name="Rectangle 755">
            <a:extLst>
              <a:ext uri="{FF2B5EF4-FFF2-40B4-BE49-F238E27FC236}">
                <a16:creationId xmlns:a16="http://schemas.microsoft.com/office/drawing/2014/main" id="{11239386-D050-0F4D-9B62-D3AF38AA07F3}"/>
              </a:ext>
            </a:extLst>
          </p:cNvPr>
          <p:cNvSpPr/>
          <p:nvPr/>
        </p:nvSpPr>
        <p:spPr>
          <a:xfrm>
            <a:off x="1569036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7" name="Oval 756">
            <a:extLst>
              <a:ext uri="{FF2B5EF4-FFF2-40B4-BE49-F238E27FC236}">
                <a16:creationId xmlns:a16="http://schemas.microsoft.com/office/drawing/2014/main" id="{CD61B98F-1793-7A4E-B48C-1DD045B8A6C6}"/>
              </a:ext>
            </a:extLst>
          </p:cNvPr>
          <p:cNvSpPr/>
          <p:nvPr/>
        </p:nvSpPr>
        <p:spPr>
          <a:xfrm>
            <a:off x="1622865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8" name="Rectangle 717">
            <a:extLst>
              <a:ext uri="{FF2B5EF4-FFF2-40B4-BE49-F238E27FC236}">
                <a16:creationId xmlns:a16="http://schemas.microsoft.com/office/drawing/2014/main" id="{90238472-1661-6E45-BE02-0B6EE1EA1E94}"/>
              </a:ext>
            </a:extLst>
          </p:cNvPr>
          <p:cNvSpPr/>
          <p:nvPr/>
        </p:nvSpPr>
        <p:spPr>
          <a:xfrm>
            <a:off x="2113250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9" name="Oval 718">
            <a:extLst>
              <a:ext uri="{FF2B5EF4-FFF2-40B4-BE49-F238E27FC236}">
                <a16:creationId xmlns:a16="http://schemas.microsoft.com/office/drawing/2014/main" id="{9F31CFCB-F0AA-1046-B274-F1D45E032928}"/>
              </a:ext>
            </a:extLst>
          </p:cNvPr>
          <p:cNvSpPr/>
          <p:nvPr/>
        </p:nvSpPr>
        <p:spPr>
          <a:xfrm>
            <a:off x="2167079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0" name="Rectangle 719">
            <a:extLst>
              <a:ext uri="{FF2B5EF4-FFF2-40B4-BE49-F238E27FC236}">
                <a16:creationId xmlns:a16="http://schemas.microsoft.com/office/drawing/2014/main" id="{4B1D9000-1CEE-4D4C-A9DC-293B0AA2A22C}"/>
              </a:ext>
            </a:extLst>
          </p:cNvPr>
          <p:cNvSpPr/>
          <p:nvPr/>
        </p:nvSpPr>
        <p:spPr>
          <a:xfrm>
            <a:off x="2489997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1" name="Oval 720">
            <a:extLst>
              <a:ext uri="{FF2B5EF4-FFF2-40B4-BE49-F238E27FC236}">
                <a16:creationId xmlns:a16="http://schemas.microsoft.com/office/drawing/2014/main" id="{15122168-1801-BC4A-AD01-5A3141124600}"/>
              </a:ext>
            </a:extLst>
          </p:cNvPr>
          <p:cNvSpPr/>
          <p:nvPr/>
        </p:nvSpPr>
        <p:spPr>
          <a:xfrm>
            <a:off x="2543826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2" name="Rectangle 721">
            <a:extLst>
              <a:ext uri="{FF2B5EF4-FFF2-40B4-BE49-F238E27FC236}">
                <a16:creationId xmlns:a16="http://schemas.microsoft.com/office/drawing/2014/main" id="{21E8F09F-5A9A-384F-8B6E-3F4F06D28425}"/>
              </a:ext>
            </a:extLst>
          </p:cNvPr>
          <p:cNvSpPr/>
          <p:nvPr/>
        </p:nvSpPr>
        <p:spPr>
          <a:xfrm>
            <a:off x="2113250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3" name="Oval 722">
            <a:extLst>
              <a:ext uri="{FF2B5EF4-FFF2-40B4-BE49-F238E27FC236}">
                <a16:creationId xmlns:a16="http://schemas.microsoft.com/office/drawing/2014/main" id="{98C3DCBE-1C05-8049-9F0E-92D8B56986D4}"/>
              </a:ext>
            </a:extLst>
          </p:cNvPr>
          <p:cNvSpPr/>
          <p:nvPr/>
        </p:nvSpPr>
        <p:spPr>
          <a:xfrm>
            <a:off x="2167079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4" name="Rectangle 723">
            <a:extLst>
              <a:ext uri="{FF2B5EF4-FFF2-40B4-BE49-F238E27FC236}">
                <a16:creationId xmlns:a16="http://schemas.microsoft.com/office/drawing/2014/main" id="{BF4F1136-4226-3B4F-B211-329DA0377381}"/>
              </a:ext>
            </a:extLst>
          </p:cNvPr>
          <p:cNvSpPr/>
          <p:nvPr/>
        </p:nvSpPr>
        <p:spPr>
          <a:xfrm>
            <a:off x="2489997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5" name="Oval 724">
            <a:extLst>
              <a:ext uri="{FF2B5EF4-FFF2-40B4-BE49-F238E27FC236}">
                <a16:creationId xmlns:a16="http://schemas.microsoft.com/office/drawing/2014/main" id="{970727D3-63E7-6645-AB3B-FC351D908322}"/>
              </a:ext>
            </a:extLst>
          </p:cNvPr>
          <p:cNvSpPr/>
          <p:nvPr/>
        </p:nvSpPr>
        <p:spPr>
          <a:xfrm>
            <a:off x="2543826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6" name="Rectangle 725">
            <a:extLst>
              <a:ext uri="{FF2B5EF4-FFF2-40B4-BE49-F238E27FC236}">
                <a16:creationId xmlns:a16="http://schemas.microsoft.com/office/drawing/2014/main" id="{F6C8956E-9EBF-4F4A-9EB9-E460A51D68A5}"/>
              </a:ext>
            </a:extLst>
          </p:cNvPr>
          <p:cNvSpPr/>
          <p:nvPr/>
        </p:nvSpPr>
        <p:spPr>
          <a:xfrm>
            <a:off x="2113250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7" name="Oval 726">
            <a:extLst>
              <a:ext uri="{FF2B5EF4-FFF2-40B4-BE49-F238E27FC236}">
                <a16:creationId xmlns:a16="http://schemas.microsoft.com/office/drawing/2014/main" id="{665AF83B-3A4C-504E-97BD-5920EAD5A587}"/>
              </a:ext>
            </a:extLst>
          </p:cNvPr>
          <p:cNvSpPr/>
          <p:nvPr/>
        </p:nvSpPr>
        <p:spPr>
          <a:xfrm>
            <a:off x="2167079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8" name="Rectangle 727">
            <a:extLst>
              <a:ext uri="{FF2B5EF4-FFF2-40B4-BE49-F238E27FC236}">
                <a16:creationId xmlns:a16="http://schemas.microsoft.com/office/drawing/2014/main" id="{A2EBFEDD-60F8-5746-96E0-DDB11EB772A3}"/>
              </a:ext>
            </a:extLst>
          </p:cNvPr>
          <p:cNvSpPr/>
          <p:nvPr/>
        </p:nvSpPr>
        <p:spPr>
          <a:xfrm>
            <a:off x="2489997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9" name="Oval 728">
            <a:extLst>
              <a:ext uri="{FF2B5EF4-FFF2-40B4-BE49-F238E27FC236}">
                <a16:creationId xmlns:a16="http://schemas.microsoft.com/office/drawing/2014/main" id="{DF9D4FC4-A378-E04D-AE41-8677F0CB3323}"/>
              </a:ext>
            </a:extLst>
          </p:cNvPr>
          <p:cNvSpPr/>
          <p:nvPr/>
        </p:nvSpPr>
        <p:spPr>
          <a:xfrm>
            <a:off x="2543826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0" name="Rectangle 729">
            <a:extLst>
              <a:ext uri="{FF2B5EF4-FFF2-40B4-BE49-F238E27FC236}">
                <a16:creationId xmlns:a16="http://schemas.microsoft.com/office/drawing/2014/main" id="{53085BBB-A787-BF4B-93B2-8DADA51B8E09}"/>
              </a:ext>
            </a:extLst>
          </p:cNvPr>
          <p:cNvSpPr/>
          <p:nvPr/>
        </p:nvSpPr>
        <p:spPr>
          <a:xfrm>
            <a:off x="2113250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1" name="Oval 730">
            <a:extLst>
              <a:ext uri="{FF2B5EF4-FFF2-40B4-BE49-F238E27FC236}">
                <a16:creationId xmlns:a16="http://schemas.microsoft.com/office/drawing/2014/main" id="{AE56F670-E9D8-B64E-9BB3-0F732CB6C4D6}"/>
              </a:ext>
            </a:extLst>
          </p:cNvPr>
          <p:cNvSpPr/>
          <p:nvPr/>
        </p:nvSpPr>
        <p:spPr>
          <a:xfrm>
            <a:off x="2167079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2" name="Rectangle 731">
            <a:extLst>
              <a:ext uri="{FF2B5EF4-FFF2-40B4-BE49-F238E27FC236}">
                <a16:creationId xmlns:a16="http://schemas.microsoft.com/office/drawing/2014/main" id="{1EBDF809-F07A-F543-A807-791A5F6D4073}"/>
              </a:ext>
            </a:extLst>
          </p:cNvPr>
          <p:cNvSpPr/>
          <p:nvPr/>
        </p:nvSpPr>
        <p:spPr>
          <a:xfrm>
            <a:off x="2489997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3" name="Oval 732">
            <a:extLst>
              <a:ext uri="{FF2B5EF4-FFF2-40B4-BE49-F238E27FC236}">
                <a16:creationId xmlns:a16="http://schemas.microsoft.com/office/drawing/2014/main" id="{D8F0717B-D056-E04E-BE80-E2B34D413840}"/>
              </a:ext>
            </a:extLst>
          </p:cNvPr>
          <p:cNvSpPr/>
          <p:nvPr/>
        </p:nvSpPr>
        <p:spPr>
          <a:xfrm>
            <a:off x="2543826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4" name="Rectangle 733">
            <a:extLst>
              <a:ext uri="{FF2B5EF4-FFF2-40B4-BE49-F238E27FC236}">
                <a16:creationId xmlns:a16="http://schemas.microsoft.com/office/drawing/2014/main" id="{A142F54D-24A9-6149-917C-E8D621664348}"/>
              </a:ext>
            </a:extLst>
          </p:cNvPr>
          <p:cNvSpPr/>
          <p:nvPr/>
        </p:nvSpPr>
        <p:spPr>
          <a:xfrm>
            <a:off x="2113250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5" name="Oval 734">
            <a:extLst>
              <a:ext uri="{FF2B5EF4-FFF2-40B4-BE49-F238E27FC236}">
                <a16:creationId xmlns:a16="http://schemas.microsoft.com/office/drawing/2014/main" id="{2651D04C-7037-7A4C-B715-643FFABE72B6}"/>
              </a:ext>
            </a:extLst>
          </p:cNvPr>
          <p:cNvSpPr/>
          <p:nvPr/>
        </p:nvSpPr>
        <p:spPr>
          <a:xfrm>
            <a:off x="2167079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6" name="Rectangle 735">
            <a:extLst>
              <a:ext uri="{FF2B5EF4-FFF2-40B4-BE49-F238E27FC236}">
                <a16:creationId xmlns:a16="http://schemas.microsoft.com/office/drawing/2014/main" id="{7925D91E-2411-864B-85B3-61B1A72A86C2}"/>
              </a:ext>
            </a:extLst>
          </p:cNvPr>
          <p:cNvSpPr/>
          <p:nvPr/>
        </p:nvSpPr>
        <p:spPr>
          <a:xfrm>
            <a:off x="2489997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7" name="Oval 736">
            <a:extLst>
              <a:ext uri="{FF2B5EF4-FFF2-40B4-BE49-F238E27FC236}">
                <a16:creationId xmlns:a16="http://schemas.microsoft.com/office/drawing/2014/main" id="{D3F0A595-A6E2-1541-9A8A-A11D3924C20A}"/>
              </a:ext>
            </a:extLst>
          </p:cNvPr>
          <p:cNvSpPr/>
          <p:nvPr/>
        </p:nvSpPr>
        <p:spPr>
          <a:xfrm>
            <a:off x="2543826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8" name="Rectangle 697">
            <a:extLst>
              <a:ext uri="{FF2B5EF4-FFF2-40B4-BE49-F238E27FC236}">
                <a16:creationId xmlns:a16="http://schemas.microsoft.com/office/drawing/2014/main" id="{AECB047F-492D-3D4D-BAE6-434050F1B49E}"/>
              </a:ext>
            </a:extLst>
          </p:cNvPr>
          <p:cNvSpPr/>
          <p:nvPr/>
        </p:nvSpPr>
        <p:spPr>
          <a:xfrm>
            <a:off x="3033218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9" name="Oval 698">
            <a:extLst>
              <a:ext uri="{FF2B5EF4-FFF2-40B4-BE49-F238E27FC236}">
                <a16:creationId xmlns:a16="http://schemas.microsoft.com/office/drawing/2014/main" id="{AC4A0296-58B8-6244-845F-165B456360EA}"/>
              </a:ext>
            </a:extLst>
          </p:cNvPr>
          <p:cNvSpPr/>
          <p:nvPr/>
        </p:nvSpPr>
        <p:spPr>
          <a:xfrm>
            <a:off x="3087047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0" name="Rectangle 699">
            <a:extLst>
              <a:ext uri="{FF2B5EF4-FFF2-40B4-BE49-F238E27FC236}">
                <a16:creationId xmlns:a16="http://schemas.microsoft.com/office/drawing/2014/main" id="{487695CD-8DE8-2F4A-A49E-B68F690CA1A0}"/>
              </a:ext>
            </a:extLst>
          </p:cNvPr>
          <p:cNvSpPr/>
          <p:nvPr/>
        </p:nvSpPr>
        <p:spPr>
          <a:xfrm>
            <a:off x="3409965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1" name="Oval 700">
            <a:extLst>
              <a:ext uri="{FF2B5EF4-FFF2-40B4-BE49-F238E27FC236}">
                <a16:creationId xmlns:a16="http://schemas.microsoft.com/office/drawing/2014/main" id="{D134236F-7300-AC43-B59F-78F3D98DC653}"/>
              </a:ext>
            </a:extLst>
          </p:cNvPr>
          <p:cNvSpPr/>
          <p:nvPr/>
        </p:nvSpPr>
        <p:spPr>
          <a:xfrm>
            <a:off x="3463794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2" name="Rectangle 701">
            <a:extLst>
              <a:ext uri="{FF2B5EF4-FFF2-40B4-BE49-F238E27FC236}">
                <a16:creationId xmlns:a16="http://schemas.microsoft.com/office/drawing/2014/main" id="{2B863A7D-F696-3145-A2BC-9F58C02017CC}"/>
              </a:ext>
            </a:extLst>
          </p:cNvPr>
          <p:cNvSpPr/>
          <p:nvPr/>
        </p:nvSpPr>
        <p:spPr>
          <a:xfrm>
            <a:off x="3033218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3" name="Oval 702">
            <a:extLst>
              <a:ext uri="{FF2B5EF4-FFF2-40B4-BE49-F238E27FC236}">
                <a16:creationId xmlns:a16="http://schemas.microsoft.com/office/drawing/2014/main" id="{A9187EEF-60EB-854F-BF1F-1A741D31B4A8}"/>
              </a:ext>
            </a:extLst>
          </p:cNvPr>
          <p:cNvSpPr/>
          <p:nvPr/>
        </p:nvSpPr>
        <p:spPr>
          <a:xfrm>
            <a:off x="3087047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4" name="Rectangle 703">
            <a:extLst>
              <a:ext uri="{FF2B5EF4-FFF2-40B4-BE49-F238E27FC236}">
                <a16:creationId xmlns:a16="http://schemas.microsoft.com/office/drawing/2014/main" id="{C8A914CC-FD39-7F45-8CEB-7B405C6A4CA3}"/>
              </a:ext>
            </a:extLst>
          </p:cNvPr>
          <p:cNvSpPr/>
          <p:nvPr/>
        </p:nvSpPr>
        <p:spPr>
          <a:xfrm>
            <a:off x="3409965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5" name="Oval 704">
            <a:extLst>
              <a:ext uri="{FF2B5EF4-FFF2-40B4-BE49-F238E27FC236}">
                <a16:creationId xmlns:a16="http://schemas.microsoft.com/office/drawing/2014/main" id="{EC4AF9A7-AFFF-D04F-A42D-1E979C42FECC}"/>
              </a:ext>
            </a:extLst>
          </p:cNvPr>
          <p:cNvSpPr/>
          <p:nvPr/>
        </p:nvSpPr>
        <p:spPr>
          <a:xfrm>
            <a:off x="3463794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6" name="Rectangle 705">
            <a:extLst>
              <a:ext uri="{FF2B5EF4-FFF2-40B4-BE49-F238E27FC236}">
                <a16:creationId xmlns:a16="http://schemas.microsoft.com/office/drawing/2014/main" id="{AB84A84A-C71D-F94E-A969-1A9EE7AD195F}"/>
              </a:ext>
            </a:extLst>
          </p:cNvPr>
          <p:cNvSpPr/>
          <p:nvPr/>
        </p:nvSpPr>
        <p:spPr>
          <a:xfrm>
            <a:off x="3033218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7" name="Oval 706">
            <a:extLst>
              <a:ext uri="{FF2B5EF4-FFF2-40B4-BE49-F238E27FC236}">
                <a16:creationId xmlns:a16="http://schemas.microsoft.com/office/drawing/2014/main" id="{9497D4EB-CFB9-D941-99BD-7427FA5DB438}"/>
              </a:ext>
            </a:extLst>
          </p:cNvPr>
          <p:cNvSpPr/>
          <p:nvPr/>
        </p:nvSpPr>
        <p:spPr>
          <a:xfrm>
            <a:off x="3087047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8" name="Rectangle 707">
            <a:extLst>
              <a:ext uri="{FF2B5EF4-FFF2-40B4-BE49-F238E27FC236}">
                <a16:creationId xmlns:a16="http://schemas.microsoft.com/office/drawing/2014/main" id="{41736F70-ADD6-334C-9E4E-E5330173A0A8}"/>
              </a:ext>
            </a:extLst>
          </p:cNvPr>
          <p:cNvSpPr/>
          <p:nvPr/>
        </p:nvSpPr>
        <p:spPr>
          <a:xfrm>
            <a:off x="3409965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9" name="Oval 708">
            <a:extLst>
              <a:ext uri="{FF2B5EF4-FFF2-40B4-BE49-F238E27FC236}">
                <a16:creationId xmlns:a16="http://schemas.microsoft.com/office/drawing/2014/main" id="{EBFF71BA-220C-164D-A385-587E5B75C285}"/>
              </a:ext>
            </a:extLst>
          </p:cNvPr>
          <p:cNvSpPr/>
          <p:nvPr/>
        </p:nvSpPr>
        <p:spPr>
          <a:xfrm>
            <a:off x="3463794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0" name="Rectangle 709">
            <a:extLst>
              <a:ext uri="{FF2B5EF4-FFF2-40B4-BE49-F238E27FC236}">
                <a16:creationId xmlns:a16="http://schemas.microsoft.com/office/drawing/2014/main" id="{A80EF48F-0B47-8549-9EA9-DEC8C0F0064B}"/>
              </a:ext>
            </a:extLst>
          </p:cNvPr>
          <p:cNvSpPr/>
          <p:nvPr/>
        </p:nvSpPr>
        <p:spPr>
          <a:xfrm>
            <a:off x="3033218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" name="Oval 710">
            <a:extLst>
              <a:ext uri="{FF2B5EF4-FFF2-40B4-BE49-F238E27FC236}">
                <a16:creationId xmlns:a16="http://schemas.microsoft.com/office/drawing/2014/main" id="{03414D2C-C548-3344-A32C-497439DC60DE}"/>
              </a:ext>
            </a:extLst>
          </p:cNvPr>
          <p:cNvSpPr/>
          <p:nvPr/>
        </p:nvSpPr>
        <p:spPr>
          <a:xfrm>
            <a:off x="3087047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2" name="Rectangle 711">
            <a:extLst>
              <a:ext uri="{FF2B5EF4-FFF2-40B4-BE49-F238E27FC236}">
                <a16:creationId xmlns:a16="http://schemas.microsoft.com/office/drawing/2014/main" id="{CF3B4371-A4C2-7645-9567-EEC4C3782FDC}"/>
              </a:ext>
            </a:extLst>
          </p:cNvPr>
          <p:cNvSpPr/>
          <p:nvPr/>
        </p:nvSpPr>
        <p:spPr>
          <a:xfrm>
            <a:off x="3409965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3" name="Oval 712">
            <a:extLst>
              <a:ext uri="{FF2B5EF4-FFF2-40B4-BE49-F238E27FC236}">
                <a16:creationId xmlns:a16="http://schemas.microsoft.com/office/drawing/2014/main" id="{1EEAB85C-1DC4-E544-AF21-CA8D17889D97}"/>
              </a:ext>
            </a:extLst>
          </p:cNvPr>
          <p:cNvSpPr/>
          <p:nvPr/>
        </p:nvSpPr>
        <p:spPr>
          <a:xfrm>
            <a:off x="3463794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4" name="Rectangle 713">
            <a:extLst>
              <a:ext uri="{FF2B5EF4-FFF2-40B4-BE49-F238E27FC236}">
                <a16:creationId xmlns:a16="http://schemas.microsoft.com/office/drawing/2014/main" id="{1E70912B-C38F-054C-84FB-254FDAFDABCE}"/>
              </a:ext>
            </a:extLst>
          </p:cNvPr>
          <p:cNvSpPr/>
          <p:nvPr/>
        </p:nvSpPr>
        <p:spPr>
          <a:xfrm>
            <a:off x="3033218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5" name="Oval 714">
            <a:extLst>
              <a:ext uri="{FF2B5EF4-FFF2-40B4-BE49-F238E27FC236}">
                <a16:creationId xmlns:a16="http://schemas.microsoft.com/office/drawing/2014/main" id="{D3C93063-C06E-E34B-88D2-0BA34A097A30}"/>
              </a:ext>
            </a:extLst>
          </p:cNvPr>
          <p:cNvSpPr/>
          <p:nvPr/>
        </p:nvSpPr>
        <p:spPr>
          <a:xfrm>
            <a:off x="3087047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6" name="Rectangle 715">
            <a:extLst>
              <a:ext uri="{FF2B5EF4-FFF2-40B4-BE49-F238E27FC236}">
                <a16:creationId xmlns:a16="http://schemas.microsoft.com/office/drawing/2014/main" id="{2153E0DA-9F0E-BC41-BCDD-619F276B9870}"/>
              </a:ext>
            </a:extLst>
          </p:cNvPr>
          <p:cNvSpPr/>
          <p:nvPr/>
        </p:nvSpPr>
        <p:spPr>
          <a:xfrm>
            <a:off x="3409965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" name="Oval 716">
            <a:extLst>
              <a:ext uri="{FF2B5EF4-FFF2-40B4-BE49-F238E27FC236}">
                <a16:creationId xmlns:a16="http://schemas.microsoft.com/office/drawing/2014/main" id="{011D6E64-A49B-564B-AAA4-8ED18F73E092}"/>
              </a:ext>
            </a:extLst>
          </p:cNvPr>
          <p:cNvSpPr/>
          <p:nvPr/>
        </p:nvSpPr>
        <p:spPr>
          <a:xfrm>
            <a:off x="3463794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8" name="Rectangle 677">
            <a:extLst>
              <a:ext uri="{FF2B5EF4-FFF2-40B4-BE49-F238E27FC236}">
                <a16:creationId xmlns:a16="http://schemas.microsoft.com/office/drawing/2014/main" id="{956D0982-2AA0-DA48-9EAE-E49EBE3F369A}"/>
              </a:ext>
            </a:extLst>
          </p:cNvPr>
          <p:cNvSpPr/>
          <p:nvPr/>
        </p:nvSpPr>
        <p:spPr>
          <a:xfrm>
            <a:off x="3946987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9" name="Oval 678">
            <a:extLst>
              <a:ext uri="{FF2B5EF4-FFF2-40B4-BE49-F238E27FC236}">
                <a16:creationId xmlns:a16="http://schemas.microsoft.com/office/drawing/2014/main" id="{0ACBB415-25AC-CE4A-91CF-554E80EF2434}"/>
              </a:ext>
            </a:extLst>
          </p:cNvPr>
          <p:cNvSpPr/>
          <p:nvPr/>
        </p:nvSpPr>
        <p:spPr>
          <a:xfrm>
            <a:off x="4000816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0" name="Rectangle 679">
            <a:extLst>
              <a:ext uri="{FF2B5EF4-FFF2-40B4-BE49-F238E27FC236}">
                <a16:creationId xmlns:a16="http://schemas.microsoft.com/office/drawing/2014/main" id="{B1E19D26-F4A6-104B-A212-A3A8B31C3D3A}"/>
              </a:ext>
            </a:extLst>
          </p:cNvPr>
          <p:cNvSpPr/>
          <p:nvPr/>
        </p:nvSpPr>
        <p:spPr>
          <a:xfrm>
            <a:off x="4323734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1" name="Oval 680">
            <a:extLst>
              <a:ext uri="{FF2B5EF4-FFF2-40B4-BE49-F238E27FC236}">
                <a16:creationId xmlns:a16="http://schemas.microsoft.com/office/drawing/2014/main" id="{8D466823-895C-A349-91C7-7E8B23A46E7E}"/>
              </a:ext>
            </a:extLst>
          </p:cNvPr>
          <p:cNvSpPr/>
          <p:nvPr/>
        </p:nvSpPr>
        <p:spPr>
          <a:xfrm>
            <a:off x="4377563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2" name="Rectangle 681">
            <a:extLst>
              <a:ext uri="{FF2B5EF4-FFF2-40B4-BE49-F238E27FC236}">
                <a16:creationId xmlns:a16="http://schemas.microsoft.com/office/drawing/2014/main" id="{47776D97-39E6-FC49-91AE-DB4CC8457905}"/>
              </a:ext>
            </a:extLst>
          </p:cNvPr>
          <p:cNvSpPr/>
          <p:nvPr/>
        </p:nvSpPr>
        <p:spPr>
          <a:xfrm>
            <a:off x="3946987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3" name="Oval 682">
            <a:extLst>
              <a:ext uri="{FF2B5EF4-FFF2-40B4-BE49-F238E27FC236}">
                <a16:creationId xmlns:a16="http://schemas.microsoft.com/office/drawing/2014/main" id="{0015FFDB-5392-F140-8F4F-4E61FF697EEA}"/>
              </a:ext>
            </a:extLst>
          </p:cNvPr>
          <p:cNvSpPr/>
          <p:nvPr/>
        </p:nvSpPr>
        <p:spPr>
          <a:xfrm>
            <a:off x="4000816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4" name="Rectangle 683">
            <a:extLst>
              <a:ext uri="{FF2B5EF4-FFF2-40B4-BE49-F238E27FC236}">
                <a16:creationId xmlns:a16="http://schemas.microsoft.com/office/drawing/2014/main" id="{9F3F0500-CA2E-884D-9C34-C7C47F52D716}"/>
              </a:ext>
            </a:extLst>
          </p:cNvPr>
          <p:cNvSpPr/>
          <p:nvPr/>
        </p:nvSpPr>
        <p:spPr>
          <a:xfrm>
            <a:off x="4323734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5" name="Oval 684">
            <a:extLst>
              <a:ext uri="{FF2B5EF4-FFF2-40B4-BE49-F238E27FC236}">
                <a16:creationId xmlns:a16="http://schemas.microsoft.com/office/drawing/2014/main" id="{B557D818-BEDA-424C-81DF-C46E30A8AA35}"/>
              </a:ext>
            </a:extLst>
          </p:cNvPr>
          <p:cNvSpPr/>
          <p:nvPr/>
        </p:nvSpPr>
        <p:spPr>
          <a:xfrm>
            <a:off x="4377563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6" name="Rectangle 685">
            <a:extLst>
              <a:ext uri="{FF2B5EF4-FFF2-40B4-BE49-F238E27FC236}">
                <a16:creationId xmlns:a16="http://schemas.microsoft.com/office/drawing/2014/main" id="{036B3A2F-3722-8E49-8590-CAD9E1505243}"/>
              </a:ext>
            </a:extLst>
          </p:cNvPr>
          <p:cNvSpPr/>
          <p:nvPr/>
        </p:nvSpPr>
        <p:spPr>
          <a:xfrm>
            <a:off x="3946987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7" name="Oval 686">
            <a:extLst>
              <a:ext uri="{FF2B5EF4-FFF2-40B4-BE49-F238E27FC236}">
                <a16:creationId xmlns:a16="http://schemas.microsoft.com/office/drawing/2014/main" id="{4B54426D-C805-C94C-8406-871A5FF94BC6}"/>
              </a:ext>
            </a:extLst>
          </p:cNvPr>
          <p:cNvSpPr/>
          <p:nvPr/>
        </p:nvSpPr>
        <p:spPr>
          <a:xfrm>
            <a:off x="4000816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8" name="Rectangle 687">
            <a:extLst>
              <a:ext uri="{FF2B5EF4-FFF2-40B4-BE49-F238E27FC236}">
                <a16:creationId xmlns:a16="http://schemas.microsoft.com/office/drawing/2014/main" id="{C4396225-17FA-0C41-A093-1C5494F4536B}"/>
              </a:ext>
            </a:extLst>
          </p:cNvPr>
          <p:cNvSpPr/>
          <p:nvPr/>
        </p:nvSpPr>
        <p:spPr>
          <a:xfrm>
            <a:off x="4323734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9" name="Oval 688">
            <a:extLst>
              <a:ext uri="{FF2B5EF4-FFF2-40B4-BE49-F238E27FC236}">
                <a16:creationId xmlns:a16="http://schemas.microsoft.com/office/drawing/2014/main" id="{40ECA682-5D00-D748-BB70-6B81997DD5AC}"/>
              </a:ext>
            </a:extLst>
          </p:cNvPr>
          <p:cNvSpPr/>
          <p:nvPr/>
        </p:nvSpPr>
        <p:spPr>
          <a:xfrm>
            <a:off x="4377563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0" name="Rectangle 689">
            <a:extLst>
              <a:ext uri="{FF2B5EF4-FFF2-40B4-BE49-F238E27FC236}">
                <a16:creationId xmlns:a16="http://schemas.microsoft.com/office/drawing/2014/main" id="{CDC4189F-07C0-1D48-A081-D4CC638A83B0}"/>
              </a:ext>
            </a:extLst>
          </p:cNvPr>
          <p:cNvSpPr/>
          <p:nvPr/>
        </p:nvSpPr>
        <p:spPr>
          <a:xfrm>
            <a:off x="3946987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1" name="Oval 690">
            <a:extLst>
              <a:ext uri="{FF2B5EF4-FFF2-40B4-BE49-F238E27FC236}">
                <a16:creationId xmlns:a16="http://schemas.microsoft.com/office/drawing/2014/main" id="{BFA09C32-8921-6D42-8049-2F0452D7A3AF}"/>
              </a:ext>
            </a:extLst>
          </p:cNvPr>
          <p:cNvSpPr/>
          <p:nvPr/>
        </p:nvSpPr>
        <p:spPr>
          <a:xfrm>
            <a:off x="4000816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2" name="Rectangle 691">
            <a:extLst>
              <a:ext uri="{FF2B5EF4-FFF2-40B4-BE49-F238E27FC236}">
                <a16:creationId xmlns:a16="http://schemas.microsoft.com/office/drawing/2014/main" id="{AF60D0FE-6272-1644-A728-90EB1B31834C}"/>
              </a:ext>
            </a:extLst>
          </p:cNvPr>
          <p:cNvSpPr/>
          <p:nvPr/>
        </p:nvSpPr>
        <p:spPr>
          <a:xfrm>
            <a:off x="4323734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3" name="Oval 692">
            <a:extLst>
              <a:ext uri="{FF2B5EF4-FFF2-40B4-BE49-F238E27FC236}">
                <a16:creationId xmlns:a16="http://schemas.microsoft.com/office/drawing/2014/main" id="{1AF5D41A-EC87-8141-BA38-226F91F19FE4}"/>
              </a:ext>
            </a:extLst>
          </p:cNvPr>
          <p:cNvSpPr/>
          <p:nvPr/>
        </p:nvSpPr>
        <p:spPr>
          <a:xfrm>
            <a:off x="4377563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4" name="Rectangle 693">
            <a:extLst>
              <a:ext uri="{FF2B5EF4-FFF2-40B4-BE49-F238E27FC236}">
                <a16:creationId xmlns:a16="http://schemas.microsoft.com/office/drawing/2014/main" id="{3C89A0D7-135B-7147-B805-8E459E27F964}"/>
              </a:ext>
            </a:extLst>
          </p:cNvPr>
          <p:cNvSpPr/>
          <p:nvPr/>
        </p:nvSpPr>
        <p:spPr>
          <a:xfrm>
            <a:off x="3946987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5" name="Oval 694">
            <a:extLst>
              <a:ext uri="{FF2B5EF4-FFF2-40B4-BE49-F238E27FC236}">
                <a16:creationId xmlns:a16="http://schemas.microsoft.com/office/drawing/2014/main" id="{049AC05E-A71E-7443-9C1E-79F9B8B1D713}"/>
              </a:ext>
            </a:extLst>
          </p:cNvPr>
          <p:cNvSpPr/>
          <p:nvPr/>
        </p:nvSpPr>
        <p:spPr>
          <a:xfrm>
            <a:off x="4000816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6" name="Rectangle 695">
            <a:extLst>
              <a:ext uri="{FF2B5EF4-FFF2-40B4-BE49-F238E27FC236}">
                <a16:creationId xmlns:a16="http://schemas.microsoft.com/office/drawing/2014/main" id="{441B8D45-D90F-DC48-8704-C4999176AAC7}"/>
              </a:ext>
            </a:extLst>
          </p:cNvPr>
          <p:cNvSpPr/>
          <p:nvPr/>
        </p:nvSpPr>
        <p:spPr>
          <a:xfrm>
            <a:off x="4323734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7" name="Oval 696">
            <a:extLst>
              <a:ext uri="{FF2B5EF4-FFF2-40B4-BE49-F238E27FC236}">
                <a16:creationId xmlns:a16="http://schemas.microsoft.com/office/drawing/2014/main" id="{2EA08220-C346-F645-8C16-9359C866A59E}"/>
              </a:ext>
            </a:extLst>
          </p:cNvPr>
          <p:cNvSpPr/>
          <p:nvPr/>
        </p:nvSpPr>
        <p:spPr>
          <a:xfrm>
            <a:off x="4377563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8" name="Rectangle 657">
            <a:extLst>
              <a:ext uri="{FF2B5EF4-FFF2-40B4-BE49-F238E27FC236}">
                <a16:creationId xmlns:a16="http://schemas.microsoft.com/office/drawing/2014/main" id="{00694616-70D7-7845-8A4A-CFB5CB4DF0DC}"/>
              </a:ext>
            </a:extLst>
          </p:cNvPr>
          <p:cNvSpPr/>
          <p:nvPr/>
        </p:nvSpPr>
        <p:spPr>
          <a:xfrm>
            <a:off x="4867948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9" name="Oval 658">
            <a:extLst>
              <a:ext uri="{FF2B5EF4-FFF2-40B4-BE49-F238E27FC236}">
                <a16:creationId xmlns:a16="http://schemas.microsoft.com/office/drawing/2014/main" id="{279FDC6C-FA1B-9940-996D-D1629019F852}"/>
              </a:ext>
            </a:extLst>
          </p:cNvPr>
          <p:cNvSpPr/>
          <p:nvPr/>
        </p:nvSpPr>
        <p:spPr>
          <a:xfrm>
            <a:off x="4921777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0" name="Rectangle 659">
            <a:extLst>
              <a:ext uri="{FF2B5EF4-FFF2-40B4-BE49-F238E27FC236}">
                <a16:creationId xmlns:a16="http://schemas.microsoft.com/office/drawing/2014/main" id="{FDCFE0F8-5AF7-A048-B17A-048564C388A0}"/>
              </a:ext>
            </a:extLst>
          </p:cNvPr>
          <p:cNvSpPr/>
          <p:nvPr/>
        </p:nvSpPr>
        <p:spPr>
          <a:xfrm>
            <a:off x="5244695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1" name="Oval 660">
            <a:extLst>
              <a:ext uri="{FF2B5EF4-FFF2-40B4-BE49-F238E27FC236}">
                <a16:creationId xmlns:a16="http://schemas.microsoft.com/office/drawing/2014/main" id="{19A6F1AA-B5B1-404E-8426-D1693576E5D0}"/>
              </a:ext>
            </a:extLst>
          </p:cNvPr>
          <p:cNvSpPr/>
          <p:nvPr/>
        </p:nvSpPr>
        <p:spPr>
          <a:xfrm>
            <a:off x="5298524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2" name="Rectangle 661">
            <a:extLst>
              <a:ext uri="{FF2B5EF4-FFF2-40B4-BE49-F238E27FC236}">
                <a16:creationId xmlns:a16="http://schemas.microsoft.com/office/drawing/2014/main" id="{F49682B6-8D15-774F-ADEB-6D0EF59692D8}"/>
              </a:ext>
            </a:extLst>
          </p:cNvPr>
          <p:cNvSpPr/>
          <p:nvPr/>
        </p:nvSpPr>
        <p:spPr>
          <a:xfrm>
            <a:off x="4867948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3" name="Oval 662">
            <a:extLst>
              <a:ext uri="{FF2B5EF4-FFF2-40B4-BE49-F238E27FC236}">
                <a16:creationId xmlns:a16="http://schemas.microsoft.com/office/drawing/2014/main" id="{4D3DCB32-FD45-D44C-9EC8-C349FAD52CBB}"/>
              </a:ext>
            </a:extLst>
          </p:cNvPr>
          <p:cNvSpPr/>
          <p:nvPr/>
        </p:nvSpPr>
        <p:spPr>
          <a:xfrm>
            <a:off x="4921777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4" name="Rectangle 663">
            <a:extLst>
              <a:ext uri="{FF2B5EF4-FFF2-40B4-BE49-F238E27FC236}">
                <a16:creationId xmlns:a16="http://schemas.microsoft.com/office/drawing/2014/main" id="{1CA5CA2D-D7B9-5244-B43F-A41C7DE6DE18}"/>
              </a:ext>
            </a:extLst>
          </p:cNvPr>
          <p:cNvSpPr/>
          <p:nvPr/>
        </p:nvSpPr>
        <p:spPr>
          <a:xfrm>
            <a:off x="5244695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5" name="Oval 664">
            <a:extLst>
              <a:ext uri="{FF2B5EF4-FFF2-40B4-BE49-F238E27FC236}">
                <a16:creationId xmlns:a16="http://schemas.microsoft.com/office/drawing/2014/main" id="{716DB051-BD3C-394B-B49B-1E51EC568BBB}"/>
              </a:ext>
            </a:extLst>
          </p:cNvPr>
          <p:cNvSpPr/>
          <p:nvPr/>
        </p:nvSpPr>
        <p:spPr>
          <a:xfrm>
            <a:off x="5298524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6" name="Rectangle 665">
            <a:extLst>
              <a:ext uri="{FF2B5EF4-FFF2-40B4-BE49-F238E27FC236}">
                <a16:creationId xmlns:a16="http://schemas.microsoft.com/office/drawing/2014/main" id="{55A4FAE4-1FD0-8942-BC2A-4493CC03E154}"/>
              </a:ext>
            </a:extLst>
          </p:cNvPr>
          <p:cNvSpPr/>
          <p:nvPr/>
        </p:nvSpPr>
        <p:spPr>
          <a:xfrm>
            <a:off x="4867948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7" name="Oval 666">
            <a:extLst>
              <a:ext uri="{FF2B5EF4-FFF2-40B4-BE49-F238E27FC236}">
                <a16:creationId xmlns:a16="http://schemas.microsoft.com/office/drawing/2014/main" id="{822E0D2B-58CC-EA4B-9245-BF54D001CCAA}"/>
              </a:ext>
            </a:extLst>
          </p:cNvPr>
          <p:cNvSpPr/>
          <p:nvPr/>
        </p:nvSpPr>
        <p:spPr>
          <a:xfrm>
            <a:off x="4921777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8" name="Rectangle 667">
            <a:extLst>
              <a:ext uri="{FF2B5EF4-FFF2-40B4-BE49-F238E27FC236}">
                <a16:creationId xmlns:a16="http://schemas.microsoft.com/office/drawing/2014/main" id="{16AEFE80-1640-AF4D-89A5-0984A490B246}"/>
              </a:ext>
            </a:extLst>
          </p:cNvPr>
          <p:cNvSpPr/>
          <p:nvPr/>
        </p:nvSpPr>
        <p:spPr>
          <a:xfrm>
            <a:off x="5244695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9" name="Oval 668">
            <a:extLst>
              <a:ext uri="{FF2B5EF4-FFF2-40B4-BE49-F238E27FC236}">
                <a16:creationId xmlns:a16="http://schemas.microsoft.com/office/drawing/2014/main" id="{7B5B7678-1A53-464E-9B65-D7F847CD81DF}"/>
              </a:ext>
            </a:extLst>
          </p:cNvPr>
          <p:cNvSpPr/>
          <p:nvPr/>
        </p:nvSpPr>
        <p:spPr>
          <a:xfrm>
            <a:off x="5298524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0" name="Rectangle 669">
            <a:extLst>
              <a:ext uri="{FF2B5EF4-FFF2-40B4-BE49-F238E27FC236}">
                <a16:creationId xmlns:a16="http://schemas.microsoft.com/office/drawing/2014/main" id="{24A168F6-24CF-3A4D-B5C0-42B99C03312E}"/>
              </a:ext>
            </a:extLst>
          </p:cNvPr>
          <p:cNvSpPr/>
          <p:nvPr/>
        </p:nvSpPr>
        <p:spPr>
          <a:xfrm>
            <a:off x="4867948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1" name="Oval 670">
            <a:extLst>
              <a:ext uri="{FF2B5EF4-FFF2-40B4-BE49-F238E27FC236}">
                <a16:creationId xmlns:a16="http://schemas.microsoft.com/office/drawing/2014/main" id="{7B91EA83-3A6E-C741-A5DB-9439E864EE50}"/>
              </a:ext>
            </a:extLst>
          </p:cNvPr>
          <p:cNvSpPr/>
          <p:nvPr/>
        </p:nvSpPr>
        <p:spPr>
          <a:xfrm>
            <a:off x="4921777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2" name="Rectangle 671">
            <a:extLst>
              <a:ext uri="{FF2B5EF4-FFF2-40B4-BE49-F238E27FC236}">
                <a16:creationId xmlns:a16="http://schemas.microsoft.com/office/drawing/2014/main" id="{B2CBBBB1-16FD-1442-897F-D113EDD79488}"/>
              </a:ext>
            </a:extLst>
          </p:cNvPr>
          <p:cNvSpPr/>
          <p:nvPr/>
        </p:nvSpPr>
        <p:spPr>
          <a:xfrm>
            <a:off x="5244695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3" name="Oval 672">
            <a:extLst>
              <a:ext uri="{FF2B5EF4-FFF2-40B4-BE49-F238E27FC236}">
                <a16:creationId xmlns:a16="http://schemas.microsoft.com/office/drawing/2014/main" id="{4FA23A05-23E0-6D45-BD0F-2202B8D27F6F}"/>
              </a:ext>
            </a:extLst>
          </p:cNvPr>
          <p:cNvSpPr/>
          <p:nvPr/>
        </p:nvSpPr>
        <p:spPr>
          <a:xfrm>
            <a:off x="5298524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4" name="Rectangle 673">
            <a:extLst>
              <a:ext uri="{FF2B5EF4-FFF2-40B4-BE49-F238E27FC236}">
                <a16:creationId xmlns:a16="http://schemas.microsoft.com/office/drawing/2014/main" id="{E24D9D40-3BD3-934B-8E49-3836FFA5A3F6}"/>
              </a:ext>
            </a:extLst>
          </p:cNvPr>
          <p:cNvSpPr/>
          <p:nvPr/>
        </p:nvSpPr>
        <p:spPr>
          <a:xfrm>
            <a:off x="4867948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5" name="Oval 674">
            <a:extLst>
              <a:ext uri="{FF2B5EF4-FFF2-40B4-BE49-F238E27FC236}">
                <a16:creationId xmlns:a16="http://schemas.microsoft.com/office/drawing/2014/main" id="{6D43B708-145B-1646-BC36-82222678B5A7}"/>
              </a:ext>
            </a:extLst>
          </p:cNvPr>
          <p:cNvSpPr/>
          <p:nvPr/>
        </p:nvSpPr>
        <p:spPr>
          <a:xfrm>
            <a:off x="4921777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6" name="Rectangle 675">
            <a:extLst>
              <a:ext uri="{FF2B5EF4-FFF2-40B4-BE49-F238E27FC236}">
                <a16:creationId xmlns:a16="http://schemas.microsoft.com/office/drawing/2014/main" id="{7C55883E-8722-CB40-9894-950CBC4B384F}"/>
              </a:ext>
            </a:extLst>
          </p:cNvPr>
          <p:cNvSpPr/>
          <p:nvPr/>
        </p:nvSpPr>
        <p:spPr>
          <a:xfrm>
            <a:off x="5244695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7" name="Oval 676">
            <a:extLst>
              <a:ext uri="{FF2B5EF4-FFF2-40B4-BE49-F238E27FC236}">
                <a16:creationId xmlns:a16="http://schemas.microsoft.com/office/drawing/2014/main" id="{EA20A3AC-C363-1644-8DCC-ADFC265EA957}"/>
              </a:ext>
            </a:extLst>
          </p:cNvPr>
          <p:cNvSpPr/>
          <p:nvPr/>
        </p:nvSpPr>
        <p:spPr>
          <a:xfrm>
            <a:off x="5298524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8" name="Rectangle 637">
            <a:extLst>
              <a:ext uri="{FF2B5EF4-FFF2-40B4-BE49-F238E27FC236}">
                <a16:creationId xmlns:a16="http://schemas.microsoft.com/office/drawing/2014/main" id="{54B317AD-7D9A-9D4C-95AB-A14B21FE3A06}"/>
              </a:ext>
            </a:extLst>
          </p:cNvPr>
          <p:cNvSpPr/>
          <p:nvPr/>
        </p:nvSpPr>
        <p:spPr>
          <a:xfrm>
            <a:off x="5790815" y="6061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9" name="Oval 638">
            <a:extLst>
              <a:ext uri="{FF2B5EF4-FFF2-40B4-BE49-F238E27FC236}">
                <a16:creationId xmlns:a16="http://schemas.microsoft.com/office/drawing/2014/main" id="{B5BAAC7F-38DC-2F4A-B25B-AFE6D5C034A2}"/>
              </a:ext>
            </a:extLst>
          </p:cNvPr>
          <p:cNvSpPr/>
          <p:nvPr/>
        </p:nvSpPr>
        <p:spPr>
          <a:xfrm>
            <a:off x="5844644" y="6115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0" name="Rectangle 639">
            <a:extLst>
              <a:ext uri="{FF2B5EF4-FFF2-40B4-BE49-F238E27FC236}">
                <a16:creationId xmlns:a16="http://schemas.microsoft.com/office/drawing/2014/main" id="{AB4F7808-F0B1-3B41-A4A6-58A9F5C543E7}"/>
              </a:ext>
            </a:extLst>
          </p:cNvPr>
          <p:cNvSpPr/>
          <p:nvPr/>
        </p:nvSpPr>
        <p:spPr>
          <a:xfrm>
            <a:off x="6167562" y="6061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2" name="Rectangle 641">
            <a:extLst>
              <a:ext uri="{FF2B5EF4-FFF2-40B4-BE49-F238E27FC236}">
                <a16:creationId xmlns:a16="http://schemas.microsoft.com/office/drawing/2014/main" id="{AF3FD389-099D-D248-BCA3-3262580384DA}"/>
              </a:ext>
            </a:extLst>
          </p:cNvPr>
          <p:cNvSpPr/>
          <p:nvPr/>
        </p:nvSpPr>
        <p:spPr>
          <a:xfrm>
            <a:off x="5790815" y="643855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3" name="Oval 642">
            <a:extLst>
              <a:ext uri="{FF2B5EF4-FFF2-40B4-BE49-F238E27FC236}">
                <a16:creationId xmlns:a16="http://schemas.microsoft.com/office/drawing/2014/main" id="{0427A520-5FE1-3C47-8AFF-9C17B4A6AB5B}"/>
              </a:ext>
            </a:extLst>
          </p:cNvPr>
          <p:cNvSpPr/>
          <p:nvPr/>
        </p:nvSpPr>
        <p:spPr>
          <a:xfrm>
            <a:off x="5844644" y="649237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4" name="Rectangle 643">
            <a:extLst>
              <a:ext uri="{FF2B5EF4-FFF2-40B4-BE49-F238E27FC236}">
                <a16:creationId xmlns:a16="http://schemas.microsoft.com/office/drawing/2014/main" id="{8D911BFB-6D91-2042-8C5C-CC69C8E7C3A6}"/>
              </a:ext>
            </a:extLst>
          </p:cNvPr>
          <p:cNvSpPr/>
          <p:nvPr/>
        </p:nvSpPr>
        <p:spPr>
          <a:xfrm>
            <a:off x="6167562" y="643855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6" name="Rectangle 645">
            <a:extLst>
              <a:ext uri="{FF2B5EF4-FFF2-40B4-BE49-F238E27FC236}">
                <a16:creationId xmlns:a16="http://schemas.microsoft.com/office/drawing/2014/main" id="{E48BB9AD-BBFF-0142-9838-BF3E23931008}"/>
              </a:ext>
            </a:extLst>
          </p:cNvPr>
          <p:cNvSpPr/>
          <p:nvPr/>
        </p:nvSpPr>
        <p:spPr>
          <a:xfrm>
            <a:off x="5790815" y="68153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7" name="Oval 646">
            <a:extLst>
              <a:ext uri="{FF2B5EF4-FFF2-40B4-BE49-F238E27FC236}">
                <a16:creationId xmlns:a16="http://schemas.microsoft.com/office/drawing/2014/main" id="{CE7540CC-1CA9-E744-B5A5-DBA07AF28EB8}"/>
              </a:ext>
            </a:extLst>
          </p:cNvPr>
          <p:cNvSpPr/>
          <p:nvPr/>
        </p:nvSpPr>
        <p:spPr>
          <a:xfrm>
            <a:off x="5844644" y="68691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8" name="Rectangle 647">
            <a:extLst>
              <a:ext uri="{FF2B5EF4-FFF2-40B4-BE49-F238E27FC236}">
                <a16:creationId xmlns:a16="http://schemas.microsoft.com/office/drawing/2014/main" id="{40875313-2A58-F446-ABFF-370EBA491D33}"/>
              </a:ext>
            </a:extLst>
          </p:cNvPr>
          <p:cNvSpPr/>
          <p:nvPr/>
        </p:nvSpPr>
        <p:spPr>
          <a:xfrm>
            <a:off x="6167562" y="68153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0" name="Rectangle 649">
            <a:extLst>
              <a:ext uri="{FF2B5EF4-FFF2-40B4-BE49-F238E27FC236}">
                <a16:creationId xmlns:a16="http://schemas.microsoft.com/office/drawing/2014/main" id="{B56FD272-4001-5F44-AECA-4ACD60B0BF7E}"/>
              </a:ext>
            </a:extLst>
          </p:cNvPr>
          <p:cNvSpPr/>
          <p:nvPr/>
        </p:nvSpPr>
        <p:spPr>
          <a:xfrm>
            <a:off x="5790815" y="7192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1" name="Oval 650">
            <a:extLst>
              <a:ext uri="{FF2B5EF4-FFF2-40B4-BE49-F238E27FC236}">
                <a16:creationId xmlns:a16="http://schemas.microsoft.com/office/drawing/2014/main" id="{9DDD8C2F-DBE7-6546-B883-AB227D8F439F}"/>
              </a:ext>
            </a:extLst>
          </p:cNvPr>
          <p:cNvSpPr/>
          <p:nvPr/>
        </p:nvSpPr>
        <p:spPr>
          <a:xfrm>
            <a:off x="5844644" y="7245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2" name="Rectangle 651">
            <a:extLst>
              <a:ext uri="{FF2B5EF4-FFF2-40B4-BE49-F238E27FC236}">
                <a16:creationId xmlns:a16="http://schemas.microsoft.com/office/drawing/2014/main" id="{D99E35C0-BB7B-0A4E-93BA-31FEAD68E912}"/>
              </a:ext>
            </a:extLst>
          </p:cNvPr>
          <p:cNvSpPr/>
          <p:nvPr/>
        </p:nvSpPr>
        <p:spPr>
          <a:xfrm>
            <a:off x="6167562" y="7192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4" name="Rectangle 653">
            <a:extLst>
              <a:ext uri="{FF2B5EF4-FFF2-40B4-BE49-F238E27FC236}">
                <a16:creationId xmlns:a16="http://schemas.microsoft.com/office/drawing/2014/main" id="{E1F8E636-CC7A-854B-BC38-7EB9B5F63F55}"/>
              </a:ext>
            </a:extLst>
          </p:cNvPr>
          <p:cNvSpPr/>
          <p:nvPr/>
        </p:nvSpPr>
        <p:spPr>
          <a:xfrm>
            <a:off x="5790815" y="756665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5" name="Oval 654">
            <a:extLst>
              <a:ext uri="{FF2B5EF4-FFF2-40B4-BE49-F238E27FC236}">
                <a16:creationId xmlns:a16="http://schemas.microsoft.com/office/drawing/2014/main" id="{FF89C7F8-66EA-4B47-92E3-D4EDAC35E292}"/>
              </a:ext>
            </a:extLst>
          </p:cNvPr>
          <p:cNvSpPr/>
          <p:nvPr/>
        </p:nvSpPr>
        <p:spPr>
          <a:xfrm>
            <a:off x="5844644" y="762047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6" name="Rectangle 655">
            <a:extLst>
              <a:ext uri="{FF2B5EF4-FFF2-40B4-BE49-F238E27FC236}">
                <a16:creationId xmlns:a16="http://schemas.microsoft.com/office/drawing/2014/main" id="{49323FC4-2069-714F-88A7-A2C073D48404}"/>
              </a:ext>
            </a:extLst>
          </p:cNvPr>
          <p:cNvSpPr/>
          <p:nvPr/>
        </p:nvSpPr>
        <p:spPr>
          <a:xfrm>
            <a:off x="6167562" y="756665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2316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DEFFEFF-5854-3B44-A1F9-7C1E0730249D}"/>
              </a:ext>
            </a:extLst>
          </p:cNvPr>
          <p:cNvCxnSpPr/>
          <p:nvPr/>
        </p:nvCxnSpPr>
        <p:spPr>
          <a:xfrm>
            <a:off x="154745" y="4360985"/>
            <a:ext cx="6513341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>
            <a:extLst>
              <a:ext uri="{FF2B5EF4-FFF2-40B4-BE49-F238E27FC236}">
                <a16:creationId xmlns:a16="http://schemas.microsoft.com/office/drawing/2014/main" id="{90ACFDAB-3B85-DA46-82DF-81B6D988BC8A}"/>
              </a:ext>
            </a:extLst>
          </p:cNvPr>
          <p:cNvSpPr/>
          <p:nvPr/>
        </p:nvSpPr>
        <p:spPr>
          <a:xfrm>
            <a:off x="264053" y="134544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7D52C2C7-8B2F-9044-B4B1-D0283A5D1406}"/>
              </a:ext>
            </a:extLst>
          </p:cNvPr>
          <p:cNvSpPr/>
          <p:nvPr/>
        </p:nvSpPr>
        <p:spPr>
          <a:xfrm>
            <a:off x="317882" y="139926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71794A61-23EC-4C4C-BF09-AB7F32F11C6A}"/>
              </a:ext>
            </a:extLst>
          </p:cNvPr>
          <p:cNvSpPr/>
          <p:nvPr/>
        </p:nvSpPr>
        <p:spPr>
          <a:xfrm>
            <a:off x="640800" y="134544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AFF40E47-C1A0-C64A-B6E2-2123C6F86D6D}"/>
              </a:ext>
            </a:extLst>
          </p:cNvPr>
          <p:cNvSpPr/>
          <p:nvPr/>
        </p:nvSpPr>
        <p:spPr>
          <a:xfrm>
            <a:off x="694629" y="139926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73F1132D-97D1-E748-923D-F9628D5C5005}"/>
              </a:ext>
            </a:extLst>
          </p:cNvPr>
          <p:cNvSpPr/>
          <p:nvPr/>
        </p:nvSpPr>
        <p:spPr>
          <a:xfrm>
            <a:off x="264053" y="172218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5A769A14-5828-234F-A33E-C12064C7B63E}"/>
              </a:ext>
            </a:extLst>
          </p:cNvPr>
          <p:cNvSpPr/>
          <p:nvPr/>
        </p:nvSpPr>
        <p:spPr>
          <a:xfrm>
            <a:off x="317882" y="177600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FCF797D1-73F1-BB4A-8B9A-FE7F1CFD23DE}"/>
              </a:ext>
            </a:extLst>
          </p:cNvPr>
          <p:cNvSpPr/>
          <p:nvPr/>
        </p:nvSpPr>
        <p:spPr>
          <a:xfrm>
            <a:off x="640800" y="172218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E5281CEE-3A2E-B84B-A0DE-7F42DC423C47}"/>
              </a:ext>
            </a:extLst>
          </p:cNvPr>
          <p:cNvSpPr/>
          <p:nvPr/>
        </p:nvSpPr>
        <p:spPr>
          <a:xfrm>
            <a:off x="694629" y="177600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969CFEF-B710-CE43-8557-94654A74AAEB}"/>
              </a:ext>
            </a:extLst>
          </p:cNvPr>
          <p:cNvSpPr/>
          <p:nvPr/>
        </p:nvSpPr>
        <p:spPr>
          <a:xfrm>
            <a:off x="264053" y="209893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E7BF1E33-4BB8-7F4B-90E7-B957E2802384}"/>
              </a:ext>
            </a:extLst>
          </p:cNvPr>
          <p:cNvSpPr/>
          <p:nvPr/>
        </p:nvSpPr>
        <p:spPr>
          <a:xfrm>
            <a:off x="317882" y="215275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D04A6A76-75D9-ED4C-B0F0-FAC7988683B0}"/>
              </a:ext>
            </a:extLst>
          </p:cNvPr>
          <p:cNvSpPr/>
          <p:nvPr/>
        </p:nvSpPr>
        <p:spPr>
          <a:xfrm>
            <a:off x="640800" y="209893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A76D96CF-3095-DE47-8CC9-CADDDF3C4302}"/>
              </a:ext>
            </a:extLst>
          </p:cNvPr>
          <p:cNvSpPr/>
          <p:nvPr/>
        </p:nvSpPr>
        <p:spPr>
          <a:xfrm>
            <a:off x="694629" y="215275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72E6890A-EFE7-BF45-8590-A42363D67BA1}"/>
              </a:ext>
            </a:extLst>
          </p:cNvPr>
          <p:cNvSpPr/>
          <p:nvPr/>
        </p:nvSpPr>
        <p:spPr>
          <a:xfrm>
            <a:off x="264053" y="247567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D452CA27-E550-0844-A532-8134127712B9}"/>
              </a:ext>
            </a:extLst>
          </p:cNvPr>
          <p:cNvSpPr/>
          <p:nvPr/>
        </p:nvSpPr>
        <p:spPr>
          <a:xfrm>
            <a:off x="317882" y="252950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8983F05D-D6EC-324D-AE86-DD6AA4493D31}"/>
              </a:ext>
            </a:extLst>
          </p:cNvPr>
          <p:cNvSpPr/>
          <p:nvPr/>
        </p:nvSpPr>
        <p:spPr>
          <a:xfrm>
            <a:off x="640800" y="247567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D5389BB5-4D4C-9E41-B2B5-7C008C7176DA}"/>
              </a:ext>
            </a:extLst>
          </p:cNvPr>
          <p:cNvSpPr/>
          <p:nvPr/>
        </p:nvSpPr>
        <p:spPr>
          <a:xfrm>
            <a:off x="694629" y="252950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C26BC6F5-67C1-774F-A09C-C9BC080BEC95}"/>
              </a:ext>
            </a:extLst>
          </p:cNvPr>
          <p:cNvSpPr/>
          <p:nvPr/>
        </p:nvSpPr>
        <p:spPr>
          <a:xfrm>
            <a:off x="264053" y="28502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B60FDA45-988A-B24C-9052-06EADFF77D71}"/>
              </a:ext>
            </a:extLst>
          </p:cNvPr>
          <p:cNvSpPr/>
          <p:nvPr/>
        </p:nvSpPr>
        <p:spPr>
          <a:xfrm>
            <a:off x="317882" y="29040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4F7003C1-F165-6F48-8CE3-2F8F04F6AB3F}"/>
              </a:ext>
            </a:extLst>
          </p:cNvPr>
          <p:cNvSpPr/>
          <p:nvPr/>
        </p:nvSpPr>
        <p:spPr>
          <a:xfrm>
            <a:off x="640800" y="28502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3205B8A7-5582-D949-9536-1F6D717C51FB}"/>
              </a:ext>
            </a:extLst>
          </p:cNvPr>
          <p:cNvSpPr/>
          <p:nvPr/>
        </p:nvSpPr>
        <p:spPr>
          <a:xfrm>
            <a:off x="694629" y="29040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9" name="Rectangle 388">
            <a:extLst>
              <a:ext uri="{FF2B5EF4-FFF2-40B4-BE49-F238E27FC236}">
                <a16:creationId xmlns:a16="http://schemas.microsoft.com/office/drawing/2014/main" id="{11B134B7-73E4-6E44-AF32-B9241DB7A835}"/>
              </a:ext>
            </a:extLst>
          </p:cNvPr>
          <p:cNvSpPr/>
          <p:nvPr/>
        </p:nvSpPr>
        <p:spPr>
          <a:xfrm>
            <a:off x="2528788" y="277091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65</a:t>
            </a: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CC1E28D9-FA55-A44B-83BE-A4C94D5F528B}"/>
              </a:ext>
            </a:extLst>
          </p:cNvPr>
          <p:cNvSpPr/>
          <p:nvPr/>
        </p:nvSpPr>
        <p:spPr>
          <a:xfrm>
            <a:off x="1177822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CC606955-4A7D-C442-A6D2-B4D4F222A7B0}"/>
              </a:ext>
            </a:extLst>
          </p:cNvPr>
          <p:cNvSpPr/>
          <p:nvPr/>
        </p:nvSpPr>
        <p:spPr>
          <a:xfrm>
            <a:off x="1231651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FEC2EE22-249D-0E41-9E23-ABD07DE7D932}"/>
              </a:ext>
            </a:extLst>
          </p:cNvPr>
          <p:cNvSpPr/>
          <p:nvPr/>
        </p:nvSpPr>
        <p:spPr>
          <a:xfrm>
            <a:off x="1554569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7BCB5C98-93EC-B94B-94F6-BA334F3675C5}"/>
              </a:ext>
            </a:extLst>
          </p:cNvPr>
          <p:cNvSpPr/>
          <p:nvPr/>
        </p:nvSpPr>
        <p:spPr>
          <a:xfrm>
            <a:off x="1608398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9F506447-10EA-AE4D-BEC1-0EFF5B82DDEB}"/>
              </a:ext>
            </a:extLst>
          </p:cNvPr>
          <p:cNvSpPr/>
          <p:nvPr/>
        </p:nvSpPr>
        <p:spPr>
          <a:xfrm>
            <a:off x="1177822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val 226">
            <a:extLst>
              <a:ext uri="{FF2B5EF4-FFF2-40B4-BE49-F238E27FC236}">
                <a16:creationId xmlns:a16="http://schemas.microsoft.com/office/drawing/2014/main" id="{BA155824-B406-5A42-85FE-89D8608DD142}"/>
              </a:ext>
            </a:extLst>
          </p:cNvPr>
          <p:cNvSpPr/>
          <p:nvPr/>
        </p:nvSpPr>
        <p:spPr>
          <a:xfrm>
            <a:off x="1231651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A9B6BA6F-DFB9-FF4C-918C-126E3DC97B7E}"/>
              </a:ext>
            </a:extLst>
          </p:cNvPr>
          <p:cNvSpPr/>
          <p:nvPr/>
        </p:nvSpPr>
        <p:spPr>
          <a:xfrm>
            <a:off x="1554569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48DE251D-472F-C142-84F1-96A54A100D4F}"/>
              </a:ext>
            </a:extLst>
          </p:cNvPr>
          <p:cNvSpPr/>
          <p:nvPr/>
        </p:nvSpPr>
        <p:spPr>
          <a:xfrm>
            <a:off x="1608398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45B01B12-0C00-CC40-A2EA-D85B49293988}"/>
              </a:ext>
            </a:extLst>
          </p:cNvPr>
          <p:cNvSpPr/>
          <p:nvPr/>
        </p:nvSpPr>
        <p:spPr>
          <a:xfrm>
            <a:off x="1177822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4AD0807B-2CCC-BD49-A2AC-C2BC37031249}"/>
              </a:ext>
            </a:extLst>
          </p:cNvPr>
          <p:cNvSpPr/>
          <p:nvPr/>
        </p:nvSpPr>
        <p:spPr>
          <a:xfrm>
            <a:off x="1231651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4F9A9A77-DB1F-ED46-A47D-CE9B21F4DD70}"/>
              </a:ext>
            </a:extLst>
          </p:cNvPr>
          <p:cNvSpPr/>
          <p:nvPr/>
        </p:nvSpPr>
        <p:spPr>
          <a:xfrm>
            <a:off x="1554569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Oval 232">
            <a:extLst>
              <a:ext uri="{FF2B5EF4-FFF2-40B4-BE49-F238E27FC236}">
                <a16:creationId xmlns:a16="http://schemas.microsoft.com/office/drawing/2014/main" id="{AFA327D9-7B90-0F4C-B957-EEF864016267}"/>
              </a:ext>
            </a:extLst>
          </p:cNvPr>
          <p:cNvSpPr/>
          <p:nvPr/>
        </p:nvSpPr>
        <p:spPr>
          <a:xfrm>
            <a:off x="1608398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1B72635D-F90F-2E4A-BB6C-3476A11AFF95}"/>
              </a:ext>
            </a:extLst>
          </p:cNvPr>
          <p:cNvSpPr/>
          <p:nvPr/>
        </p:nvSpPr>
        <p:spPr>
          <a:xfrm>
            <a:off x="1177822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val 234">
            <a:extLst>
              <a:ext uri="{FF2B5EF4-FFF2-40B4-BE49-F238E27FC236}">
                <a16:creationId xmlns:a16="http://schemas.microsoft.com/office/drawing/2014/main" id="{00277412-7A32-F442-A079-FAE23BD3DBC1}"/>
              </a:ext>
            </a:extLst>
          </p:cNvPr>
          <p:cNvSpPr/>
          <p:nvPr/>
        </p:nvSpPr>
        <p:spPr>
          <a:xfrm>
            <a:off x="1231651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746654BB-F0FD-A04F-A9B4-370614ED2005}"/>
              </a:ext>
            </a:extLst>
          </p:cNvPr>
          <p:cNvSpPr/>
          <p:nvPr/>
        </p:nvSpPr>
        <p:spPr>
          <a:xfrm>
            <a:off x="1554569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val 236">
            <a:extLst>
              <a:ext uri="{FF2B5EF4-FFF2-40B4-BE49-F238E27FC236}">
                <a16:creationId xmlns:a16="http://schemas.microsoft.com/office/drawing/2014/main" id="{35E4AB35-9304-D240-AF66-0786890FC786}"/>
              </a:ext>
            </a:extLst>
          </p:cNvPr>
          <p:cNvSpPr/>
          <p:nvPr/>
        </p:nvSpPr>
        <p:spPr>
          <a:xfrm>
            <a:off x="1608398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073BF757-4EB2-004A-9848-6CE382BEF011}"/>
              </a:ext>
            </a:extLst>
          </p:cNvPr>
          <p:cNvSpPr/>
          <p:nvPr/>
        </p:nvSpPr>
        <p:spPr>
          <a:xfrm>
            <a:off x="1177822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val 238">
            <a:extLst>
              <a:ext uri="{FF2B5EF4-FFF2-40B4-BE49-F238E27FC236}">
                <a16:creationId xmlns:a16="http://schemas.microsoft.com/office/drawing/2014/main" id="{309DE92C-66E2-2B44-BAD1-E1E20D008781}"/>
              </a:ext>
            </a:extLst>
          </p:cNvPr>
          <p:cNvSpPr/>
          <p:nvPr/>
        </p:nvSpPr>
        <p:spPr>
          <a:xfrm>
            <a:off x="1231651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9A811B2C-5DB0-454C-ACFD-8CAD3551F661}"/>
              </a:ext>
            </a:extLst>
          </p:cNvPr>
          <p:cNvSpPr/>
          <p:nvPr/>
        </p:nvSpPr>
        <p:spPr>
          <a:xfrm>
            <a:off x="1554569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val 240">
            <a:extLst>
              <a:ext uri="{FF2B5EF4-FFF2-40B4-BE49-F238E27FC236}">
                <a16:creationId xmlns:a16="http://schemas.microsoft.com/office/drawing/2014/main" id="{966F09AF-0764-D148-B2EC-ACF06634CC6A}"/>
              </a:ext>
            </a:extLst>
          </p:cNvPr>
          <p:cNvSpPr/>
          <p:nvPr/>
        </p:nvSpPr>
        <p:spPr>
          <a:xfrm>
            <a:off x="1608398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59F7ED70-BF92-814E-AE0B-65B544623B9C}"/>
              </a:ext>
            </a:extLst>
          </p:cNvPr>
          <p:cNvSpPr/>
          <p:nvPr/>
        </p:nvSpPr>
        <p:spPr>
          <a:xfrm>
            <a:off x="2098783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074D2A16-5450-544B-B6D0-90801BBF7EE8}"/>
              </a:ext>
            </a:extLst>
          </p:cNvPr>
          <p:cNvSpPr/>
          <p:nvPr/>
        </p:nvSpPr>
        <p:spPr>
          <a:xfrm>
            <a:off x="2152612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3DC47AAC-A009-2D45-933A-F295D1228EA5}"/>
              </a:ext>
            </a:extLst>
          </p:cNvPr>
          <p:cNvSpPr/>
          <p:nvPr/>
        </p:nvSpPr>
        <p:spPr>
          <a:xfrm>
            <a:off x="2475530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BFC12E21-EB10-9745-AD06-75F5B755DEFD}"/>
              </a:ext>
            </a:extLst>
          </p:cNvPr>
          <p:cNvSpPr/>
          <p:nvPr/>
        </p:nvSpPr>
        <p:spPr>
          <a:xfrm>
            <a:off x="2529359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6BFF782F-33ED-1544-83E7-8299052E2C0C}"/>
              </a:ext>
            </a:extLst>
          </p:cNvPr>
          <p:cNvSpPr/>
          <p:nvPr/>
        </p:nvSpPr>
        <p:spPr>
          <a:xfrm>
            <a:off x="2098783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1386DCC9-EAA9-4F4D-9B0B-7253A8C5C42A}"/>
              </a:ext>
            </a:extLst>
          </p:cNvPr>
          <p:cNvSpPr/>
          <p:nvPr/>
        </p:nvSpPr>
        <p:spPr>
          <a:xfrm>
            <a:off x="2152612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4451A393-7B34-314F-9D78-381B851457FD}"/>
              </a:ext>
            </a:extLst>
          </p:cNvPr>
          <p:cNvSpPr/>
          <p:nvPr/>
        </p:nvSpPr>
        <p:spPr>
          <a:xfrm>
            <a:off x="2475530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1E7F8768-7AC4-8845-93AD-249DA9D6A86A}"/>
              </a:ext>
            </a:extLst>
          </p:cNvPr>
          <p:cNvSpPr/>
          <p:nvPr/>
        </p:nvSpPr>
        <p:spPr>
          <a:xfrm>
            <a:off x="2529359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CE4D9560-E5B7-8445-A904-91F154089072}"/>
              </a:ext>
            </a:extLst>
          </p:cNvPr>
          <p:cNvSpPr/>
          <p:nvPr/>
        </p:nvSpPr>
        <p:spPr>
          <a:xfrm>
            <a:off x="2098783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C1BDAE5F-E40B-0D4D-AAD3-5E58B68B311B}"/>
              </a:ext>
            </a:extLst>
          </p:cNvPr>
          <p:cNvSpPr/>
          <p:nvPr/>
        </p:nvSpPr>
        <p:spPr>
          <a:xfrm>
            <a:off x="2152612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3F9075F8-30C5-7543-8678-D11C472B3347}"/>
              </a:ext>
            </a:extLst>
          </p:cNvPr>
          <p:cNvSpPr/>
          <p:nvPr/>
        </p:nvSpPr>
        <p:spPr>
          <a:xfrm>
            <a:off x="2475530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3FA86CF5-0502-2C44-83BA-71D3977F5DF0}"/>
              </a:ext>
            </a:extLst>
          </p:cNvPr>
          <p:cNvSpPr/>
          <p:nvPr/>
        </p:nvSpPr>
        <p:spPr>
          <a:xfrm>
            <a:off x="2529359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F4F1A3CC-9AFD-9440-B9DA-EA2CEDF372D1}"/>
              </a:ext>
            </a:extLst>
          </p:cNvPr>
          <p:cNvSpPr/>
          <p:nvPr/>
        </p:nvSpPr>
        <p:spPr>
          <a:xfrm>
            <a:off x="2098783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A33DCFE7-D66D-B641-A52E-6DE0CAC67778}"/>
              </a:ext>
            </a:extLst>
          </p:cNvPr>
          <p:cNvSpPr/>
          <p:nvPr/>
        </p:nvSpPr>
        <p:spPr>
          <a:xfrm>
            <a:off x="2152612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226B0852-AE8A-4B4E-95BC-AD6344AB60DC}"/>
              </a:ext>
            </a:extLst>
          </p:cNvPr>
          <p:cNvSpPr/>
          <p:nvPr/>
        </p:nvSpPr>
        <p:spPr>
          <a:xfrm>
            <a:off x="2475530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46D866CB-A35F-3B49-86CE-22CA2F5868AD}"/>
              </a:ext>
            </a:extLst>
          </p:cNvPr>
          <p:cNvSpPr/>
          <p:nvPr/>
        </p:nvSpPr>
        <p:spPr>
          <a:xfrm>
            <a:off x="2529359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F8586B17-1B48-7B4C-A73C-D0DA761E59A4}"/>
              </a:ext>
            </a:extLst>
          </p:cNvPr>
          <p:cNvSpPr/>
          <p:nvPr/>
        </p:nvSpPr>
        <p:spPr>
          <a:xfrm>
            <a:off x="2098783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E36A7C9C-E0A4-B44A-ABC5-6594883B011D}"/>
              </a:ext>
            </a:extLst>
          </p:cNvPr>
          <p:cNvSpPr/>
          <p:nvPr/>
        </p:nvSpPr>
        <p:spPr>
          <a:xfrm>
            <a:off x="2152612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0679CD8D-E589-1A48-8DCA-0AAEF440EFD0}"/>
              </a:ext>
            </a:extLst>
          </p:cNvPr>
          <p:cNvSpPr/>
          <p:nvPr/>
        </p:nvSpPr>
        <p:spPr>
          <a:xfrm>
            <a:off x="2475530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C9C6A82F-4E1D-6741-BC94-2BE6DBCF13B6}"/>
              </a:ext>
            </a:extLst>
          </p:cNvPr>
          <p:cNvSpPr/>
          <p:nvPr/>
        </p:nvSpPr>
        <p:spPr>
          <a:xfrm>
            <a:off x="2529359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2" name="Rectangle 341">
            <a:extLst>
              <a:ext uri="{FF2B5EF4-FFF2-40B4-BE49-F238E27FC236}">
                <a16:creationId xmlns:a16="http://schemas.microsoft.com/office/drawing/2014/main" id="{29FCA5BC-80D9-BD4C-901D-EC2EE48D84D5}"/>
              </a:ext>
            </a:extLst>
          </p:cNvPr>
          <p:cNvSpPr/>
          <p:nvPr/>
        </p:nvSpPr>
        <p:spPr>
          <a:xfrm>
            <a:off x="3018751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Oval 342">
            <a:extLst>
              <a:ext uri="{FF2B5EF4-FFF2-40B4-BE49-F238E27FC236}">
                <a16:creationId xmlns:a16="http://schemas.microsoft.com/office/drawing/2014/main" id="{C9CD84FF-7FC7-8047-92D1-7F1F4A8B8ADF}"/>
              </a:ext>
            </a:extLst>
          </p:cNvPr>
          <p:cNvSpPr/>
          <p:nvPr/>
        </p:nvSpPr>
        <p:spPr>
          <a:xfrm>
            <a:off x="3072580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76BB1381-C916-414C-91EC-0FCE7579FF97}"/>
              </a:ext>
            </a:extLst>
          </p:cNvPr>
          <p:cNvSpPr/>
          <p:nvPr/>
        </p:nvSpPr>
        <p:spPr>
          <a:xfrm>
            <a:off x="3395498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Oval 344">
            <a:extLst>
              <a:ext uri="{FF2B5EF4-FFF2-40B4-BE49-F238E27FC236}">
                <a16:creationId xmlns:a16="http://schemas.microsoft.com/office/drawing/2014/main" id="{57CE1648-668B-B74D-A652-312429662171}"/>
              </a:ext>
            </a:extLst>
          </p:cNvPr>
          <p:cNvSpPr/>
          <p:nvPr/>
        </p:nvSpPr>
        <p:spPr>
          <a:xfrm>
            <a:off x="3449327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F62F4F60-F8A4-6A4D-96A1-742B945F589B}"/>
              </a:ext>
            </a:extLst>
          </p:cNvPr>
          <p:cNvSpPr/>
          <p:nvPr/>
        </p:nvSpPr>
        <p:spPr>
          <a:xfrm>
            <a:off x="3018751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Oval 346">
            <a:extLst>
              <a:ext uri="{FF2B5EF4-FFF2-40B4-BE49-F238E27FC236}">
                <a16:creationId xmlns:a16="http://schemas.microsoft.com/office/drawing/2014/main" id="{EC74AFA6-3FF3-8148-92FF-5AE162966B76}"/>
              </a:ext>
            </a:extLst>
          </p:cNvPr>
          <p:cNvSpPr/>
          <p:nvPr/>
        </p:nvSpPr>
        <p:spPr>
          <a:xfrm>
            <a:off x="3072580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B36F0AC4-1D15-8441-8DDD-8561A589E36E}"/>
              </a:ext>
            </a:extLst>
          </p:cNvPr>
          <p:cNvSpPr/>
          <p:nvPr/>
        </p:nvSpPr>
        <p:spPr>
          <a:xfrm>
            <a:off x="3395498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Oval 348">
            <a:extLst>
              <a:ext uri="{FF2B5EF4-FFF2-40B4-BE49-F238E27FC236}">
                <a16:creationId xmlns:a16="http://schemas.microsoft.com/office/drawing/2014/main" id="{DCB33E86-B84C-CB40-BF0D-C7BCE47E1C99}"/>
              </a:ext>
            </a:extLst>
          </p:cNvPr>
          <p:cNvSpPr/>
          <p:nvPr/>
        </p:nvSpPr>
        <p:spPr>
          <a:xfrm>
            <a:off x="3449327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0" name="Rectangle 349">
            <a:extLst>
              <a:ext uri="{FF2B5EF4-FFF2-40B4-BE49-F238E27FC236}">
                <a16:creationId xmlns:a16="http://schemas.microsoft.com/office/drawing/2014/main" id="{14D6BF98-F834-464C-8AEC-25D64C8FBC49}"/>
              </a:ext>
            </a:extLst>
          </p:cNvPr>
          <p:cNvSpPr/>
          <p:nvPr/>
        </p:nvSpPr>
        <p:spPr>
          <a:xfrm>
            <a:off x="3018751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Oval 350">
            <a:extLst>
              <a:ext uri="{FF2B5EF4-FFF2-40B4-BE49-F238E27FC236}">
                <a16:creationId xmlns:a16="http://schemas.microsoft.com/office/drawing/2014/main" id="{0809A383-3E3D-AF4F-9DEC-9B1911AA6219}"/>
              </a:ext>
            </a:extLst>
          </p:cNvPr>
          <p:cNvSpPr/>
          <p:nvPr/>
        </p:nvSpPr>
        <p:spPr>
          <a:xfrm>
            <a:off x="3072580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2" name="Rectangle 351">
            <a:extLst>
              <a:ext uri="{FF2B5EF4-FFF2-40B4-BE49-F238E27FC236}">
                <a16:creationId xmlns:a16="http://schemas.microsoft.com/office/drawing/2014/main" id="{9EDC5235-B113-3F4E-AB7A-F21BAD3C1F9C}"/>
              </a:ext>
            </a:extLst>
          </p:cNvPr>
          <p:cNvSpPr/>
          <p:nvPr/>
        </p:nvSpPr>
        <p:spPr>
          <a:xfrm>
            <a:off x="3395498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Oval 352">
            <a:extLst>
              <a:ext uri="{FF2B5EF4-FFF2-40B4-BE49-F238E27FC236}">
                <a16:creationId xmlns:a16="http://schemas.microsoft.com/office/drawing/2014/main" id="{1AA60ADA-C428-394F-974F-C5772B66D884}"/>
              </a:ext>
            </a:extLst>
          </p:cNvPr>
          <p:cNvSpPr/>
          <p:nvPr/>
        </p:nvSpPr>
        <p:spPr>
          <a:xfrm>
            <a:off x="3449327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4" name="Rectangle 353">
            <a:extLst>
              <a:ext uri="{FF2B5EF4-FFF2-40B4-BE49-F238E27FC236}">
                <a16:creationId xmlns:a16="http://schemas.microsoft.com/office/drawing/2014/main" id="{DFD1E0FE-BBD0-5E49-B657-5FC14FFC94F6}"/>
              </a:ext>
            </a:extLst>
          </p:cNvPr>
          <p:cNvSpPr/>
          <p:nvPr/>
        </p:nvSpPr>
        <p:spPr>
          <a:xfrm>
            <a:off x="3018751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Oval 354">
            <a:extLst>
              <a:ext uri="{FF2B5EF4-FFF2-40B4-BE49-F238E27FC236}">
                <a16:creationId xmlns:a16="http://schemas.microsoft.com/office/drawing/2014/main" id="{FEF373E9-A746-E64D-AB70-D98A02525A6A}"/>
              </a:ext>
            </a:extLst>
          </p:cNvPr>
          <p:cNvSpPr/>
          <p:nvPr/>
        </p:nvSpPr>
        <p:spPr>
          <a:xfrm>
            <a:off x="3072580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6" name="Rectangle 355">
            <a:extLst>
              <a:ext uri="{FF2B5EF4-FFF2-40B4-BE49-F238E27FC236}">
                <a16:creationId xmlns:a16="http://schemas.microsoft.com/office/drawing/2014/main" id="{1BF28C66-A891-6E4E-B43C-8157FEC652C9}"/>
              </a:ext>
            </a:extLst>
          </p:cNvPr>
          <p:cNvSpPr/>
          <p:nvPr/>
        </p:nvSpPr>
        <p:spPr>
          <a:xfrm>
            <a:off x="3395498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Oval 356">
            <a:extLst>
              <a:ext uri="{FF2B5EF4-FFF2-40B4-BE49-F238E27FC236}">
                <a16:creationId xmlns:a16="http://schemas.microsoft.com/office/drawing/2014/main" id="{0C586A28-9372-F447-BA65-E92C8E2A96AD}"/>
              </a:ext>
            </a:extLst>
          </p:cNvPr>
          <p:cNvSpPr/>
          <p:nvPr/>
        </p:nvSpPr>
        <p:spPr>
          <a:xfrm>
            <a:off x="3449327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8" name="Rectangle 357">
            <a:extLst>
              <a:ext uri="{FF2B5EF4-FFF2-40B4-BE49-F238E27FC236}">
                <a16:creationId xmlns:a16="http://schemas.microsoft.com/office/drawing/2014/main" id="{D02AF91C-0362-4B4A-83C0-2AFCDD4DFAE4}"/>
              </a:ext>
            </a:extLst>
          </p:cNvPr>
          <p:cNvSpPr/>
          <p:nvPr/>
        </p:nvSpPr>
        <p:spPr>
          <a:xfrm>
            <a:off x="3018751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Oval 358">
            <a:extLst>
              <a:ext uri="{FF2B5EF4-FFF2-40B4-BE49-F238E27FC236}">
                <a16:creationId xmlns:a16="http://schemas.microsoft.com/office/drawing/2014/main" id="{C6DE3811-602F-DB4B-BE95-755DBAB8306A}"/>
              </a:ext>
            </a:extLst>
          </p:cNvPr>
          <p:cNvSpPr/>
          <p:nvPr/>
        </p:nvSpPr>
        <p:spPr>
          <a:xfrm>
            <a:off x="3072580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0" name="Rectangle 359">
            <a:extLst>
              <a:ext uri="{FF2B5EF4-FFF2-40B4-BE49-F238E27FC236}">
                <a16:creationId xmlns:a16="http://schemas.microsoft.com/office/drawing/2014/main" id="{2259AE10-0046-D14B-BB02-987D90A91A64}"/>
              </a:ext>
            </a:extLst>
          </p:cNvPr>
          <p:cNvSpPr/>
          <p:nvPr/>
        </p:nvSpPr>
        <p:spPr>
          <a:xfrm>
            <a:off x="3395498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Oval 360">
            <a:extLst>
              <a:ext uri="{FF2B5EF4-FFF2-40B4-BE49-F238E27FC236}">
                <a16:creationId xmlns:a16="http://schemas.microsoft.com/office/drawing/2014/main" id="{DFBB2FD8-590F-0B45-A1B5-4618352879E0}"/>
              </a:ext>
            </a:extLst>
          </p:cNvPr>
          <p:cNvSpPr/>
          <p:nvPr/>
        </p:nvSpPr>
        <p:spPr>
          <a:xfrm>
            <a:off x="3449327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3" name="Rectangle 362">
            <a:extLst>
              <a:ext uri="{FF2B5EF4-FFF2-40B4-BE49-F238E27FC236}">
                <a16:creationId xmlns:a16="http://schemas.microsoft.com/office/drawing/2014/main" id="{130FEAB7-B19A-9849-981E-761F12DA45E0}"/>
              </a:ext>
            </a:extLst>
          </p:cNvPr>
          <p:cNvSpPr/>
          <p:nvPr/>
        </p:nvSpPr>
        <p:spPr>
          <a:xfrm>
            <a:off x="3932520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val 363">
            <a:extLst>
              <a:ext uri="{FF2B5EF4-FFF2-40B4-BE49-F238E27FC236}">
                <a16:creationId xmlns:a16="http://schemas.microsoft.com/office/drawing/2014/main" id="{021A12D8-76AA-564B-BB2B-D9DC3B4C0074}"/>
              </a:ext>
            </a:extLst>
          </p:cNvPr>
          <p:cNvSpPr/>
          <p:nvPr/>
        </p:nvSpPr>
        <p:spPr>
          <a:xfrm>
            <a:off x="3986349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5" name="Rectangle 364">
            <a:extLst>
              <a:ext uri="{FF2B5EF4-FFF2-40B4-BE49-F238E27FC236}">
                <a16:creationId xmlns:a16="http://schemas.microsoft.com/office/drawing/2014/main" id="{3AEA88F9-7344-594D-9206-5FC47ECF21A1}"/>
              </a:ext>
            </a:extLst>
          </p:cNvPr>
          <p:cNvSpPr/>
          <p:nvPr/>
        </p:nvSpPr>
        <p:spPr>
          <a:xfrm>
            <a:off x="4309267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Oval 365">
            <a:extLst>
              <a:ext uri="{FF2B5EF4-FFF2-40B4-BE49-F238E27FC236}">
                <a16:creationId xmlns:a16="http://schemas.microsoft.com/office/drawing/2014/main" id="{F158EB74-E617-0348-BCDC-E55D60FD88BF}"/>
              </a:ext>
            </a:extLst>
          </p:cNvPr>
          <p:cNvSpPr/>
          <p:nvPr/>
        </p:nvSpPr>
        <p:spPr>
          <a:xfrm>
            <a:off x="4363096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7" name="Rectangle 366">
            <a:extLst>
              <a:ext uri="{FF2B5EF4-FFF2-40B4-BE49-F238E27FC236}">
                <a16:creationId xmlns:a16="http://schemas.microsoft.com/office/drawing/2014/main" id="{88A0D415-FE89-6440-8168-06A3AAC1FFAE}"/>
              </a:ext>
            </a:extLst>
          </p:cNvPr>
          <p:cNvSpPr/>
          <p:nvPr/>
        </p:nvSpPr>
        <p:spPr>
          <a:xfrm>
            <a:off x="3932520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Oval 367">
            <a:extLst>
              <a:ext uri="{FF2B5EF4-FFF2-40B4-BE49-F238E27FC236}">
                <a16:creationId xmlns:a16="http://schemas.microsoft.com/office/drawing/2014/main" id="{DE132582-B789-684D-9E33-8F254EF9D440}"/>
              </a:ext>
            </a:extLst>
          </p:cNvPr>
          <p:cNvSpPr/>
          <p:nvPr/>
        </p:nvSpPr>
        <p:spPr>
          <a:xfrm>
            <a:off x="3986349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9" name="Rectangle 368">
            <a:extLst>
              <a:ext uri="{FF2B5EF4-FFF2-40B4-BE49-F238E27FC236}">
                <a16:creationId xmlns:a16="http://schemas.microsoft.com/office/drawing/2014/main" id="{DD8AFF51-CBBF-8D45-9381-8B92D2B83D00}"/>
              </a:ext>
            </a:extLst>
          </p:cNvPr>
          <p:cNvSpPr/>
          <p:nvPr/>
        </p:nvSpPr>
        <p:spPr>
          <a:xfrm>
            <a:off x="4309267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Oval 369">
            <a:extLst>
              <a:ext uri="{FF2B5EF4-FFF2-40B4-BE49-F238E27FC236}">
                <a16:creationId xmlns:a16="http://schemas.microsoft.com/office/drawing/2014/main" id="{F32DC35A-7113-154D-A86B-CD5CCDB6A452}"/>
              </a:ext>
            </a:extLst>
          </p:cNvPr>
          <p:cNvSpPr/>
          <p:nvPr/>
        </p:nvSpPr>
        <p:spPr>
          <a:xfrm>
            <a:off x="4363096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1" name="Rectangle 370">
            <a:extLst>
              <a:ext uri="{FF2B5EF4-FFF2-40B4-BE49-F238E27FC236}">
                <a16:creationId xmlns:a16="http://schemas.microsoft.com/office/drawing/2014/main" id="{C86CA04E-718C-EF42-8159-32354AC0E79F}"/>
              </a:ext>
            </a:extLst>
          </p:cNvPr>
          <p:cNvSpPr/>
          <p:nvPr/>
        </p:nvSpPr>
        <p:spPr>
          <a:xfrm>
            <a:off x="3932520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Oval 371">
            <a:extLst>
              <a:ext uri="{FF2B5EF4-FFF2-40B4-BE49-F238E27FC236}">
                <a16:creationId xmlns:a16="http://schemas.microsoft.com/office/drawing/2014/main" id="{C2F994AF-DC63-1242-8D2D-1F206294746B}"/>
              </a:ext>
            </a:extLst>
          </p:cNvPr>
          <p:cNvSpPr/>
          <p:nvPr/>
        </p:nvSpPr>
        <p:spPr>
          <a:xfrm>
            <a:off x="3986349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3" name="Rectangle 372">
            <a:extLst>
              <a:ext uri="{FF2B5EF4-FFF2-40B4-BE49-F238E27FC236}">
                <a16:creationId xmlns:a16="http://schemas.microsoft.com/office/drawing/2014/main" id="{53C2F20A-C3A2-7B4B-AA95-649FC3428B54}"/>
              </a:ext>
            </a:extLst>
          </p:cNvPr>
          <p:cNvSpPr/>
          <p:nvPr/>
        </p:nvSpPr>
        <p:spPr>
          <a:xfrm>
            <a:off x="4309267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Oval 373">
            <a:extLst>
              <a:ext uri="{FF2B5EF4-FFF2-40B4-BE49-F238E27FC236}">
                <a16:creationId xmlns:a16="http://schemas.microsoft.com/office/drawing/2014/main" id="{2FD54A05-371C-E041-A061-0469BCD1C532}"/>
              </a:ext>
            </a:extLst>
          </p:cNvPr>
          <p:cNvSpPr/>
          <p:nvPr/>
        </p:nvSpPr>
        <p:spPr>
          <a:xfrm>
            <a:off x="4363096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5" name="Rectangle 374">
            <a:extLst>
              <a:ext uri="{FF2B5EF4-FFF2-40B4-BE49-F238E27FC236}">
                <a16:creationId xmlns:a16="http://schemas.microsoft.com/office/drawing/2014/main" id="{CD8740C2-23FA-6F42-BF18-4808EDDA886E}"/>
              </a:ext>
            </a:extLst>
          </p:cNvPr>
          <p:cNvSpPr/>
          <p:nvPr/>
        </p:nvSpPr>
        <p:spPr>
          <a:xfrm>
            <a:off x="3932520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Oval 375">
            <a:extLst>
              <a:ext uri="{FF2B5EF4-FFF2-40B4-BE49-F238E27FC236}">
                <a16:creationId xmlns:a16="http://schemas.microsoft.com/office/drawing/2014/main" id="{8F698EC5-9F8F-974C-AC54-F8E004FA19A7}"/>
              </a:ext>
            </a:extLst>
          </p:cNvPr>
          <p:cNvSpPr/>
          <p:nvPr/>
        </p:nvSpPr>
        <p:spPr>
          <a:xfrm>
            <a:off x="3986349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7" name="Rectangle 376">
            <a:extLst>
              <a:ext uri="{FF2B5EF4-FFF2-40B4-BE49-F238E27FC236}">
                <a16:creationId xmlns:a16="http://schemas.microsoft.com/office/drawing/2014/main" id="{CA13BE83-3BCB-FD4C-A8E3-0ABE5AFD5086}"/>
              </a:ext>
            </a:extLst>
          </p:cNvPr>
          <p:cNvSpPr/>
          <p:nvPr/>
        </p:nvSpPr>
        <p:spPr>
          <a:xfrm>
            <a:off x="4309267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Oval 377">
            <a:extLst>
              <a:ext uri="{FF2B5EF4-FFF2-40B4-BE49-F238E27FC236}">
                <a16:creationId xmlns:a16="http://schemas.microsoft.com/office/drawing/2014/main" id="{32FCECBB-B4C9-6640-B400-CAD33BF929C3}"/>
              </a:ext>
            </a:extLst>
          </p:cNvPr>
          <p:cNvSpPr/>
          <p:nvPr/>
        </p:nvSpPr>
        <p:spPr>
          <a:xfrm>
            <a:off x="4363096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81F3E657-7B46-9242-8611-01CB97D16AD6}"/>
              </a:ext>
            </a:extLst>
          </p:cNvPr>
          <p:cNvSpPr/>
          <p:nvPr/>
        </p:nvSpPr>
        <p:spPr>
          <a:xfrm>
            <a:off x="3932520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Oval 379">
            <a:extLst>
              <a:ext uri="{FF2B5EF4-FFF2-40B4-BE49-F238E27FC236}">
                <a16:creationId xmlns:a16="http://schemas.microsoft.com/office/drawing/2014/main" id="{CA7E2428-CB91-254B-83E2-BE18224C913A}"/>
              </a:ext>
            </a:extLst>
          </p:cNvPr>
          <p:cNvSpPr/>
          <p:nvPr/>
        </p:nvSpPr>
        <p:spPr>
          <a:xfrm>
            <a:off x="3986349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1" name="Rectangle 380">
            <a:extLst>
              <a:ext uri="{FF2B5EF4-FFF2-40B4-BE49-F238E27FC236}">
                <a16:creationId xmlns:a16="http://schemas.microsoft.com/office/drawing/2014/main" id="{B382A3B1-F6FA-B343-868A-2C3C76971786}"/>
              </a:ext>
            </a:extLst>
          </p:cNvPr>
          <p:cNvSpPr/>
          <p:nvPr/>
        </p:nvSpPr>
        <p:spPr>
          <a:xfrm>
            <a:off x="4309267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2" name="Oval 381">
            <a:extLst>
              <a:ext uri="{FF2B5EF4-FFF2-40B4-BE49-F238E27FC236}">
                <a16:creationId xmlns:a16="http://schemas.microsoft.com/office/drawing/2014/main" id="{C5BDD984-74EB-144C-9E40-F5AA7B1D8F5E}"/>
              </a:ext>
            </a:extLst>
          </p:cNvPr>
          <p:cNvSpPr/>
          <p:nvPr/>
        </p:nvSpPr>
        <p:spPr>
          <a:xfrm>
            <a:off x="4363096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4" name="Rectangle 383">
            <a:extLst>
              <a:ext uri="{FF2B5EF4-FFF2-40B4-BE49-F238E27FC236}">
                <a16:creationId xmlns:a16="http://schemas.microsoft.com/office/drawing/2014/main" id="{7F4ADE96-31AF-9546-949B-A68308DD8C10}"/>
              </a:ext>
            </a:extLst>
          </p:cNvPr>
          <p:cNvSpPr/>
          <p:nvPr/>
        </p:nvSpPr>
        <p:spPr>
          <a:xfrm>
            <a:off x="4853481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5" name="Oval 384">
            <a:extLst>
              <a:ext uri="{FF2B5EF4-FFF2-40B4-BE49-F238E27FC236}">
                <a16:creationId xmlns:a16="http://schemas.microsoft.com/office/drawing/2014/main" id="{E265D6F0-B281-BD47-9D49-ADE8EC452B20}"/>
              </a:ext>
            </a:extLst>
          </p:cNvPr>
          <p:cNvSpPr/>
          <p:nvPr/>
        </p:nvSpPr>
        <p:spPr>
          <a:xfrm>
            <a:off x="4907310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6" name="Rectangle 385">
            <a:extLst>
              <a:ext uri="{FF2B5EF4-FFF2-40B4-BE49-F238E27FC236}">
                <a16:creationId xmlns:a16="http://schemas.microsoft.com/office/drawing/2014/main" id="{EB2D6FE2-5CB5-5E48-8370-21E3AEB7BA8F}"/>
              </a:ext>
            </a:extLst>
          </p:cNvPr>
          <p:cNvSpPr/>
          <p:nvPr/>
        </p:nvSpPr>
        <p:spPr>
          <a:xfrm>
            <a:off x="5230228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Oval 386">
            <a:extLst>
              <a:ext uri="{FF2B5EF4-FFF2-40B4-BE49-F238E27FC236}">
                <a16:creationId xmlns:a16="http://schemas.microsoft.com/office/drawing/2014/main" id="{044A9D6A-2864-FB48-B1DC-30DD0D443A9F}"/>
              </a:ext>
            </a:extLst>
          </p:cNvPr>
          <p:cNvSpPr/>
          <p:nvPr/>
        </p:nvSpPr>
        <p:spPr>
          <a:xfrm>
            <a:off x="5284057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8" name="Rectangle 387">
            <a:extLst>
              <a:ext uri="{FF2B5EF4-FFF2-40B4-BE49-F238E27FC236}">
                <a16:creationId xmlns:a16="http://schemas.microsoft.com/office/drawing/2014/main" id="{D37F1346-3488-9A4D-B000-0FA19100A7B1}"/>
              </a:ext>
            </a:extLst>
          </p:cNvPr>
          <p:cNvSpPr/>
          <p:nvPr/>
        </p:nvSpPr>
        <p:spPr>
          <a:xfrm>
            <a:off x="4853481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Oval 389">
            <a:extLst>
              <a:ext uri="{FF2B5EF4-FFF2-40B4-BE49-F238E27FC236}">
                <a16:creationId xmlns:a16="http://schemas.microsoft.com/office/drawing/2014/main" id="{D60BAB93-0537-C841-BB67-909A7CE40D3E}"/>
              </a:ext>
            </a:extLst>
          </p:cNvPr>
          <p:cNvSpPr/>
          <p:nvPr/>
        </p:nvSpPr>
        <p:spPr>
          <a:xfrm>
            <a:off x="4907310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1" name="Rectangle 390">
            <a:extLst>
              <a:ext uri="{FF2B5EF4-FFF2-40B4-BE49-F238E27FC236}">
                <a16:creationId xmlns:a16="http://schemas.microsoft.com/office/drawing/2014/main" id="{BB4947FB-4EBE-014E-AFE8-28908B5CCB82}"/>
              </a:ext>
            </a:extLst>
          </p:cNvPr>
          <p:cNvSpPr/>
          <p:nvPr/>
        </p:nvSpPr>
        <p:spPr>
          <a:xfrm>
            <a:off x="5230228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2" name="Oval 391">
            <a:extLst>
              <a:ext uri="{FF2B5EF4-FFF2-40B4-BE49-F238E27FC236}">
                <a16:creationId xmlns:a16="http://schemas.microsoft.com/office/drawing/2014/main" id="{3F223DFA-0BF0-E242-99AA-E478647C4635}"/>
              </a:ext>
            </a:extLst>
          </p:cNvPr>
          <p:cNvSpPr/>
          <p:nvPr/>
        </p:nvSpPr>
        <p:spPr>
          <a:xfrm>
            <a:off x="5284057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3" name="Rectangle 392">
            <a:extLst>
              <a:ext uri="{FF2B5EF4-FFF2-40B4-BE49-F238E27FC236}">
                <a16:creationId xmlns:a16="http://schemas.microsoft.com/office/drawing/2014/main" id="{BBD3676A-0534-8E4A-AFFC-10EAB2EB12E5}"/>
              </a:ext>
            </a:extLst>
          </p:cNvPr>
          <p:cNvSpPr/>
          <p:nvPr/>
        </p:nvSpPr>
        <p:spPr>
          <a:xfrm>
            <a:off x="4853481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4" name="Oval 393">
            <a:extLst>
              <a:ext uri="{FF2B5EF4-FFF2-40B4-BE49-F238E27FC236}">
                <a16:creationId xmlns:a16="http://schemas.microsoft.com/office/drawing/2014/main" id="{311BF7E9-8239-E243-B392-6E41740CAD3A}"/>
              </a:ext>
            </a:extLst>
          </p:cNvPr>
          <p:cNvSpPr/>
          <p:nvPr/>
        </p:nvSpPr>
        <p:spPr>
          <a:xfrm>
            <a:off x="4907310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5" name="Rectangle 394">
            <a:extLst>
              <a:ext uri="{FF2B5EF4-FFF2-40B4-BE49-F238E27FC236}">
                <a16:creationId xmlns:a16="http://schemas.microsoft.com/office/drawing/2014/main" id="{58F77D52-8ADC-AA41-AED0-C10715DEE67E}"/>
              </a:ext>
            </a:extLst>
          </p:cNvPr>
          <p:cNvSpPr/>
          <p:nvPr/>
        </p:nvSpPr>
        <p:spPr>
          <a:xfrm>
            <a:off x="5230228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6" name="Oval 395">
            <a:extLst>
              <a:ext uri="{FF2B5EF4-FFF2-40B4-BE49-F238E27FC236}">
                <a16:creationId xmlns:a16="http://schemas.microsoft.com/office/drawing/2014/main" id="{B4872888-5C51-B04F-8E39-795EF053B2CC}"/>
              </a:ext>
            </a:extLst>
          </p:cNvPr>
          <p:cNvSpPr/>
          <p:nvPr/>
        </p:nvSpPr>
        <p:spPr>
          <a:xfrm>
            <a:off x="5284057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7" name="Rectangle 396">
            <a:extLst>
              <a:ext uri="{FF2B5EF4-FFF2-40B4-BE49-F238E27FC236}">
                <a16:creationId xmlns:a16="http://schemas.microsoft.com/office/drawing/2014/main" id="{D9EDB721-D58F-2A47-AB5C-E4DBAC82879E}"/>
              </a:ext>
            </a:extLst>
          </p:cNvPr>
          <p:cNvSpPr/>
          <p:nvPr/>
        </p:nvSpPr>
        <p:spPr>
          <a:xfrm>
            <a:off x="4853481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8" name="Oval 397">
            <a:extLst>
              <a:ext uri="{FF2B5EF4-FFF2-40B4-BE49-F238E27FC236}">
                <a16:creationId xmlns:a16="http://schemas.microsoft.com/office/drawing/2014/main" id="{86EE5FE0-0279-FF4B-9164-B5A2AC4F08FE}"/>
              </a:ext>
            </a:extLst>
          </p:cNvPr>
          <p:cNvSpPr/>
          <p:nvPr/>
        </p:nvSpPr>
        <p:spPr>
          <a:xfrm>
            <a:off x="4907310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9" name="Rectangle 398">
            <a:extLst>
              <a:ext uri="{FF2B5EF4-FFF2-40B4-BE49-F238E27FC236}">
                <a16:creationId xmlns:a16="http://schemas.microsoft.com/office/drawing/2014/main" id="{CBD2FFB7-6E27-0D4F-A36C-8542C0A5598A}"/>
              </a:ext>
            </a:extLst>
          </p:cNvPr>
          <p:cNvSpPr/>
          <p:nvPr/>
        </p:nvSpPr>
        <p:spPr>
          <a:xfrm>
            <a:off x="5230228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0" name="Oval 399">
            <a:extLst>
              <a:ext uri="{FF2B5EF4-FFF2-40B4-BE49-F238E27FC236}">
                <a16:creationId xmlns:a16="http://schemas.microsoft.com/office/drawing/2014/main" id="{4D6DF03F-0316-514B-B9ED-EFA2CC109D91}"/>
              </a:ext>
            </a:extLst>
          </p:cNvPr>
          <p:cNvSpPr/>
          <p:nvPr/>
        </p:nvSpPr>
        <p:spPr>
          <a:xfrm>
            <a:off x="5284057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1" name="Rectangle 400">
            <a:extLst>
              <a:ext uri="{FF2B5EF4-FFF2-40B4-BE49-F238E27FC236}">
                <a16:creationId xmlns:a16="http://schemas.microsoft.com/office/drawing/2014/main" id="{EC8B25D8-B336-7542-8FA7-8BC532CD67D8}"/>
              </a:ext>
            </a:extLst>
          </p:cNvPr>
          <p:cNvSpPr/>
          <p:nvPr/>
        </p:nvSpPr>
        <p:spPr>
          <a:xfrm>
            <a:off x="4853481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2" name="Oval 401">
            <a:extLst>
              <a:ext uri="{FF2B5EF4-FFF2-40B4-BE49-F238E27FC236}">
                <a16:creationId xmlns:a16="http://schemas.microsoft.com/office/drawing/2014/main" id="{63B3E2D8-B23E-1742-9C70-78B80E3FC0D6}"/>
              </a:ext>
            </a:extLst>
          </p:cNvPr>
          <p:cNvSpPr/>
          <p:nvPr/>
        </p:nvSpPr>
        <p:spPr>
          <a:xfrm>
            <a:off x="4907310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3" name="Rectangle 402">
            <a:extLst>
              <a:ext uri="{FF2B5EF4-FFF2-40B4-BE49-F238E27FC236}">
                <a16:creationId xmlns:a16="http://schemas.microsoft.com/office/drawing/2014/main" id="{405F3A5E-7DF8-BD4B-957C-9C31705E6FC5}"/>
              </a:ext>
            </a:extLst>
          </p:cNvPr>
          <p:cNvSpPr/>
          <p:nvPr/>
        </p:nvSpPr>
        <p:spPr>
          <a:xfrm>
            <a:off x="5230228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4" name="Oval 403">
            <a:extLst>
              <a:ext uri="{FF2B5EF4-FFF2-40B4-BE49-F238E27FC236}">
                <a16:creationId xmlns:a16="http://schemas.microsoft.com/office/drawing/2014/main" id="{E36388A0-F0CA-DB48-94D7-51164AC47702}"/>
              </a:ext>
            </a:extLst>
          </p:cNvPr>
          <p:cNvSpPr/>
          <p:nvPr/>
        </p:nvSpPr>
        <p:spPr>
          <a:xfrm>
            <a:off x="5284057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6" name="Rectangle 405">
            <a:extLst>
              <a:ext uri="{FF2B5EF4-FFF2-40B4-BE49-F238E27FC236}">
                <a16:creationId xmlns:a16="http://schemas.microsoft.com/office/drawing/2014/main" id="{7FA00949-3D7C-B84B-8353-CE88FB36DA92}"/>
              </a:ext>
            </a:extLst>
          </p:cNvPr>
          <p:cNvSpPr/>
          <p:nvPr/>
        </p:nvSpPr>
        <p:spPr>
          <a:xfrm>
            <a:off x="5776348" y="1373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7" name="Oval 406">
            <a:extLst>
              <a:ext uri="{FF2B5EF4-FFF2-40B4-BE49-F238E27FC236}">
                <a16:creationId xmlns:a16="http://schemas.microsoft.com/office/drawing/2014/main" id="{D57628AC-D7FE-DF4C-BA04-2C73E25C3675}"/>
              </a:ext>
            </a:extLst>
          </p:cNvPr>
          <p:cNvSpPr/>
          <p:nvPr/>
        </p:nvSpPr>
        <p:spPr>
          <a:xfrm>
            <a:off x="5830177" y="1427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8" name="Rectangle 407">
            <a:extLst>
              <a:ext uri="{FF2B5EF4-FFF2-40B4-BE49-F238E27FC236}">
                <a16:creationId xmlns:a16="http://schemas.microsoft.com/office/drawing/2014/main" id="{7B749C6A-DD4C-5F4F-AE22-A2DAFF01827A}"/>
              </a:ext>
            </a:extLst>
          </p:cNvPr>
          <p:cNvSpPr/>
          <p:nvPr/>
        </p:nvSpPr>
        <p:spPr>
          <a:xfrm>
            <a:off x="6153095" y="1373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" name="Rectangle 409">
            <a:extLst>
              <a:ext uri="{FF2B5EF4-FFF2-40B4-BE49-F238E27FC236}">
                <a16:creationId xmlns:a16="http://schemas.microsoft.com/office/drawing/2014/main" id="{84618D65-D2FC-3744-AEDE-F3897BFF2663}"/>
              </a:ext>
            </a:extLst>
          </p:cNvPr>
          <p:cNvSpPr/>
          <p:nvPr/>
        </p:nvSpPr>
        <p:spPr>
          <a:xfrm>
            <a:off x="5776348" y="175001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" name="Oval 410">
            <a:extLst>
              <a:ext uri="{FF2B5EF4-FFF2-40B4-BE49-F238E27FC236}">
                <a16:creationId xmlns:a16="http://schemas.microsoft.com/office/drawing/2014/main" id="{A118A02B-B791-1B46-8E0C-7FB551103E93}"/>
              </a:ext>
            </a:extLst>
          </p:cNvPr>
          <p:cNvSpPr/>
          <p:nvPr/>
        </p:nvSpPr>
        <p:spPr>
          <a:xfrm>
            <a:off x="5830177" y="180383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2" name="Rectangle 411">
            <a:extLst>
              <a:ext uri="{FF2B5EF4-FFF2-40B4-BE49-F238E27FC236}">
                <a16:creationId xmlns:a16="http://schemas.microsoft.com/office/drawing/2014/main" id="{5ECA0673-CE60-0342-BCE2-AB2864BCFBDF}"/>
              </a:ext>
            </a:extLst>
          </p:cNvPr>
          <p:cNvSpPr/>
          <p:nvPr/>
        </p:nvSpPr>
        <p:spPr>
          <a:xfrm>
            <a:off x="6153095" y="175001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4" name="Rectangle 413">
            <a:extLst>
              <a:ext uri="{FF2B5EF4-FFF2-40B4-BE49-F238E27FC236}">
                <a16:creationId xmlns:a16="http://schemas.microsoft.com/office/drawing/2014/main" id="{9ACF4512-3DE6-D04C-A940-2ADE8DE5A21C}"/>
              </a:ext>
            </a:extLst>
          </p:cNvPr>
          <p:cNvSpPr/>
          <p:nvPr/>
        </p:nvSpPr>
        <p:spPr>
          <a:xfrm>
            <a:off x="5776348" y="212676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5" name="Oval 414">
            <a:extLst>
              <a:ext uri="{FF2B5EF4-FFF2-40B4-BE49-F238E27FC236}">
                <a16:creationId xmlns:a16="http://schemas.microsoft.com/office/drawing/2014/main" id="{A73033E2-473C-C84A-AA25-35D55EB2F32D}"/>
              </a:ext>
            </a:extLst>
          </p:cNvPr>
          <p:cNvSpPr/>
          <p:nvPr/>
        </p:nvSpPr>
        <p:spPr>
          <a:xfrm>
            <a:off x="5830177" y="218058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6" name="Rectangle 415">
            <a:extLst>
              <a:ext uri="{FF2B5EF4-FFF2-40B4-BE49-F238E27FC236}">
                <a16:creationId xmlns:a16="http://schemas.microsoft.com/office/drawing/2014/main" id="{91BBBC26-B24A-CE42-A35E-16141249201D}"/>
              </a:ext>
            </a:extLst>
          </p:cNvPr>
          <p:cNvSpPr/>
          <p:nvPr/>
        </p:nvSpPr>
        <p:spPr>
          <a:xfrm>
            <a:off x="6153095" y="212676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8" name="Rectangle 417">
            <a:extLst>
              <a:ext uri="{FF2B5EF4-FFF2-40B4-BE49-F238E27FC236}">
                <a16:creationId xmlns:a16="http://schemas.microsoft.com/office/drawing/2014/main" id="{410F239B-9E00-5F47-ADC1-34983BE5BC9F}"/>
              </a:ext>
            </a:extLst>
          </p:cNvPr>
          <p:cNvSpPr/>
          <p:nvPr/>
        </p:nvSpPr>
        <p:spPr>
          <a:xfrm>
            <a:off x="5776348" y="250351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9" name="Oval 418">
            <a:extLst>
              <a:ext uri="{FF2B5EF4-FFF2-40B4-BE49-F238E27FC236}">
                <a16:creationId xmlns:a16="http://schemas.microsoft.com/office/drawing/2014/main" id="{99D261C9-A38C-774D-B9C1-0715F725236E}"/>
              </a:ext>
            </a:extLst>
          </p:cNvPr>
          <p:cNvSpPr/>
          <p:nvPr/>
        </p:nvSpPr>
        <p:spPr>
          <a:xfrm>
            <a:off x="5830177" y="255733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0" name="Rectangle 419">
            <a:extLst>
              <a:ext uri="{FF2B5EF4-FFF2-40B4-BE49-F238E27FC236}">
                <a16:creationId xmlns:a16="http://schemas.microsoft.com/office/drawing/2014/main" id="{30E50136-9CC1-C644-9EAD-DCD2C124D652}"/>
              </a:ext>
            </a:extLst>
          </p:cNvPr>
          <p:cNvSpPr/>
          <p:nvPr/>
        </p:nvSpPr>
        <p:spPr>
          <a:xfrm>
            <a:off x="6153095" y="250351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2" name="Rectangle 421">
            <a:extLst>
              <a:ext uri="{FF2B5EF4-FFF2-40B4-BE49-F238E27FC236}">
                <a16:creationId xmlns:a16="http://schemas.microsoft.com/office/drawing/2014/main" id="{E37354B3-8698-5A46-9AC8-8FA11612D2B5}"/>
              </a:ext>
            </a:extLst>
          </p:cNvPr>
          <p:cNvSpPr/>
          <p:nvPr/>
        </p:nvSpPr>
        <p:spPr>
          <a:xfrm>
            <a:off x="5776348" y="287810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3" name="Oval 422">
            <a:extLst>
              <a:ext uri="{FF2B5EF4-FFF2-40B4-BE49-F238E27FC236}">
                <a16:creationId xmlns:a16="http://schemas.microsoft.com/office/drawing/2014/main" id="{94353917-9173-8E4B-A3EE-19A5E0F698B1}"/>
              </a:ext>
            </a:extLst>
          </p:cNvPr>
          <p:cNvSpPr/>
          <p:nvPr/>
        </p:nvSpPr>
        <p:spPr>
          <a:xfrm>
            <a:off x="5830177" y="293193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4" name="Rectangle 423">
            <a:extLst>
              <a:ext uri="{FF2B5EF4-FFF2-40B4-BE49-F238E27FC236}">
                <a16:creationId xmlns:a16="http://schemas.microsoft.com/office/drawing/2014/main" id="{C505087A-B704-D74F-A284-E62B38875035}"/>
              </a:ext>
            </a:extLst>
          </p:cNvPr>
          <p:cNvSpPr/>
          <p:nvPr/>
        </p:nvSpPr>
        <p:spPr>
          <a:xfrm>
            <a:off x="6153095" y="287810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1" name="Rectangle 630">
            <a:extLst>
              <a:ext uri="{FF2B5EF4-FFF2-40B4-BE49-F238E27FC236}">
                <a16:creationId xmlns:a16="http://schemas.microsoft.com/office/drawing/2014/main" id="{3291414E-609A-FD4C-B2E4-E9010288A94E}"/>
              </a:ext>
            </a:extLst>
          </p:cNvPr>
          <p:cNvSpPr/>
          <p:nvPr/>
        </p:nvSpPr>
        <p:spPr>
          <a:xfrm>
            <a:off x="2543255" y="4965632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17</a:t>
            </a:r>
          </a:p>
        </p:txBody>
      </p:sp>
      <p:sp>
        <p:nvSpPr>
          <p:cNvPr id="718" name="Rectangle 717">
            <a:extLst>
              <a:ext uri="{FF2B5EF4-FFF2-40B4-BE49-F238E27FC236}">
                <a16:creationId xmlns:a16="http://schemas.microsoft.com/office/drawing/2014/main" id="{90238472-1661-6E45-BE02-0B6EE1EA1E94}"/>
              </a:ext>
            </a:extLst>
          </p:cNvPr>
          <p:cNvSpPr/>
          <p:nvPr/>
        </p:nvSpPr>
        <p:spPr>
          <a:xfrm>
            <a:off x="2113250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9" name="Oval 718">
            <a:extLst>
              <a:ext uri="{FF2B5EF4-FFF2-40B4-BE49-F238E27FC236}">
                <a16:creationId xmlns:a16="http://schemas.microsoft.com/office/drawing/2014/main" id="{9F31CFCB-F0AA-1046-B274-F1D45E032928}"/>
              </a:ext>
            </a:extLst>
          </p:cNvPr>
          <p:cNvSpPr/>
          <p:nvPr/>
        </p:nvSpPr>
        <p:spPr>
          <a:xfrm>
            <a:off x="2167079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0" name="Rectangle 719">
            <a:extLst>
              <a:ext uri="{FF2B5EF4-FFF2-40B4-BE49-F238E27FC236}">
                <a16:creationId xmlns:a16="http://schemas.microsoft.com/office/drawing/2014/main" id="{4B1D9000-1CEE-4D4C-A9DC-293B0AA2A22C}"/>
              </a:ext>
            </a:extLst>
          </p:cNvPr>
          <p:cNvSpPr/>
          <p:nvPr/>
        </p:nvSpPr>
        <p:spPr>
          <a:xfrm>
            <a:off x="2489997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1" name="Oval 720">
            <a:extLst>
              <a:ext uri="{FF2B5EF4-FFF2-40B4-BE49-F238E27FC236}">
                <a16:creationId xmlns:a16="http://schemas.microsoft.com/office/drawing/2014/main" id="{15122168-1801-BC4A-AD01-5A3141124600}"/>
              </a:ext>
            </a:extLst>
          </p:cNvPr>
          <p:cNvSpPr/>
          <p:nvPr/>
        </p:nvSpPr>
        <p:spPr>
          <a:xfrm>
            <a:off x="2543826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2" name="Rectangle 721">
            <a:extLst>
              <a:ext uri="{FF2B5EF4-FFF2-40B4-BE49-F238E27FC236}">
                <a16:creationId xmlns:a16="http://schemas.microsoft.com/office/drawing/2014/main" id="{21E8F09F-5A9A-384F-8B6E-3F4F06D28425}"/>
              </a:ext>
            </a:extLst>
          </p:cNvPr>
          <p:cNvSpPr/>
          <p:nvPr/>
        </p:nvSpPr>
        <p:spPr>
          <a:xfrm>
            <a:off x="2113250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3" name="Oval 722">
            <a:extLst>
              <a:ext uri="{FF2B5EF4-FFF2-40B4-BE49-F238E27FC236}">
                <a16:creationId xmlns:a16="http://schemas.microsoft.com/office/drawing/2014/main" id="{98C3DCBE-1C05-8049-9F0E-92D8B56986D4}"/>
              </a:ext>
            </a:extLst>
          </p:cNvPr>
          <p:cNvSpPr/>
          <p:nvPr/>
        </p:nvSpPr>
        <p:spPr>
          <a:xfrm>
            <a:off x="2167079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4" name="Rectangle 723">
            <a:extLst>
              <a:ext uri="{FF2B5EF4-FFF2-40B4-BE49-F238E27FC236}">
                <a16:creationId xmlns:a16="http://schemas.microsoft.com/office/drawing/2014/main" id="{BF4F1136-4226-3B4F-B211-329DA0377381}"/>
              </a:ext>
            </a:extLst>
          </p:cNvPr>
          <p:cNvSpPr/>
          <p:nvPr/>
        </p:nvSpPr>
        <p:spPr>
          <a:xfrm>
            <a:off x="2489997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5" name="Oval 724">
            <a:extLst>
              <a:ext uri="{FF2B5EF4-FFF2-40B4-BE49-F238E27FC236}">
                <a16:creationId xmlns:a16="http://schemas.microsoft.com/office/drawing/2014/main" id="{970727D3-63E7-6645-AB3B-FC351D908322}"/>
              </a:ext>
            </a:extLst>
          </p:cNvPr>
          <p:cNvSpPr/>
          <p:nvPr/>
        </p:nvSpPr>
        <p:spPr>
          <a:xfrm>
            <a:off x="2543826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6" name="Rectangle 725">
            <a:extLst>
              <a:ext uri="{FF2B5EF4-FFF2-40B4-BE49-F238E27FC236}">
                <a16:creationId xmlns:a16="http://schemas.microsoft.com/office/drawing/2014/main" id="{F6C8956E-9EBF-4F4A-9EB9-E460A51D68A5}"/>
              </a:ext>
            </a:extLst>
          </p:cNvPr>
          <p:cNvSpPr/>
          <p:nvPr/>
        </p:nvSpPr>
        <p:spPr>
          <a:xfrm>
            <a:off x="2113250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7" name="Oval 726">
            <a:extLst>
              <a:ext uri="{FF2B5EF4-FFF2-40B4-BE49-F238E27FC236}">
                <a16:creationId xmlns:a16="http://schemas.microsoft.com/office/drawing/2014/main" id="{665AF83B-3A4C-504E-97BD-5920EAD5A587}"/>
              </a:ext>
            </a:extLst>
          </p:cNvPr>
          <p:cNvSpPr/>
          <p:nvPr/>
        </p:nvSpPr>
        <p:spPr>
          <a:xfrm>
            <a:off x="2167079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8" name="Rectangle 727">
            <a:extLst>
              <a:ext uri="{FF2B5EF4-FFF2-40B4-BE49-F238E27FC236}">
                <a16:creationId xmlns:a16="http://schemas.microsoft.com/office/drawing/2014/main" id="{A2EBFEDD-60F8-5746-96E0-DDB11EB772A3}"/>
              </a:ext>
            </a:extLst>
          </p:cNvPr>
          <p:cNvSpPr/>
          <p:nvPr/>
        </p:nvSpPr>
        <p:spPr>
          <a:xfrm>
            <a:off x="2489997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9" name="Oval 728">
            <a:extLst>
              <a:ext uri="{FF2B5EF4-FFF2-40B4-BE49-F238E27FC236}">
                <a16:creationId xmlns:a16="http://schemas.microsoft.com/office/drawing/2014/main" id="{DF9D4FC4-A378-E04D-AE41-8677F0CB3323}"/>
              </a:ext>
            </a:extLst>
          </p:cNvPr>
          <p:cNvSpPr/>
          <p:nvPr/>
        </p:nvSpPr>
        <p:spPr>
          <a:xfrm>
            <a:off x="2543826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0" name="Rectangle 729">
            <a:extLst>
              <a:ext uri="{FF2B5EF4-FFF2-40B4-BE49-F238E27FC236}">
                <a16:creationId xmlns:a16="http://schemas.microsoft.com/office/drawing/2014/main" id="{53085BBB-A787-BF4B-93B2-8DADA51B8E09}"/>
              </a:ext>
            </a:extLst>
          </p:cNvPr>
          <p:cNvSpPr/>
          <p:nvPr/>
        </p:nvSpPr>
        <p:spPr>
          <a:xfrm>
            <a:off x="2113250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1" name="Oval 730">
            <a:extLst>
              <a:ext uri="{FF2B5EF4-FFF2-40B4-BE49-F238E27FC236}">
                <a16:creationId xmlns:a16="http://schemas.microsoft.com/office/drawing/2014/main" id="{AE56F670-E9D8-B64E-9BB3-0F732CB6C4D6}"/>
              </a:ext>
            </a:extLst>
          </p:cNvPr>
          <p:cNvSpPr/>
          <p:nvPr/>
        </p:nvSpPr>
        <p:spPr>
          <a:xfrm>
            <a:off x="2167079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2" name="Rectangle 731">
            <a:extLst>
              <a:ext uri="{FF2B5EF4-FFF2-40B4-BE49-F238E27FC236}">
                <a16:creationId xmlns:a16="http://schemas.microsoft.com/office/drawing/2014/main" id="{1EBDF809-F07A-F543-A807-791A5F6D4073}"/>
              </a:ext>
            </a:extLst>
          </p:cNvPr>
          <p:cNvSpPr/>
          <p:nvPr/>
        </p:nvSpPr>
        <p:spPr>
          <a:xfrm>
            <a:off x="2489997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3" name="Oval 732">
            <a:extLst>
              <a:ext uri="{FF2B5EF4-FFF2-40B4-BE49-F238E27FC236}">
                <a16:creationId xmlns:a16="http://schemas.microsoft.com/office/drawing/2014/main" id="{D8F0717B-D056-E04E-BE80-E2B34D413840}"/>
              </a:ext>
            </a:extLst>
          </p:cNvPr>
          <p:cNvSpPr/>
          <p:nvPr/>
        </p:nvSpPr>
        <p:spPr>
          <a:xfrm>
            <a:off x="2543826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4" name="Rectangle 733">
            <a:extLst>
              <a:ext uri="{FF2B5EF4-FFF2-40B4-BE49-F238E27FC236}">
                <a16:creationId xmlns:a16="http://schemas.microsoft.com/office/drawing/2014/main" id="{A142F54D-24A9-6149-917C-E8D621664348}"/>
              </a:ext>
            </a:extLst>
          </p:cNvPr>
          <p:cNvSpPr/>
          <p:nvPr/>
        </p:nvSpPr>
        <p:spPr>
          <a:xfrm>
            <a:off x="2113250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5" name="Oval 734">
            <a:extLst>
              <a:ext uri="{FF2B5EF4-FFF2-40B4-BE49-F238E27FC236}">
                <a16:creationId xmlns:a16="http://schemas.microsoft.com/office/drawing/2014/main" id="{2651D04C-7037-7A4C-B715-643FFABE72B6}"/>
              </a:ext>
            </a:extLst>
          </p:cNvPr>
          <p:cNvSpPr/>
          <p:nvPr/>
        </p:nvSpPr>
        <p:spPr>
          <a:xfrm>
            <a:off x="2167079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6" name="Rectangle 735">
            <a:extLst>
              <a:ext uri="{FF2B5EF4-FFF2-40B4-BE49-F238E27FC236}">
                <a16:creationId xmlns:a16="http://schemas.microsoft.com/office/drawing/2014/main" id="{7925D91E-2411-864B-85B3-61B1A72A86C2}"/>
              </a:ext>
            </a:extLst>
          </p:cNvPr>
          <p:cNvSpPr/>
          <p:nvPr/>
        </p:nvSpPr>
        <p:spPr>
          <a:xfrm>
            <a:off x="2489997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7" name="Oval 736">
            <a:extLst>
              <a:ext uri="{FF2B5EF4-FFF2-40B4-BE49-F238E27FC236}">
                <a16:creationId xmlns:a16="http://schemas.microsoft.com/office/drawing/2014/main" id="{D3F0A595-A6E2-1541-9A8A-A11D3924C20A}"/>
              </a:ext>
            </a:extLst>
          </p:cNvPr>
          <p:cNvSpPr/>
          <p:nvPr/>
        </p:nvSpPr>
        <p:spPr>
          <a:xfrm>
            <a:off x="2543826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8" name="Rectangle 697">
            <a:extLst>
              <a:ext uri="{FF2B5EF4-FFF2-40B4-BE49-F238E27FC236}">
                <a16:creationId xmlns:a16="http://schemas.microsoft.com/office/drawing/2014/main" id="{AECB047F-492D-3D4D-BAE6-434050F1B49E}"/>
              </a:ext>
            </a:extLst>
          </p:cNvPr>
          <p:cNvSpPr/>
          <p:nvPr/>
        </p:nvSpPr>
        <p:spPr>
          <a:xfrm>
            <a:off x="3033218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9" name="Oval 698">
            <a:extLst>
              <a:ext uri="{FF2B5EF4-FFF2-40B4-BE49-F238E27FC236}">
                <a16:creationId xmlns:a16="http://schemas.microsoft.com/office/drawing/2014/main" id="{AC4A0296-58B8-6244-845F-165B456360EA}"/>
              </a:ext>
            </a:extLst>
          </p:cNvPr>
          <p:cNvSpPr/>
          <p:nvPr/>
        </p:nvSpPr>
        <p:spPr>
          <a:xfrm>
            <a:off x="3087047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0" name="Rectangle 699">
            <a:extLst>
              <a:ext uri="{FF2B5EF4-FFF2-40B4-BE49-F238E27FC236}">
                <a16:creationId xmlns:a16="http://schemas.microsoft.com/office/drawing/2014/main" id="{487695CD-8DE8-2F4A-A49E-B68F690CA1A0}"/>
              </a:ext>
            </a:extLst>
          </p:cNvPr>
          <p:cNvSpPr/>
          <p:nvPr/>
        </p:nvSpPr>
        <p:spPr>
          <a:xfrm>
            <a:off x="3409965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1" name="Oval 700">
            <a:extLst>
              <a:ext uri="{FF2B5EF4-FFF2-40B4-BE49-F238E27FC236}">
                <a16:creationId xmlns:a16="http://schemas.microsoft.com/office/drawing/2014/main" id="{D134236F-7300-AC43-B59F-78F3D98DC653}"/>
              </a:ext>
            </a:extLst>
          </p:cNvPr>
          <p:cNvSpPr/>
          <p:nvPr/>
        </p:nvSpPr>
        <p:spPr>
          <a:xfrm>
            <a:off x="3463794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2" name="Rectangle 701">
            <a:extLst>
              <a:ext uri="{FF2B5EF4-FFF2-40B4-BE49-F238E27FC236}">
                <a16:creationId xmlns:a16="http://schemas.microsoft.com/office/drawing/2014/main" id="{2B863A7D-F696-3145-A2BC-9F58C02017CC}"/>
              </a:ext>
            </a:extLst>
          </p:cNvPr>
          <p:cNvSpPr/>
          <p:nvPr/>
        </p:nvSpPr>
        <p:spPr>
          <a:xfrm>
            <a:off x="3033218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3" name="Oval 702">
            <a:extLst>
              <a:ext uri="{FF2B5EF4-FFF2-40B4-BE49-F238E27FC236}">
                <a16:creationId xmlns:a16="http://schemas.microsoft.com/office/drawing/2014/main" id="{A9187EEF-60EB-854F-BF1F-1A741D31B4A8}"/>
              </a:ext>
            </a:extLst>
          </p:cNvPr>
          <p:cNvSpPr/>
          <p:nvPr/>
        </p:nvSpPr>
        <p:spPr>
          <a:xfrm>
            <a:off x="3087047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4" name="Rectangle 703">
            <a:extLst>
              <a:ext uri="{FF2B5EF4-FFF2-40B4-BE49-F238E27FC236}">
                <a16:creationId xmlns:a16="http://schemas.microsoft.com/office/drawing/2014/main" id="{C8A914CC-FD39-7F45-8CEB-7B405C6A4CA3}"/>
              </a:ext>
            </a:extLst>
          </p:cNvPr>
          <p:cNvSpPr/>
          <p:nvPr/>
        </p:nvSpPr>
        <p:spPr>
          <a:xfrm>
            <a:off x="3409965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5" name="Oval 704">
            <a:extLst>
              <a:ext uri="{FF2B5EF4-FFF2-40B4-BE49-F238E27FC236}">
                <a16:creationId xmlns:a16="http://schemas.microsoft.com/office/drawing/2014/main" id="{EC4AF9A7-AFFF-D04F-A42D-1E979C42FECC}"/>
              </a:ext>
            </a:extLst>
          </p:cNvPr>
          <p:cNvSpPr/>
          <p:nvPr/>
        </p:nvSpPr>
        <p:spPr>
          <a:xfrm>
            <a:off x="3463794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6" name="Rectangle 705">
            <a:extLst>
              <a:ext uri="{FF2B5EF4-FFF2-40B4-BE49-F238E27FC236}">
                <a16:creationId xmlns:a16="http://schemas.microsoft.com/office/drawing/2014/main" id="{AB84A84A-C71D-F94E-A969-1A9EE7AD195F}"/>
              </a:ext>
            </a:extLst>
          </p:cNvPr>
          <p:cNvSpPr/>
          <p:nvPr/>
        </p:nvSpPr>
        <p:spPr>
          <a:xfrm>
            <a:off x="3033218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7" name="Oval 706">
            <a:extLst>
              <a:ext uri="{FF2B5EF4-FFF2-40B4-BE49-F238E27FC236}">
                <a16:creationId xmlns:a16="http://schemas.microsoft.com/office/drawing/2014/main" id="{9497D4EB-CFB9-D941-99BD-7427FA5DB438}"/>
              </a:ext>
            </a:extLst>
          </p:cNvPr>
          <p:cNvSpPr/>
          <p:nvPr/>
        </p:nvSpPr>
        <p:spPr>
          <a:xfrm>
            <a:off x="3087047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8" name="Rectangle 707">
            <a:extLst>
              <a:ext uri="{FF2B5EF4-FFF2-40B4-BE49-F238E27FC236}">
                <a16:creationId xmlns:a16="http://schemas.microsoft.com/office/drawing/2014/main" id="{41736F70-ADD6-334C-9E4E-E5330173A0A8}"/>
              </a:ext>
            </a:extLst>
          </p:cNvPr>
          <p:cNvSpPr/>
          <p:nvPr/>
        </p:nvSpPr>
        <p:spPr>
          <a:xfrm>
            <a:off x="3409965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0" name="Rectangle 709">
            <a:extLst>
              <a:ext uri="{FF2B5EF4-FFF2-40B4-BE49-F238E27FC236}">
                <a16:creationId xmlns:a16="http://schemas.microsoft.com/office/drawing/2014/main" id="{A80EF48F-0B47-8549-9EA9-DEC8C0F0064B}"/>
              </a:ext>
            </a:extLst>
          </p:cNvPr>
          <p:cNvSpPr/>
          <p:nvPr/>
        </p:nvSpPr>
        <p:spPr>
          <a:xfrm>
            <a:off x="3033218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" name="Oval 710">
            <a:extLst>
              <a:ext uri="{FF2B5EF4-FFF2-40B4-BE49-F238E27FC236}">
                <a16:creationId xmlns:a16="http://schemas.microsoft.com/office/drawing/2014/main" id="{03414D2C-C548-3344-A32C-497439DC60DE}"/>
              </a:ext>
            </a:extLst>
          </p:cNvPr>
          <p:cNvSpPr/>
          <p:nvPr/>
        </p:nvSpPr>
        <p:spPr>
          <a:xfrm>
            <a:off x="3087047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2" name="Rectangle 711">
            <a:extLst>
              <a:ext uri="{FF2B5EF4-FFF2-40B4-BE49-F238E27FC236}">
                <a16:creationId xmlns:a16="http://schemas.microsoft.com/office/drawing/2014/main" id="{CF3B4371-A4C2-7645-9567-EEC4C3782FDC}"/>
              </a:ext>
            </a:extLst>
          </p:cNvPr>
          <p:cNvSpPr/>
          <p:nvPr/>
        </p:nvSpPr>
        <p:spPr>
          <a:xfrm>
            <a:off x="3409965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4" name="Rectangle 713">
            <a:extLst>
              <a:ext uri="{FF2B5EF4-FFF2-40B4-BE49-F238E27FC236}">
                <a16:creationId xmlns:a16="http://schemas.microsoft.com/office/drawing/2014/main" id="{1E70912B-C38F-054C-84FB-254FDAFDABCE}"/>
              </a:ext>
            </a:extLst>
          </p:cNvPr>
          <p:cNvSpPr/>
          <p:nvPr/>
        </p:nvSpPr>
        <p:spPr>
          <a:xfrm>
            <a:off x="3033218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5" name="Oval 714">
            <a:extLst>
              <a:ext uri="{FF2B5EF4-FFF2-40B4-BE49-F238E27FC236}">
                <a16:creationId xmlns:a16="http://schemas.microsoft.com/office/drawing/2014/main" id="{D3C93063-C06E-E34B-88D2-0BA34A097A30}"/>
              </a:ext>
            </a:extLst>
          </p:cNvPr>
          <p:cNvSpPr/>
          <p:nvPr/>
        </p:nvSpPr>
        <p:spPr>
          <a:xfrm>
            <a:off x="3087047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6" name="Rectangle 715">
            <a:extLst>
              <a:ext uri="{FF2B5EF4-FFF2-40B4-BE49-F238E27FC236}">
                <a16:creationId xmlns:a16="http://schemas.microsoft.com/office/drawing/2014/main" id="{2153E0DA-9F0E-BC41-BCDD-619F276B9870}"/>
              </a:ext>
            </a:extLst>
          </p:cNvPr>
          <p:cNvSpPr/>
          <p:nvPr/>
        </p:nvSpPr>
        <p:spPr>
          <a:xfrm>
            <a:off x="3409965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5525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DEFFEFF-5854-3B44-A1F9-7C1E0730249D}"/>
              </a:ext>
            </a:extLst>
          </p:cNvPr>
          <p:cNvCxnSpPr/>
          <p:nvPr/>
        </p:nvCxnSpPr>
        <p:spPr>
          <a:xfrm>
            <a:off x="154745" y="4360985"/>
            <a:ext cx="6513341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>
            <a:extLst>
              <a:ext uri="{FF2B5EF4-FFF2-40B4-BE49-F238E27FC236}">
                <a16:creationId xmlns:a16="http://schemas.microsoft.com/office/drawing/2014/main" id="{90ACFDAB-3B85-DA46-82DF-81B6D988BC8A}"/>
              </a:ext>
            </a:extLst>
          </p:cNvPr>
          <p:cNvSpPr/>
          <p:nvPr/>
        </p:nvSpPr>
        <p:spPr>
          <a:xfrm>
            <a:off x="264053" y="134544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7D52C2C7-8B2F-9044-B4B1-D0283A5D1406}"/>
              </a:ext>
            </a:extLst>
          </p:cNvPr>
          <p:cNvSpPr/>
          <p:nvPr/>
        </p:nvSpPr>
        <p:spPr>
          <a:xfrm>
            <a:off x="317882" y="139926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71794A61-23EC-4C4C-BF09-AB7F32F11C6A}"/>
              </a:ext>
            </a:extLst>
          </p:cNvPr>
          <p:cNvSpPr/>
          <p:nvPr/>
        </p:nvSpPr>
        <p:spPr>
          <a:xfrm>
            <a:off x="640800" y="134544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AFF40E47-C1A0-C64A-B6E2-2123C6F86D6D}"/>
              </a:ext>
            </a:extLst>
          </p:cNvPr>
          <p:cNvSpPr/>
          <p:nvPr/>
        </p:nvSpPr>
        <p:spPr>
          <a:xfrm>
            <a:off x="694629" y="139926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73F1132D-97D1-E748-923D-F9628D5C5005}"/>
              </a:ext>
            </a:extLst>
          </p:cNvPr>
          <p:cNvSpPr/>
          <p:nvPr/>
        </p:nvSpPr>
        <p:spPr>
          <a:xfrm>
            <a:off x="264053" y="172218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5A769A14-5828-234F-A33E-C12064C7B63E}"/>
              </a:ext>
            </a:extLst>
          </p:cNvPr>
          <p:cNvSpPr/>
          <p:nvPr/>
        </p:nvSpPr>
        <p:spPr>
          <a:xfrm>
            <a:off x="317882" y="177600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FCF797D1-73F1-BB4A-8B9A-FE7F1CFD23DE}"/>
              </a:ext>
            </a:extLst>
          </p:cNvPr>
          <p:cNvSpPr/>
          <p:nvPr/>
        </p:nvSpPr>
        <p:spPr>
          <a:xfrm>
            <a:off x="640800" y="172218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E5281CEE-3A2E-B84B-A0DE-7F42DC423C47}"/>
              </a:ext>
            </a:extLst>
          </p:cNvPr>
          <p:cNvSpPr/>
          <p:nvPr/>
        </p:nvSpPr>
        <p:spPr>
          <a:xfrm>
            <a:off x="694629" y="177600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969CFEF-B710-CE43-8557-94654A74AAEB}"/>
              </a:ext>
            </a:extLst>
          </p:cNvPr>
          <p:cNvSpPr/>
          <p:nvPr/>
        </p:nvSpPr>
        <p:spPr>
          <a:xfrm>
            <a:off x="264053" y="209893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E7BF1E33-4BB8-7F4B-90E7-B957E2802384}"/>
              </a:ext>
            </a:extLst>
          </p:cNvPr>
          <p:cNvSpPr/>
          <p:nvPr/>
        </p:nvSpPr>
        <p:spPr>
          <a:xfrm>
            <a:off x="317882" y="215275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D04A6A76-75D9-ED4C-B0F0-FAC7988683B0}"/>
              </a:ext>
            </a:extLst>
          </p:cNvPr>
          <p:cNvSpPr/>
          <p:nvPr/>
        </p:nvSpPr>
        <p:spPr>
          <a:xfrm>
            <a:off x="640800" y="209893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A76D96CF-3095-DE47-8CC9-CADDDF3C4302}"/>
              </a:ext>
            </a:extLst>
          </p:cNvPr>
          <p:cNvSpPr/>
          <p:nvPr/>
        </p:nvSpPr>
        <p:spPr>
          <a:xfrm>
            <a:off x="694629" y="215275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72E6890A-EFE7-BF45-8590-A42363D67BA1}"/>
              </a:ext>
            </a:extLst>
          </p:cNvPr>
          <p:cNvSpPr/>
          <p:nvPr/>
        </p:nvSpPr>
        <p:spPr>
          <a:xfrm>
            <a:off x="264053" y="247567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D452CA27-E550-0844-A532-8134127712B9}"/>
              </a:ext>
            </a:extLst>
          </p:cNvPr>
          <p:cNvSpPr/>
          <p:nvPr/>
        </p:nvSpPr>
        <p:spPr>
          <a:xfrm>
            <a:off x="317882" y="252950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8983F05D-D6EC-324D-AE86-DD6AA4493D31}"/>
              </a:ext>
            </a:extLst>
          </p:cNvPr>
          <p:cNvSpPr/>
          <p:nvPr/>
        </p:nvSpPr>
        <p:spPr>
          <a:xfrm>
            <a:off x="640800" y="247567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D5389BB5-4D4C-9E41-B2B5-7C008C7176DA}"/>
              </a:ext>
            </a:extLst>
          </p:cNvPr>
          <p:cNvSpPr/>
          <p:nvPr/>
        </p:nvSpPr>
        <p:spPr>
          <a:xfrm>
            <a:off x="694629" y="252950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C26BC6F5-67C1-774F-A09C-C9BC080BEC95}"/>
              </a:ext>
            </a:extLst>
          </p:cNvPr>
          <p:cNvSpPr/>
          <p:nvPr/>
        </p:nvSpPr>
        <p:spPr>
          <a:xfrm>
            <a:off x="264053" y="28502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B60FDA45-988A-B24C-9052-06EADFF77D71}"/>
              </a:ext>
            </a:extLst>
          </p:cNvPr>
          <p:cNvSpPr/>
          <p:nvPr/>
        </p:nvSpPr>
        <p:spPr>
          <a:xfrm>
            <a:off x="317882" y="29040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4F7003C1-F165-6F48-8CE3-2F8F04F6AB3F}"/>
              </a:ext>
            </a:extLst>
          </p:cNvPr>
          <p:cNvSpPr/>
          <p:nvPr/>
        </p:nvSpPr>
        <p:spPr>
          <a:xfrm>
            <a:off x="640800" y="28502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3205B8A7-5582-D949-9536-1F6D717C51FB}"/>
              </a:ext>
            </a:extLst>
          </p:cNvPr>
          <p:cNvSpPr/>
          <p:nvPr/>
        </p:nvSpPr>
        <p:spPr>
          <a:xfrm>
            <a:off x="694629" y="29040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9" name="Rectangle 388">
            <a:extLst>
              <a:ext uri="{FF2B5EF4-FFF2-40B4-BE49-F238E27FC236}">
                <a16:creationId xmlns:a16="http://schemas.microsoft.com/office/drawing/2014/main" id="{11B134B7-73E4-6E44-AF32-B9241DB7A835}"/>
              </a:ext>
            </a:extLst>
          </p:cNvPr>
          <p:cNvSpPr/>
          <p:nvPr/>
        </p:nvSpPr>
        <p:spPr>
          <a:xfrm>
            <a:off x="2528788" y="277091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xx</a:t>
            </a: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CC1E28D9-FA55-A44B-83BE-A4C94D5F528B}"/>
              </a:ext>
            </a:extLst>
          </p:cNvPr>
          <p:cNvSpPr/>
          <p:nvPr/>
        </p:nvSpPr>
        <p:spPr>
          <a:xfrm>
            <a:off x="1177822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CC606955-4A7D-C442-A6D2-B4D4F222A7B0}"/>
              </a:ext>
            </a:extLst>
          </p:cNvPr>
          <p:cNvSpPr/>
          <p:nvPr/>
        </p:nvSpPr>
        <p:spPr>
          <a:xfrm>
            <a:off x="1231651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FEC2EE22-249D-0E41-9E23-ABD07DE7D932}"/>
              </a:ext>
            </a:extLst>
          </p:cNvPr>
          <p:cNvSpPr/>
          <p:nvPr/>
        </p:nvSpPr>
        <p:spPr>
          <a:xfrm>
            <a:off x="1554569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7BCB5C98-93EC-B94B-94F6-BA334F3675C5}"/>
              </a:ext>
            </a:extLst>
          </p:cNvPr>
          <p:cNvSpPr/>
          <p:nvPr/>
        </p:nvSpPr>
        <p:spPr>
          <a:xfrm>
            <a:off x="1608398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9F506447-10EA-AE4D-BEC1-0EFF5B82DDEB}"/>
              </a:ext>
            </a:extLst>
          </p:cNvPr>
          <p:cNvSpPr/>
          <p:nvPr/>
        </p:nvSpPr>
        <p:spPr>
          <a:xfrm>
            <a:off x="1177822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val 226">
            <a:extLst>
              <a:ext uri="{FF2B5EF4-FFF2-40B4-BE49-F238E27FC236}">
                <a16:creationId xmlns:a16="http://schemas.microsoft.com/office/drawing/2014/main" id="{BA155824-B406-5A42-85FE-89D8608DD142}"/>
              </a:ext>
            </a:extLst>
          </p:cNvPr>
          <p:cNvSpPr/>
          <p:nvPr/>
        </p:nvSpPr>
        <p:spPr>
          <a:xfrm>
            <a:off x="1231651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A9B6BA6F-DFB9-FF4C-918C-126E3DC97B7E}"/>
              </a:ext>
            </a:extLst>
          </p:cNvPr>
          <p:cNvSpPr/>
          <p:nvPr/>
        </p:nvSpPr>
        <p:spPr>
          <a:xfrm>
            <a:off x="1554569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48DE251D-472F-C142-84F1-96A54A100D4F}"/>
              </a:ext>
            </a:extLst>
          </p:cNvPr>
          <p:cNvSpPr/>
          <p:nvPr/>
        </p:nvSpPr>
        <p:spPr>
          <a:xfrm>
            <a:off x="1608398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45B01B12-0C00-CC40-A2EA-D85B49293988}"/>
              </a:ext>
            </a:extLst>
          </p:cNvPr>
          <p:cNvSpPr/>
          <p:nvPr/>
        </p:nvSpPr>
        <p:spPr>
          <a:xfrm>
            <a:off x="1177822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4AD0807B-2CCC-BD49-A2AC-C2BC37031249}"/>
              </a:ext>
            </a:extLst>
          </p:cNvPr>
          <p:cNvSpPr/>
          <p:nvPr/>
        </p:nvSpPr>
        <p:spPr>
          <a:xfrm>
            <a:off x="1231651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4F9A9A77-DB1F-ED46-A47D-CE9B21F4DD70}"/>
              </a:ext>
            </a:extLst>
          </p:cNvPr>
          <p:cNvSpPr/>
          <p:nvPr/>
        </p:nvSpPr>
        <p:spPr>
          <a:xfrm>
            <a:off x="1554569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Oval 232">
            <a:extLst>
              <a:ext uri="{FF2B5EF4-FFF2-40B4-BE49-F238E27FC236}">
                <a16:creationId xmlns:a16="http://schemas.microsoft.com/office/drawing/2014/main" id="{AFA327D9-7B90-0F4C-B957-EEF864016267}"/>
              </a:ext>
            </a:extLst>
          </p:cNvPr>
          <p:cNvSpPr/>
          <p:nvPr/>
        </p:nvSpPr>
        <p:spPr>
          <a:xfrm>
            <a:off x="1608398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1B72635D-F90F-2E4A-BB6C-3476A11AFF95}"/>
              </a:ext>
            </a:extLst>
          </p:cNvPr>
          <p:cNvSpPr/>
          <p:nvPr/>
        </p:nvSpPr>
        <p:spPr>
          <a:xfrm>
            <a:off x="1177822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val 234">
            <a:extLst>
              <a:ext uri="{FF2B5EF4-FFF2-40B4-BE49-F238E27FC236}">
                <a16:creationId xmlns:a16="http://schemas.microsoft.com/office/drawing/2014/main" id="{00277412-7A32-F442-A079-FAE23BD3DBC1}"/>
              </a:ext>
            </a:extLst>
          </p:cNvPr>
          <p:cNvSpPr/>
          <p:nvPr/>
        </p:nvSpPr>
        <p:spPr>
          <a:xfrm>
            <a:off x="1231651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746654BB-F0FD-A04F-A9B4-370614ED2005}"/>
              </a:ext>
            </a:extLst>
          </p:cNvPr>
          <p:cNvSpPr/>
          <p:nvPr/>
        </p:nvSpPr>
        <p:spPr>
          <a:xfrm>
            <a:off x="1554569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val 236">
            <a:extLst>
              <a:ext uri="{FF2B5EF4-FFF2-40B4-BE49-F238E27FC236}">
                <a16:creationId xmlns:a16="http://schemas.microsoft.com/office/drawing/2014/main" id="{35E4AB35-9304-D240-AF66-0786890FC786}"/>
              </a:ext>
            </a:extLst>
          </p:cNvPr>
          <p:cNvSpPr/>
          <p:nvPr/>
        </p:nvSpPr>
        <p:spPr>
          <a:xfrm>
            <a:off x="1608398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073BF757-4EB2-004A-9848-6CE382BEF011}"/>
              </a:ext>
            </a:extLst>
          </p:cNvPr>
          <p:cNvSpPr/>
          <p:nvPr/>
        </p:nvSpPr>
        <p:spPr>
          <a:xfrm>
            <a:off x="1177822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val 238">
            <a:extLst>
              <a:ext uri="{FF2B5EF4-FFF2-40B4-BE49-F238E27FC236}">
                <a16:creationId xmlns:a16="http://schemas.microsoft.com/office/drawing/2014/main" id="{309DE92C-66E2-2B44-BAD1-E1E20D008781}"/>
              </a:ext>
            </a:extLst>
          </p:cNvPr>
          <p:cNvSpPr/>
          <p:nvPr/>
        </p:nvSpPr>
        <p:spPr>
          <a:xfrm>
            <a:off x="1231651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9A811B2C-5DB0-454C-ACFD-8CAD3551F661}"/>
              </a:ext>
            </a:extLst>
          </p:cNvPr>
          <p:cNvSpPr/>
          <p:nvPr/>
        </p:nvSpPr>
        <p:spPr>
          <a:xfrm>
            <a:off x="1554569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val 240">
            <a:extLst>
              <a:ext uri="{FF2B5EF4-FFF2-40B4-BE49-F238E27FC236}">
                <a16:creationId xmlns:a16="http://schemas.microsoft.com/office/drawing/2014/main" id="{966F09AF-0764-D148-B2EC-ACF06634CC6A}"/>
              </a:ext>
            </a:extLst>
          </p:cNvPr>
          <p:cNvSpPr/>
          <p:nvPr/>
        </p:nvSpPr>
        <p:spPr>
          <a:xfrm>
            <a:off x="1608398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59F7ED70-BF92-814E-AE0B-65B544623B9C}"/>
              </a:ext>
            </a:extLst>
          </p:cNvPr>
          <p:cNvSpPr/>
          <p:nvPr/>
        </p:nvSpPr>
        <p:spPr>
          <a:xfrm>
            <a:off x="2098783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074D2A16-5450-544B-B6D0-90801BBF7EE8}"/>
              </a:ext>
            </a:extLst>
          </p:cNvPr>
          <p:cNvSpPr/>
          <p:nvPr/>
        </p:nvSpPr>
        <p:spPr>
          <a:xfrm>
            <a:off x="2152612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3DC47AAC-A009-2D45-933A-F295D1228EA5}"/>
              </a:ext>
            </a:extLst>
          </p:cNvPr>
          <p:cNvSpPr/>
          <p:nvPr/>
        </p:nvSpPr>
        <p:spPr>
          <a:xfrm>
            <a:off x="2475530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BFC12E21-EB10-9745-AD06-75F5B755DEFD}"/>
              </a:ext>
            </a:extLst>
          </p:cNvPr>
          <p:cNvSpPr/>
          <p:nvPr/>
        </p:nvSpPr>
        <p:spPr>
          <a:xfrm>
            <a:off x="2529359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6BFF782F-33ED-1544-83E7-8299052E2C0C}"/>
              </a:ext>
            </a:extLst>
          </p:cNvPr>
          <p:cNvSpPr/>
          <p:nvPr/>
        </p:nvSpPr>
        <p:spPr>
          <a:xfrm>
            <a:off x="2098783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1386DCC9-EAA9-4F4D-9B0B-7253A8C5C42A}"/>
              </a:ext>
            </a:extLst>
          </p:cNvPr>
          <p:cNvSpPr/>
          <p:nvPr/>
        </p:nvSpPr>
        <p:spPr>
          <a:xfrm>
            <a:off x="2152612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4451A393-7B34-314F-9D78-381B851457FD}"/>
              </a:ext>
            </a:extLst>
          </p:cNvPr>
          <p:cNvSpPr/>
          <p:nvPr/>
        </p:nvSpPr>
        <p:spPr>
          <a:xfrm>
            <a:off x="2475530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1E7F8768-7AC4-8845-93AD-249DA9D6A86A}"/>
              </a:ext>
            </a:extLst>
          </p:cNvPr>
          <p:cNvSpPr/>
          <p:nvPr/>
        </p:nvSpPr>
        <p:spPr>
          <a:xfrm>
            <a:off x="2529359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CE4D9560-E5B7-8445-A904-91F154089072}"/>
              </a:ext>
            </a:extLst>
          </p:cNvPr>
          <p:cNvSpPr/>
          <p:nvPr/>
        </p:nvSpPr>
        <p:spPr>
          <a:xfrm>
            <a:off x="2098783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C1BDAE5F-E40B-0D4D-AAD3-5E58B68B311B}"/>
              </a:ext>
            </a:extLst>
          </p:cNvPr>
          <p:cNvSpPr/>
          <p:nvPr/>
        </p:nvSpPr>
        <p:spPr>
          <a:xfrm>
            <a:off x="2152612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3F9075F8-30C5-7543-8678-D11C472B3347}"/>
              </a:ext>
            </a:extLst>
          </p:cNvPr>
          <p:cNvSpPr/>
          <p:nvPr/>
        </p:nvSpPr>
        <p:spPr>
          <a:xfrm>
            <a:off x="2475530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3FA86CF5-0502-2C44-83BA-71D3977F5DF0}"/>
              </a:ext>
            </a:extLst>
          </p:cNvPr>
          <p:cNvSpPr/>
          <p:nvPr/>
        </p:nvSpPr>
        <p:spPr>
          <a:xfrm>
            <a:off x="2529359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F4F1A3CC-9AFD-9440-B9DA-EA2CEDF372D1}"/>
              </a:ext>
            </a:extLst>
          </p:cNvPr>
          <p:cNvSpPr/>
          <p:nvPr/>
        </p:nvSpPr>
        <p:spPr>
          <a:xfrm>
            <a:off x="2098783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A33DCFE7-D66D-B641-A52E-6DE0CAC67778}"/>
              </a:ext>
            </a:extLst>
          </p:cNvPr>
          <p:cNvSpPr/>
          <p:nvPr/>
        </p:nvSpPr>
        <p:spPr>
          <a:xfrm>
            <a:off x="2152612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226B0852-AE8A-4B4E-95BC-AD6344AB60DC}"/>
              </a:ext>
            </a:extLst>
          </p:cNvPr>
          <p:cNvSpPr/>
          <p:nvPr/>
        </p:nvSpPr>
        <p:spPr>
          <a:xfrm>
            <a:off x="2475530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46D866CB-A35F-3B49-86CE-22CA2F5868AD}"/>
              </a:ext>
            </a:extLst>
          </p:cNvPr>
          <p:cNvSpPr/>
          <p:nvPr/>
        </p:nvSpPr>
        <p:spPr>
          <a:xfrm>
            <a:off x="2529359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F8586B17-1B48-7B4C-A73C-D0DA761E59A4}"/>
              </a:ext>
            </a:extLst>
          </p:cNvPr>
          <p:cNvSpPr/>
          <p:nvPr/>
        </p:nvSpPr>
        <p:spPr>
          <a:xfrm>
            <a:off x="2098783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E36A7C9C-E0A4-B44A-ABC5-6594883B011D}"/>
              </a:ext>
            </a:extLst>
          </p:cNvPr>
          <p:cNvSpPr/>
          <p:nvPr/>
        </p:nvSpPr>
        <p:spPr>
          <a:xfrm>
            <a:off x="2152612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0679CD8D-E589-1A48-8DCA-0AAEF440EFD0}"/>
              </a:ext>
            </a:extLst>
          </p:cNvPr>
          <p:cNvSpPr/>
          <p:nvPr/>
        </p:nvSpPr>
        <p:spPr>
          <a:xfrm>
            <a:off x="2475530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C9C6A82F-4E1D-6741-BC94-2BE6DBCF13B6}"/>
              </a:ext>
            </a:extLst>
          </p:cNvPr>
          <p:cNvSpPr/>
          <p:nvPr/>
        </p:nvSpPr>
        <p:spPr>
          <a:xfrm>
            <a:off x="2529359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2" name="Rectangle 341">
            <a:extLst>
              <a:ext uri="{FF2B5EF4-FFF2-40B4-BE49-F238E27FC236}">
                <a16:creationId xmlns:a16="http://schemas.microsoft.com/office/drawing/2014/main" id="{29FCA5BC-80D9-BD4C-901D-EC2EE48D84D5}"/>
              </a:ext>
            </a:extLst>
          </p:cNvPr>
          <p:cNvSpPr/>
          <p:nvPr/>
        </p:nvSpPr>
        <p:spPr>
          <a:xfrm>
            <a:off x="3018751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Oval 342">
            <a:extLst>
              <a:ext uri="{FF2B5EF4-FFF2-40B4-BE49-F238E27FC236}">
                <a16:creationId xmlns:a16="http://schemas.microsoft.com/office/drawing/2014/main" id="{C9CD84FF-7FC7-8047-92D1-7F1F4A8B8ADF}"/>
              </a:ext>
            </a:extLst>
          </p:cNvPr>
          <p:cNvSpPr/>
          <p:nvPr/>
        </p:nvSpPr>
        <p:spPr>
          <a:xfrm>
            <a:off x="3072580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76BB1381-C916-414C-91EC-0FCE7579FF97}"/>
              </a:ext>
            </a:extLst>
          </p:cNvPr>
          <p:cNvSpPr/>
          <p:nvPr/>
        </p:nvSpPr>
        <p:spPr>
          <a:xfrm>
            <a:off x="3395498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Oval 344">
            <a:extLst>
              <a:ext uri="{FF2B5EF4-FFF2-40B4-BE49-F238E27FC236}">
                <a16:creationId xmlns:a16="http://schemas.microsoft.com/office/drawing/2014/main" id="{57CE1648-668B-B74D-A652-312429662171}"/>
              </a:ext>
            </a:extLst>
          </p:cNvPr>
          <p:cNvSpPr/>
          <p:nvPr/>
        </p:nvSpPr>
        <p:spPr>
          <a:xfrm>
            <a:off x="3449327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F62F4F60-F8A4-6A4D-96A1-742B945F589B}"/>
              </a:ext>
            </a:extLst>
          </p:cNvPr>
          <p:cNvSpPr/>
          <p:nvPr/>
        </p:nvSpPr>
        <p:spPr>
          <a:xfrm>
            <a:off x="3018751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Oval 346">
            <a:extLst>
              <a:ext uri="{FF2B5EF4-FFF2-40B4-BE49-F238E27FC236}">
                <a16:creationId xmlns:a16="http://schemas.microsoft.com/office/drawing/2014/main" id="{EC74AFA6-3FF3-8148-92FF-5AE162966B76}"/>
              </a:ext>
            </a:extLst>
          </p:cNvPr>
          <p:cNvSpPr/>
          <p:nvPr/>
        </p:nvSpPr>
        <p:spPr>
          <a:xfrm>
            <a:off x="3072580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B36F0AC4-1D15-8441-8DDD-8561A589E36E}"/>
              </a:ext>
            </a:extLst>
          </p:cNvPr>
          <p:cNvSpPr/>
          <p:nvPr/>
        </p:nvSpPr>
        <p:spPr>
          <a:xfrm>
            <a:off x="3395498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Oval 348">
            <a:extLst>
              <a:ext uri="{FF2B5EF4-FFF2-40B4-BE49-F238E27FC236}">
                <a16:creationId xmlns:a16="http://schemas.microsoft.com/office/drawing/2014/main" id="{DCB33E86-B84C-CB40-BF0D-C7BCE47E1C99}"/>
              </a:ext>
            </a:extLst>
          </p:cNvPr>
          <p:cNvSpPr/>
          <p:nvPr/>
        </p:nvSpPr>
        <p:spPr>
          <a:xfrm>
            <a:off x="3449327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0" name="Rectangle 349">
            <a:extLst>
              <a:ext uri="{FF2B5EF4-FFF2-40B4-BE49-F238E27FC236}">
                <a16:creationId xmlns:a16="http://schemas.microsoft.com/office/drawing/2014/main" id="{14D6BF98-F834-464C-8AEC-25D64C8FBC49}"/>
              </a:ext>
            </a:extLst>
          </p:cNvPr>
          <p:cNvSpPr/>
          <p:nvPr/>
        </p:nvSpPr>
        <p:spPr>
          <a:xfrm>
            <a:off x="3018751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Oval 350">
            <a:extLst>
              <a:ext uri="{FF2B5EF4-FFF2-40B4-BE49-F238E27FC236}">
                <a16:creationId xmlns:a16="http://schemas.microsoft.com/office/drawing/2014/main" id="{0809A383-3E3D-AF4F-9DEC-9B1911AA6219}"/>
              </a:ext>
            </a:extLst>
          </p:cNvPr>
          <p:cNvSpPr/>
          <p:nvPr/>
        </p:nvSpPr>
        <p:spPr>
          <a:xfrm>
            <a:off x="3072580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2" name="Rectangle 351">
            <a:extLst>
              <a:ext uri="{FF2B5EF4-FFF2-40B4-BE49-F238E27FC236}">
                <a16:creationId xmlns:a16="http://schemas.microsoft.com/office/drawing/2014/main" id="{9EDC5235-B113-3F4E-AB7A-F21BAD3C1F9C}"/>
              </a:ext>
            </a:extLst>
          </p:cNvPr>
          <p:cNvSpPr/>
          <p:nvPr/>
        </p:nvSpPr>
        <p:spPr>
          <a:xfrm>
            <a:off x="3395498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Oval 352">
            <a:extLst>
              <a:ext uri="{FF2B5EF4-FFF2-40B4-BE49-F238E27FC236}">
                <a16:creationId xmlns:a16="http://schemas.microsoft.com/office/drawing/2014/main" id="{1AA60ADA-C428-394F-974F-C5772B66D884}"/>
              </a:ext>
            </a:extLst>
          </p:cNvPr>
          <p:cNvSpPr/>
          <p:nvPr/>
        </p:nvSpPr>
        <p:spPr>
          <a:xfrm>
            <a:off x="3449327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4" name="Rectangle 353">
            <a:extLst>
              <a:ext uri="{FF2B5EF4-FFF2-40B4-BE49-F238E27FC236}">
                <a16:creationId xmlns:a16="http://schemas.microsoft.com/office/drawing/2014/main" id="{DFD1E0FE-BBD0-5E49-B657-5FC14FFC94F6}"/>
              </a:ext>
            </a:extLst>
          </p:cNvPr>
          <p:cNvSpPr/>
          <p:nvPr/>
        </p:nvSpPr>
        <p:spPr>
          <a:xfrm>
            <a:off x="3018751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Oval 354">
            <a:extLst>
              <a:ext uri="{FF2B5EF4-FFF2-40B4-BE49-F238E27FC236}">
                <a16:creationId xmlns:a16="http://schemas.microsoft.com/office/drawing/2014/main" id="{FEF373E9-A746-E64D-AB70-D98A02525A6A}"/>
              </a:ext>
            </a:extLst>
          </p:cNvPr>
          <p:cNvSpPr/>
          <p:nvPr/>
        </p:nvSpPr>
        <p:spPr>
          <a:xfrm>
            <a:off x="3072580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6" name="Rectangle 355">
            <a:extLst>
              <a:ext uri="{FF2B5EF4-FFF2-40B4-BE49-F238E27FC236}">
                <a16:creationId xmlns:a16="http://schemas.microsoft.com/office/drawing/2014/main" id="{1BF28C66-A891-6E4E-B43C-8157FEC652C9}"/>
              </a:ext>
            </a:extLst>
          </p:cNvPr>
          <p:cNvSpPr/>
          <p:nvPr/>
        </p:nvSpPr>
        <p:spPr>
          <a:xfrm>
            <a:off x="3395498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Oval 356">
            <a:extLst>
              <a:ext uri="{FF2B5EF4-FFF2-40B4-BE49-F238E27FC236}">
                <a16:creationId xmlns:a16="http://schemas.microsoft.com/office/drawing/2014/main" id="{0C586A28-9372-F447-BA65-E92C8E2A96AD}"/>
              </a:ext>
            </a:extLst>
          </p:cNvPr>
          <p:cNvSpPr/>
          <p:nvPr/>
        </p:nvSpPr>
        <p:spPr>
          <a:xfrm>
            <a:off x="3449327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8" name="Rectangle 357">
            <a:extLst>
              <a:ext uri="{FF2B5EF4-FFF2-40B4-BE49-F238E27FC236}">
                <a16:creationId xmlns:a16="http://schemas.microsoft.com/office/drawing/2014/main" id="{D02AF91C-0362-4B4A-83C0-2AFCDD4DFAE4}"/>
              </a:ext>
            </a:extLst>
          </p:cNvPr>
          <p:cNvSpPr/>
          <p:nvPr/>
        </p:nvSpPr>
        <p:spPr>
          <a:xfrm>
            <a:off x="3018751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Oval 358">
            <a:extLst>
              <a:ext uri="{FF2B5EF4-FFF2-40B4-BE49-F238E27FC236}">
                <a16:creationId xmlns:a16="http://schemas.microsoft.com/office/drawing/2014/main" id="{C6DE3811-602F-DB4B-BE95-755DBAB8306A}"/>
              </a:ext>
            </a:extLst>
          </p:cNvPr>
          <p:cNvSpPr/>
          <p:nvPr/>
        </p:nvSpPr>
        <p:spPr>
          <a:xfrm>
            <a:off x="3072580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0" name="Rectangle 359">
            <a:extLst>
              <a:ext uri="{FF2B5EF4-FFF2-40B4-BE49-F238E27FC236}">
                <a16:creationId xmlns:a16="http://schemas.microsoft.com/office/drawing/2014/main" id="{2259AE10-0046-D14B-BB02-987D90A91A64}"/>
              </a:ext>
            </a:extLst>
          </p:cNvPr>
          <p:cNvSpPr/>
          <p:nvPr/>
        </p:nvSpPr>
        <p:spPr>
          <a:xfrm>
            <a:off x="3395498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Oval 360">
            <a:extLst>
              <a:ext uri="{FF2B5EF4-FFF2-40B4-BE49-F238E27FC236}">
                <a16:creationId xmlns:a16="http://schemas.microsoft.com/office/drawing/2014/main" id="{DFBB2FD8-590F-0B45-A1B5-4618352879E0}"/>
              </a:ext>
            </a:extLst>
          </p:cNvPr>
          <p:cNvSpPr/>
          <p:nvPr/>
        </p:nvSpPr>
        <p:spPr>
          <a:xfrm>
            <a:off x="3449327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3" name="Rectangle 362">
            <a:extLst>
              <a:ext uri="{FF2B5EF4-FFF2-40B4-BE49-F238E27FC236}">
                <a16:creationId xmlns:a16="http://schemas.microsoft.com/office/drawing/2014/main" id="{130FEAB7-B19A-9849-981E-761F12DA45E0}"/>
              </a:ext>
            </a:extLst>
          </p:cNvPr>
          <p:cNvSpPr/>
          <p:nvPr/>
        </p:nvSpPr>
        <p:spPr>
          <a:xfrm>
            <a:off x="3932520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val 363">
            <a:extLst>
              <a:ext uri="{FF2B5EF4-FFF2-40B4-BE49-F238E27FC236}">
                <a16:creationId xmlns:a16="http://schemas.microsoft.com/office/drawing/2014/main" id="{021A12D8-76AA-564B-BB2B-D9DC3B4C0074}"/>
              </a:ext>
            </a:extLst>
          </p:cNvPr>
          <p:cNvSpPr/>
          <p:nvPr/>
        </p:nvSpPr>
        <p:spPr>
          <a:xfrm>
            <a:off x="3986349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5" name="Rectangle 364">
            <a:extLst>
              <a:ext uri="{FF2B5EF4-FFF2-40B4-BE49-F238E27FC236}">
                <a16:creationId xmlns:a16="http://schemas.microsoft.com/office/drawing/2014/main" id="{3AEA88F9-7344-594D-9206-5FC47ECF21A1}"/>
              </a:ext>
            </a:extLst>
          </p:cNvPr>
          <p:cNvSpPr/>
          <p:nvPr/>
        </p:nvSpPr>
        <p:spPr>
          <a:xfrm>
            <a:off x="4309267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Oval 365">
            <a:extLst>
              <a:ext uri="{FF2B5EF4-FFF2-40B4-BE49-F238E27FC236}">
                <a16:creationId xmlns:a16="http://schemas.microsoft.com/office/drawing/2014/main" id="{F158EB74-E617-0348-BCDC-E55D60FD88BF}"/>
              </a:ext>
            </a:extLst>
          </p:cNvPr>
          <p:cNvSpPr/>
          <p:nvPr/>
        </p:nvSpPr>
        <p:spPr>
          <a:xfrm>
            <a:off x="4363096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7" name="Rectangle 366">
            <a:extLst>
              <a:ext uri="{FF2B5EF4-FFF2-40B4-BE49-F238E27FC236}">
                <a16:creationId xmlns:a16="http://schemas.microsoft.com/office/drawing/2014/main" id="{88A0D415-FE89-6440-8168-06A3AAC1FFAE}"/>
              </a:ext>
            </a:extLst>
          </p:cNvPr>
          <p:cNvSpPr/>
          <p:nvPr/>
        </p:nvSpPr>
        <p:spPr>
          <a:xfrm>
            <a:off x="3932520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Oval 367">
            <a:extLst>
              <a:ext uri="{FF2B5EF4-FFF2-40B4-BE49-F238E27FC236}">
                <a16:creationId xmlns:a16="http://schemas.microsoft.com/office/drawing/2014/main" id="{DE132582-B789-684D-9E33-8F254EF9D440}"/>
              </a:ext>
            </a:extLst>
          </p:cNvPr>
          <p:cNvSpPr/>
          <p:nvPr/>
        </p:nvSpPr>
        <p:spPr>
          <a:xfrm>
            <a:off x="3986349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9" name="Rectangle 368">
            <a:extLst>
              <a:ext uri="{FF2B5EF4-FFF2-40B4-BE49-F238E27FC236}">
                <a16:creationId xmlns:a16="http://schemas.microsoft.com/office/drawing/2014/main" id="{DD8AFF51-CBBF-8D45-9381-8B92D2B83D00}"/>
              </a:ext>
            </a:extLst>
          </p:cNvPr>
          <p:cNvSpPr/>
          <p:nvPr/>
        </p:nvSpPr>
        <p:spPr>
          <a:xfrm>
            <a:off x="4309267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Oval 369">
            <a:extLst>
              <a:ext uri="{FF2B5EF4-FFF2-40B4-BE49-F238E27FC236}">
                <a16:creationId xmlns:a16="http://schemas.microsoft.com/office/drawing/2014/main" id="{F32DC35A-7113-154D-A86B-CD5CCDB6A452}"/>
              </a:ext>
            </a:extLst>
          </p:cNvPr>
          <p:cNvSpPr/>
          <p:nvPr/>
        </p:nvSpPr>
        <p:spPr>
          <a:xfrm>
            <a:off x="4363096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1" name="Rectangle 370">
            <a:extLst>
              <a:ext uri="{FF2B5EF4-FFF2-40B4-BE49-F238E27FC236}">
                <a16:creationId xmlns:a16="http://schemas.microsoft.com/office/drawing/2014/main" id="{C86CA04E-718C-EF42-8159-32354AC0E79F}"/>
              </a:ext>
            </a:extLst>
          </p:cNvPr>
          <p:cNvSpPr/>
          <p:nvPr/>
        </p:nvSpPr>
        <p:spPr>
          <a:xfrm>
            <a:off x="3932520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Oval 371">
            <a:extLst>
              <a:ext uri="{FF2B5EF4-FFF2-40B4-BE49-F238E27FC236}">
                <a16:creationId xmlns:a16="http://schemas.microsoft.com/office/drawing/2014/main" id="{C2F994AF-DC63-1242-8D2D-1F206294746B}"/>
              </a:ext>
            </a:extLst>
          </p:cNvPr>
          <p:cNvSpPr/>
          <p:nvPr/>
        </p:nvSpPr>
        <p:spPr>
          <a:xfrm>
            <a:off x="3986349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3" name="Rectangle 372">
            <a:extLst>
              <a:ext uri="{FF2B5EF4-FFF2-40B4-BE49-F238E27FC236}">
                <a16:creationId xmlns:a16="http://schemas.microsoft.com/office/drawing/2014/main" id="{53C2F20A-C3A2-7B4B-AA95-649FC3428B54}"/>
              </a:ext>
            </a:extLst>
          </p:cNvPr>
          <p:cNvSpPr/>
          <p:nvPr/>
        </p:nvSpPr>
        <p:spPr>
          <a:xfrm>
            <a:off x="4309267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Oval 373">
            <a:extLst>
              <a:ext uri="{FF2B5EF4-FFF2-40B4-BE49-F238E27FC236}">
                <a16:creationId xmlns:a16="http://schemas.microsoft.com/office/drawing/2014/main" id="{2FD54A05-371C-E041-A061-0469BCD1C532}"/>
              </a:ext>
            </a:extLst>
          </p:cNvPr>
          <p:cNvSpPr/>
          <p:nvPr/>
        </p:nvSpPr>
        <p:spPr>
          <a:xfrm>
            <a:off x="4363096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5" name="Rectangle 374">
            <a:extLst>
              <a:ext uri="{FF2B5EF4-FFF2-40B4-BE49-F238E27FC236}">
                <a16:creationId xmlns:a16="http://schemas.microsoft.com/office/drawing/2014/main" id="{CD8740C2-23FA-6F42-BF18-4808EDDA886E}"/>
              </a:ext>
            </a:extLst>
          </p:cNvPr>
          <p:cNvSpPr/>
          <p:nvPr/>
        </p:nvSpPr>
        <p:spPr>
          <a:xfrm>
            <a:off x="3932520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Oval 375">
            <a:extLst>
              <a:ext uri="{FF2B5EF4-FFF2-40B4-BE49-F238E27FC236}">
                <a16:creationId xmlns:a16="http://schemas.microsoft.com/office/drawing/2014/main" id="{8F698EC5-9F8F-974C-AC54-F8E004FA19A7}"/>
              </a:ext>
            </a:extLst>
          </p:cNvPr>
          <p:cNvSpPr/>
          <p:nvPr/>
        </p:nvSpPr>
        <p:spPr>
          <a:xfrm>
            <a:off x="3986349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7" name="Rectangle 376">
            <a:extLst>
              <a:ext uri="{FF2B5EF4-FFF2-40B4-BE49-F238E27FC236}">
                <a16:creationId xmlns:a16="http://schemas.microsoft.com/office/drawing/2014/main" id="{CA13BE83-3BCB-FD4C-A8E3-0ABE5AFD5086}"/>
              </a:ext>
            </a:extLst>
          </p:cNvPr>
          <p:cNvSpPr/>
          <p:nvPr/>
        </p:nvSpPr>
        <p:spPr>
          <a:xfrm>
            <a:off x="4309267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Oval 377">
            <a:extLst>
              <a:ext uri="{FF2B5EF4-FFF2-40B4-BE49-F238E27FC236}">
                <a16:creationId xmlns:a16="http://schemas.microsoft.com/office/drawing/2014/main" id="{32FCECBB-B4C9-6640-B400-CAD33BF929C3}"/>
              </a:ext>
            </a:extLst>
          </p:cNvPr>
          <p:cNvSpPr/>
          <p:nvPr/>
        </p:nvSpPr>
        <p:spPr>
          <a:xfrm>
            <a:off x="4363096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81F3E657-7B46-9242-8611-01CB97D16AD6}"/>
              </a:ext>
            </a:extLst>
          </p:cNvPr>
          <p:cNvSpPr/>
          <p:nvPr/>
        </p:nvSpPr>
        <p:spPr>
          <a:xfrm>
            <a:off x="3932520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Oval 379">
            <a:extLst>
              <a:ext uri="{FF2B5EF4-FFF2-40B4-BE49-F238E27FC236}">
                <a16:creationId xmlns:a16="http://schemas.microsoft.com/office/drawing/2014/main" id="{CA7E2428-CB91-254B-83E2-BE18224C913A}"/>
              </a:ext>
            </a:extLst>
          </p:cNvPr>
          <p:cNvSpPr/>
          <p:nvPr/>
        </p:nvSpPr>
        <p:spPr>
          <a:xfrm>
            <a:off x="3986349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1" name="Rectangle 380">
            <a:extLst>
              <a:ext uri="{FF2B5EF4-FFF2-40B4-BE49-F238E27FC236}">
                <a16:creationId xmlns:a16="http://schemas.microsoft.com/office/drawing/2014/main" id="{B382A3B1-F6FA-B343-868A-2C3C76971786}"/>
              </a:ext>
            </a:extLst>
          </p:cNvPr>
          <p:cNvSpPr/>
          <p:nvPr/>
        </p:nvSpPr>
        <p:spPr>
          <a:xfrm>
            <a:off x="4309267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2" name="Oval 381">
            <a:extLst>
              <a:ext uri="{FF2B5EF4-FFF2-40B4-BE49-F238E27FC236}">
                <a16:creationId xmlns:a16="http://schemas.microsoft.com/office/drawing/2014/main" id="{C5BDD984-74EB-144C-9E40-F5AA7B1D8F5E}"/>
              </a:ext>
            </a:extLst>
          </p:cNvPr>
          <p:cNvSpPr/>
          <p:nvPr/>
        </p:nvSpPr>
        <p:spPr>
          <a:xfrm>
            <a:off x="4363096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4" name="Rectangle 383">
            <a:extLst>
              <a:ext uri="{FF2B5EF4-FFF2-40B4-BE49-F238E27FC236}">
                <a16:creationId xmlns:a16="http://schemas.microsoft.com/office/drawing/2014/main" id="{7F4ADE96-31AF-9546-949B-A68308DD8C10}"/>
              </a:ext>
            </a:extLst>
          </p:cNvPr>
          <p:cNvSpPr/>
          <p:nvPr/>
        </p:nvSpPr>
        <p:spPr>
          <a:xfrm>
            <a:off x="4853481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5" name="Oval 384">
            <a:extLst>
              <a:ext uri="{FF2B5EF4-FFF2-40B4-BE49-F238E27FC236}">
                <a16:creationId xmlns:a16="http://schemas.microsoft.com/office/drawing/2014/main" id="{E265D6F0-B281-BD47-9D49-ADE8EC452B20}"/>
              </a:ext>
            </a:extLst>
          </p:cNvPr>
          <p:cNvSpPr/>
          <p:nvPr/>
        </p:nvSpPr>
        <p:spPr>
          <a:xfrm>
            <a:off x="4907310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6" name="Rectangle 385">
            <a:extLst>
              <a:ext uri="{FF2B5EF4-FFF2-40B4-BE49-F238E27FC236}">
                <a16:creationId xmlns:a16="http://schemas.microsoft.com/office/drawing/2014/main" id="{EB2D6FE2-5CB5-5E48-8370-21E3AEB7BA8F}"/>
              </a:ext>
            </a:extLst>
          </p:cNvPr>
          <p:cNvSpPr/>
          <p:nvPr/>
        </p:nvSpPr>
        <p:spPr>
          <a:xfrm>
            <a:off x="5230228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Oval 386">
            <a:extLst>
              <a:ext uri="{FF2B5EF4-FFF2-40B4-BE49-F238E27FC236}">
                <a16:creationId xmlns:a16="http://schemas.microsoft.com/office/drawing/2014/main" id="{044A9D6A-2864-FB48-B1DC-30DD0D443A9F}"/>
              </a:ext>
            </a:extLst>
          </p:cNvPr>
          <p:cNvSpPr/>
          <p:nvPr/>
        </p:nvSpPr>
        <p:spPr>
          <a:xfrm>
            <a:off x="5284057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8" name="Rectangle 387">
            <a:extLst>
              <a:ext uri="{FF2B5EF4-FFF2-40B4-BE49-F238E27FC236}">
                <a16:creationId xmlns:a16="http://schemas.microsoft.com/office/drawing/2014/main" id="{D37F1346-3488-9A4D-B000-0FA19100A7B1}"/>
              </a:ext>
            </a:extLst>
          </p:cNvPr>
          <p:cNvSpPr/>
          <p:nvPr/>
        </p:nvSpPr>
        <p:spPr>
          <a:xfrm>
            <a:off x="4853481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Oval 389">
            <a:extLst>
              <a:ext uri="{FF2B5EF4-FFF2-40B4-BE49-F238E27FC236}">
                <a16:creationId xmlns:a16="http://schemas.microsoft.com/office/drawing/2014/main" id="{D60BAB93-0537-C841-BB67-909A7CE40D3E}"/>
              </a:ext>
            </a:extLst>
          </p:cNvPr>
          <p:cNvSpPr/>
          <p:nvPr/>
        </p:nvSpPr>
        <p:spPr>
          <a:xfrm>
            <a:off x="4907310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1" name="Rectangle 390">
            <a:extLst>
              <a:ext uri="{FF2B5EF4-FFF2-40B4-BE49-F238E27FC236}">
                <a16:creationId xmlns:a16="http://schemas.microsoft.com/office/drawing/2014/main" id="{BB4947FB-4EBE-014E-AFE8-28908B5CCB82}"/>
              </a:ext>
            </a:extLst>
          </p:cNvPr>
          <p:cNvSpPr/>
          <p:nvPr/>
        </p:nvSpPr>
        <p:spPr>
          <a:xfrm>
            <a:off x="5230228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2" name="Oval 391">
            <a:extLst>
              <a:ext uri="{FF2B5EF4-FFF2-40B4-BE49-F238E27FC236}">
                <a16:creationId xmlns:a16="http://schemas.microsoft.com/office/drawing/2014/main" id="{3F223DFA-0BF0-E242-99AA-E478647C4635}"/>
              </a:ext>
            </a:extLst>
          </p:cNvPr>
          <p:cNvSpPr/>
          <p:nvPr/>
        </p:nvSpPr>
        <p:spPr>
          <a:xfrm>
            <a:off x="5284057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3" name="Rectangle 392">
            <a:extLst>
              <a:ext uri="{FF2B5EF4-FFF2-40B4-BE49-F238E27FC236}">
                <a16:creationId xmlns:a16="http://schemas.microsoft.com/office/drawing/2014/main" id="{BBD3676A-0534-8E4A-AFFC-10EAB2EB12E5}"/>
              </a:ext>
            </a:extLst>
          </p:cNvPr>
          <p:cNvSpPr/>
          <p:nvPr/>
        </p:nvSpPr>
        <p:spPr>
          <a:xfrm>
            <a:off x="4853481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4" name="Oval 393">
            <a:extLst>
              <a:ext uri="{FF2B5EF4-FFF2-40B4-BE49-F238E27FC236}">
                <a16:creationId xmlns:a16="http://schemas.microsoft.com/office/drawing/2014/main" id="{311BF7E9-8239-E243-B392-6E41740CAD3A}"/>
              </a:ext>
            </a:extLst>
          </p:cNvPr>
          <p:cNvSpPr/>
          <p:nvPr/>
        </p:nvSpPr>
        <p:spPr>
          <a:xfrm>
            <a:off x="4907310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5" name="Rectangle 394">
            <a:extLst>
              <a:ext uri="{FF2B5EF4-FFF2-40B4-BE49-F238E27FC236}">
                <a16:creationId xmlns:a16="http://schemas.microsoft.com/office/drawing/2014/main" id="{58F77D52-8ADC-AA41-AED0-C10715DEE67E}"/>
              </a:ext>
            </a:extLst>
          </p:cNvPr>
          <p:cNvSpPr/>
          <p:nvPr/>
        </p:nvSpPr>
        <p:spPr>
          <a:xfrm>
            <a:off x="5230228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6" name="Oval 395">
            <a:extLst>
              <a:ext uri="{FF2B5EF4-FFF2-40B4-BE49-F238E27FC236}">
                <a16:creationId xmlns:a16="http://schemas.microsoft.com/office/drawing/2014/main" id="{B4872888-5C51-B04F-8E39-795EF053B2CC}"/>
              </a:ext>
            </a:extLst>
          </p:cNvPr>
          <p:cNvSpPr/>
          <p:nvPr/>
        </p:nvSpPr>
        <p:spPr>
          <a:xfrm>
            <a:off x="5284057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7" name="Rectangle 396">
            <a:extLst>
              <a:ext uri="{FF2B5EF4-FFF2-40B4-BE49-F238E27FC236}">
                <a16:creationId xmlns:a16="http://schemas.microsoft.com/office/drawing/2014/main" id="{D9EDB721-D58F-2A47-AB5C-E4DBAC82879E}"/>
              </a:ext>
            </a:extLst>
          </p:cNvPr>
          <p:cNvSpPr/>
          <p:nvPr/>
        </p:nvSpPr>
        <p:spPr>
          <a:xfrm>
            <a:off x="4853481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8" name="Oval 397">
            <a:extLst>
              <a:ext uri="{FF2B5EF4-FFF2-40B4-BE49-F238E27FC236}">
                <a16:creationId xmlns:a16="http://schemas.microsoft.com/office/drawing/2014/main" id="{86EE5FE0-0279-FF4B-9164-B5A2AC4F08FE}"/>
              </a:ext>
            </a:extLst>
          </p:cNvPr>
          <p:cNvSpPr/>
          <p:nvPr/>
        </p:nvSpPr>
        <p:spPr>
          <a:xfrm>
            <a:off x="4907310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9" name="Rectangle 398">
            <a:extLst>
              <a:ext uri="{FF2B5EF4-FFF2-40B4-BE49-F238E27FC236}">
                <a16:creationId xmlns:a16="http://schemas.microsoft.com/office/drawing/2014/main" id="{CBD2FFB7-6E27-0D4F-A36C-8542C0A5598A}"/>
              </a:ext>
            </a:extLst>
          </p:cNvPr>
          <p:cNvSpPr/>
          <p:nvPr/>
        </p:nvSpPr>
        <p:spPr>
          <a:xfrm>
            <a:off x="5230228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0" name="Oval 399">
            <a:extLst>
              <a:ext uri="{FF2B5EF4-FFF2-40B4-BE49-F238E27FC236}">
                <a16:creationId xmlns:a16="http://schemas.microsoft.com/office/drawing/2014/main" id="{4D6DF03F-0316-514B-B9ED-EFA2CC109D91}"/>
              </a:ext>
            </a:extLst>
          </p:cNvPr>
          <p:cNvSpPr/>
          <p:nvPr/>
        </p:nvSpPr>
        <p:spPr>
          <a:xfrm>
            <a:off x="5284057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1" name="Rectangle 400">
            <a:extLst>
              <a:ext uri="{FF2B5EF4-FFF2-40B4-BE49-F238E27FC236}">
                <a16:creationId xmlns:a16="http://schemas.microsoft.com/office/drawing/2014/main" id="{EC8B25D8-B336-7542-8FA7-8BC532CD67D8}"/>
              </a:ext>
            </a:extLst>
          </p:cNvPr>
          <p:cNvSpPr/>
          <p:nvPr/>
        </p:nvSpPr>
        <p:spPr>
          <a:xfrm>
            <a:off x="4853481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2" name="Oval 401">
            <a:extLst>
              <a:ext uri="{FF2B5EF4-FFF2-40B4-BE49-F238E27FC236}">
                <a16:creationId xmlns:a16="http://schemas.microsoft.com/office/drawing/2014/main" id="{63B3E2D8-B23E-1742-9C70-78B80E3FC0D6}"/>
              </a:ext>
            </a:extLst>
          </p:cNvPr>
          <p:cNvSpPr/>
          <p:nvPr/>
        </p:nvSpPr>
        <p:spPr>
          <a:xfrm>
            <a:off x="4907310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3" name="Rectangle 402">
            <a:extLst>
              <a:ext uri="{FF2B5EF4-FFF2-40B4-BE49-F238E27FC236}">
                <a16:creationId xmlns:a16="http://schemas.microsoft.com/office/drawing/2014/main" id="{405F3A5E-7DF8-BD4B-957C-9C31705E6FC5}"/>
              </a:ext>
            </a:extLst>
          </p:cNvPr>
          <p:cNvSpPr/>
          <p:nvPr/>
        </p:nvSpPr>
        <p:spPr>
          <a:xfrm>
            <a:off x="5230228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4" name="Oval 403">
            <a:extLst>
              <a:ext uri="{FF2B5EF4-FFF2-40B4-BE49-F238E27FC236}">
                <a16:creationId xmlns:a16="http://schemas.microsoft.com/office/drawing/2014/main" id="{E36388A0-F0CA-DB48-94D7-51164AC47702}"/>
              </a:ext>
            </a:extLst>
          </p:cNvPr>
          <p:cNvSpPr/>
          <p:nvPr/>
        </p:nvSpPr>
        <p:spPr>
          <a:xfrm>
            <a:off x="5284057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6" name="Rectangle 405">
            <a:extLst>
              <a:ext uri="{FF2B5EF4-FFF2-40B4-BE49-F238E27FC236}">
                <a16:creationId xmlns:a16="http://schemas.microsoft.com/office/drawing/2014/main" id="{7FA00949-3D7C-B84B-8353-CE88FB36DA92}"/>
              </a:ext>
            </a:extLst>
          </p:cNvPr>
          <p:cNvSpPr/>
          <p:nvPr/>
        </p:nvSpPr>
        <p:spPr>
          <a:xfrm>
            <a:off x="5776348" y="1373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7" name="Oval 406">
            <a:extLst>
              <a:ext uri="{FF2B5EF4-FFF2-40B4-BE49-F238E27FC236}">
                <a16:creationId xmlns:a16="http://schemas.microsoft.com/office/drawing/2014/main" id="{D57628AC-D7FE-DF4C-BA04-2C73E25C3675}"/>
              </a:ext>
            </a:extLst>
          </p:cNvPr>
          <p:cNvSpPr/>
          <p:nvPr/>
        </p:nvSpPr>
        <p:spPr>
          <a:xfrm>
            <a:off x="5830177" y="1427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8" name="Rectangle 407">
            <a:extLst>
              <a:ext uri="{FF2B5EF4-FFF2-40B4-BE49-F238E27FC236}">
                <a16:creationId xmlns:a16="http://schemas.microsoft.com/office/drawing/2014/main" id="{7B749C6A-DD4C-5F4F-AE22-A2DAFF01827A}"/>
              </a:ext>
            </a:extLst>
          </p:cNvPr>
          <p:cNvSpPr/>
          <p:nvPr/>
        </p:nvSpPr>
        <p:spPr>
          <a:xfrm>
            <a:off x="6153095" y="1373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" name="Oval 408">
            <a:extLst>
              <a:ext uri="{FF2B5EF4-FFF2-40B4-BE49-F238E27FC236}">
                <a16:creationId xmlns:a16="http://schemas.microsoft.com/office/drawing/2014/main" id="{777DEF5D-054B-6F45-B6CA-6FE65125E9DE}"/>
              </a:ext>
            </a:extLst>
          </p:cNvPr>
          <p:cNvSpPr/>
          <p:nvPr/>
        </p:nvSpPr>
        <p:spPr>
          <a:xfrm>
            <a:off x="6206924" y="1427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0" name="Rectangle 409">
            <a:extLst>
              <a:ext uri="{FF2B5EF4-FFF2-40B4-BE49-F238E27FC236}">
                <a16:creationId xmlns:a16="http://schemas.microsoft.com/office/drawing/2014/main" id="{84618D65-D2FC-3744-AEDE-F3897BFF2663}"/>
              </a:ext>
            </a:extLst>
          </p:cNvPr>
          <p:cNvSpPr/>
          <p:nvPr/>
        </p:nvSpPr>
        <p:spPr>
          <a:xfrm>
            <a:off x="5776348" y="175001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" name="Oval 410">
            <a:extLst>
              <a:ext uri="{FF2B5EF4-FFF2-40B4-BE49-F238E27FC236}">
                <a16:creationId xmlns:a16="http://schemas.microsoft.com/office/drawing/2014/main" id="{A118A02B-B791-1B46-8E0C-7FB551103E93}"/>
              </a:ext>
            </a:extLst>
          </p:cNvPr>
          <p:cNvSpPr/>
          <p:nvPr/>
        </p:nvSpPr>
        <p:spPr>
          <a:xfrm>
            <a:off x="5830177" y="180383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2" name="Rectangle 411">
            <a:extLst>
              <a:ext uri="{FF2B5EF4-FFF2-40B4-BE49-F238E27FC236}">
                <a16:creationId xmlns:a16="http://schemas.microsoft.com/office/drawing/2014/main" id="{5ECA0673-CE60-0342-BCE2-AB2864BCFBDF}"/>
              </a:ext>
            </a:extLst>
          </p:cNvPr>
          <p:cNvSpPr/>
          <p:nvPr/>
        </p:nvSpPr>
        <p:spPr>
          <a:xfrm>
            <a:off x="6153095" y="175001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3" name="Oval 412">
            <a:extLst>
              <a:ext uri="{FF2B5EF4-FFF2-40B4-BE49-F238E27FC236}">
                <a16:creationId xmlns:a16="http://schemas.microsoft.com/office/drawing/2014/main" id="{0BABE4E5-8CA3-B345-B545-68BE8A379EBE}"/>
              </a:ext>
            </a:extLst>
          </p:cNvPr>
          <p:cNvSpPr/>
          <p:nvPr/>
        </p:nvSpPr>
        <p:spPr>
          <a:xfrm>
            <a:off x="6206924" y="180383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4" name="Rectangle 413">
            <a:extLst>
              <a:ext uri="{FF2B5EF4-FFF2-40B4-BE49-F238E27FC236}">
                <a16:creationId xmlns:a16="http://schemas.microsoft.com/office/drawing/2014/main" id="{9ACF4512-3DE6-D04C-A940-2ADE8DE5A21C}"/>
              </a:ext>
            </a:extLst>
          </p:cNvPr>
          <p:cNvSpPr/>
          <p:nvPr/>
        </p:nvSpPr>
        <p:spPr>
          <a:xfrm>
            <a:off x="5776348" y="212676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5" name="Oval 414">
            <a:extLst>
              <a:ext uri="{FF2B5EF4-FFF2-40B4-BE49-F238E27FC236}">
                <a16:creationId xmlns:a16="http://schemas.microsoft.com/office/drawing/2014/main" id="{A73033E2-473C-C84A-AA25-35D55EB2F32D}"/>
              </a:ext>
            </a:extLst>
          </p:cNvPr>
          <p:cNvSpPr/>
          <p:nvPr/>
        </p:nvSpPr>
        <p:spPr>
          <a:xfrm>
            <a:off x="5830177" y="218058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6" name="Rectangle 415">
            <a:extLst>
              <a:ext uri="{FF2B5EF4-FFF2-40B4-BE49-F238E27FC236}">
                <a16:creationId xmlns:a16="http://schemas.microsoft.com/office/drawing/2014/main" id="{91BBBC26-B24A-CE42-A35E-16141249201D}"/>
              </a:ext>
            </a:extLst>
          </p:cNvPr>
          <p:cNvSpPr/>
          <p:nvPr/>
        </p:nvSpPr>
        <p:spPr>
          <a:xfrm>
            <a:off x="6153095" y="212676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7" name="Oval 416">
            <a:extLst>
              <a:ext uri="{FF2B5EF4-FFF2-40B4-BE49-F238E27FC236}">
                <a16:creationId xmlns:a16="http://schemas.microsoft.com/office/drawing/2014/main" id="{A935D96E-7028-F94B-9DD0-1E7153285809}"/>
              </a:ext>
            </a:extLst>
          </p:cNvPr>
          <p:cNvSpPr/>
          <p:nvPr/>
        </p:nvSpPr>
        <p:spPr>
          <a:xfrm>
            <a:off x="6206924" y="218058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8" name="Rectangle 417">
            <a:extLst>
              <a:ext uri="{FF2B5EF4-FFF2-40B4-BE49-F238E27FC236}">
                <a16:creationId xmlns:a16="http://schemas.microsoft.com/office/drawing/2014/main" id="{410F239B-9E00-5F47-ADC1-34983BE5BC9F}"/>
              </a:ext>
            </a:extLst>
          </p:cNvPr>
          <p:cNvSpPr/>
          <p:nvPr/>
        </p:nvSpPr>
        <p:spPr>
          <a:xfrm>
            <a:off x="5776348" y="250351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9" name="Oval 418">
            <a:extLst>
              <a:ext uri="{FF2B5EF4-FFF2-40B4-BE49-F238E27FC236}">
                <a16:creationId xmlns:a16="http://schemas.microsoft.com/office/drawing/2014/main" id="{99D261C9-A38C-774D-B9C1-0715F725236E}"/>
              </a:ext>
            </a:extLst>
          </p:cNvPr>
          <p:cNvSpPr/>
          <p:nvPr/>
        </p:nvSpPr>
        <p:spPr>
          <a:xfrm>
            <a:off x="5830177" y="255733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0" name="Rectangle 419">
            <a:extLst>
              <a:ext uri="{FF2B5EF4-FFF2-40B4-BE49-F238E27FC236}">
                <a16:creationId xmlns:a16="http://schemas.microsoft.com/office/drawing/2014/main" id="{30E50136-9CC1-C644-9EAD-DCD2C124D652}"/>
              </a:ext>
            </a:extLst>
          </p:cNvPr>
          <p:cNvSpPr/>
          <p:nvPr/>
        </p:nvSpPr>
        <p:spPr>
          <a:xfrm>
            <a:off x="6153095" y="250351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1" name="Oval 420">
            <a:extLst>
              <a:ext uri="{FF2B5EF4-FFF2-40B4-BE49-F238E27FC236}">
                <a16:creationId xmlns:a16="http://schemas.microsoft.com/office/drawing/2014/main" id="{358131A4-ABFC-0748-B498-E4371626C2E9}"/>
              </a:ext>
            </a:extLst>
          </p:cNvPr>
          <p:cNvSpPr/>
          <p:nvPr/>
        </p:nvSpPr>
        <p:spPr>
          <a:xfrm>
            <a:off x="6206924" y="255733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2" name="Rectangle 421">
            <a:extLst>
              <a:ext uri="{FF2B5EF4-FFF2-40B4-BE49-F238E27FC236}">
                <a16:creationId xmlns:a16="http://schemas.microsoft.com/office/drawing/2014/main" id="{E37354B3-8698-5A46-9AC8-8FA11612D2B5}"/>
              </a:ext>
            </a:extLst>
          </p:cNvPr>
          <p:cNvSpPr/>
          <p:nvPr/>
        </p:nvSpPr>
        <p:spPr>
          <a:xfrm>
            <a:off x="5776348" y="287810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3" name="Oval 422">
            <a:extLst>
              <a:ext uri="{FF2B5EF4-FFF2-40B4-BE49-F238E27FC236}">
                <a16:creationId xmlns:a16="http://schemas.microsoft.com/office/drawing/2014/main" id="{94353917-9173-8E4B-A3EE-19A5E0F698B1}"/>
              </a:ext>
            </a:extLst>
          </p:cNvPr>
          <p:cNvSpPr/>
          <p:nvPr/>
        </p:nvSpPr>
        <p:spPr>
          <a:xfrm>
            <a:off x="5830177" y="293193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4" name="Rectangle 423">
            <a:extLst>
              <a:ext uri="{FF2B5EF4-FFF2-40B4-BE49-F238E27FC236}">
                <a16:creationId xmlns:a16="http://schemas.microsoft.com/office/drawing/2014/main" id="{C505087A-B704-D74F-A284-E62B38875035}"/>
              </a:ext>
            </a:extLst>
          </p:cNvPr>
          <p:cNvSpPr/>
          <p:nvPr/>
        </p:nvSpPr>
        <p:spPr>
          <a:xfrm>
            <a:off x="6153095" y="287810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5" name="Oval 424">
            <a:extLst>
              <a:ext uri="{FF2B5EF4-FFF2-40B4-BE49-F238E27FC236}">
                <a16:creationId xmlns:a16="http://schemas.microsoft.com/office/drawing/2014/main" id="{D368DEB3-B7F6-AB42-A2CF-DD783B5603CB}"/>
              </a:ext>
            </a:extLst>
          </p:cNvPr>
          <p:cNvSpPr/>
          <p:nvPr/>
        </p:nvSpPr>
        <p:spPr>
          <a:xfrm>
            <a:off x="6206924" y="293193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8" name="Rectangle 757">
            <a:extLst>
              <a:ext uri="{FF2B5EF4-FFF2-40B4-BE49-F238E27FC236}">
                <a16:creationId xmlns:a16="http://schemas.microsoft.com/office/drawing/2014/main" id="{B7F61BC1-0965-8241-A57F-306DE950548B}"/>
              </a:ext>
            </a:extLst>
          </p:cNvPr>
          <p:cNvSpPr/>
          <p:nvPr/>
        </p:nvSpPr>
        <p:spPr>
          <a:xfrm>
            <a:off x="278520" y="603398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9" name="Oval 758">
            <a:extLst>
              <a:ext uri="{FF2B5EF4-FFF2-40B4-BE49-F238E27FC236}">
                <a16:creationId xmlns:a16="http://schemas.microsoft.com/office/drawing/2014/main" id="{EEB40A3A-1A4F-AA42-B506-F01D725D3BF9}"/>
              </a:ext>
            </a:extLst>
          </p:cNvPr>
          <p:cNvSpPr/>
          <p:nvPr/>
        </p:nvSpPr>
        <p:spPr>
          <a:xfrm>
            <a:off x="332349" y="608780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0" name="Rectangle 759">
            <a:extLst>
              <a:ext uri="{FF2B5EF4-FFF2-40B4-BE49-F238E27FC236}">
                <a16:creationId xmlns:a16="http://schemas.microsoft.com/office/drawing/2014/main" id="{50733679-8790-BC4E-83E4-6E65A7665C80}"/>
              </a:ext>
            </a:extLst>
          </p:cNvPr>
          <p:cNvSpPr/>
          <p:nvPr/>
        </p:nvSpPr>
        <p:spPr>
          <a:xfrm>
            <a:off x="655267" y="603398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1" name="Oval 760">
            <a:extLst>
              <a:ext uri="{FF2B5EF4-FFF2-40B4-BE49-F238E27FC236}">
                <a16:creationId xmlns:a16="http://schemas.microsoft.com/office/drawing/2014/main" id="{54B3D214-B52C-C547-BECE-8AFF0F54B2E7}"/>
              </a:ext>
            </a:extLst>
          </p:cNvPr>
          <p:cNvSpPr/>
          <p:nvPr/>
        </p:nvSpPr>
        <p:spPr>
          <a:xfrm>
            <a:off x="709096" y="608780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2" name="Rectangle 761">
            <a:extLst>
              <a:ext uri="{FF2B5EF4-FFF2-40B4-BE49-F238E27FC236}">
                <a16:creationId xmlns:a16="http://schemas.microsoft.com/office/drawing/2014/main" id="{823741FD-05BF-EA4D-B928-99728796A5CA}"/>
              </a:ext>
            </a:extLst>
          </p:cNvPr>
          <p:cNvSpPr/>
          <p:nvPr/>
        </p:nvSpPr>
        <p:spPr>
          <a:xfrm>
            <a:off x="278520" y="641072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3" name="Oval 762">
            <a:extLst>
              <a:ext uri="{FF2B5EF4-FFF2-40B4-BE49-F238E27FC236}">
                <a16:creationId xmlns:a16="http://schemas.microsoft.com/office/drawing/2014/main" id="{BC7FB318-DA8E-2A46-932D-1C71D32D9887}"/>
              </a:ext>
            </a:extLst>
          </p:cNvPr>
          <p:cNvSpPr/>
          <p:nvPr/>
        </p:nvSpPr>
        <p:spPr>
          <a:xfrm>
            <a:off x="332349" y="646454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4" name="Rectangle 763">
            <a:extLst>
              <a:ext uri="{FF2B5EF4-FFF2-40B4-BE49-F238E27FC236}">
                <a16:creationId xmlns:a16="http://schemas.microsoft.com/office/drawing/2014/main" id="{59992E64-EA8C-E840-8765-6D2C2257C164}"/>
              </a:ext>
            </a:extLst>
          </p:cNvPr>
          <p:cNvSpPr/>
          <p:nvPr/>
        </p:nvSpPr>
        <p:spPr>
          <a:xfrm>
            <a:off x="655267" y="641072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5" name="Oval 764">
            <a:extLst>
              <a:ext uri="{FF2B5EF4-FFF2-40B4-BE49-F238E27FC236}">
                <a16:creationId xmlns:a16="http://schemas.microsoft.com/office/drawing/2014/main" id="{D475229C-3534-2041-A26B-2A117905D243}"/>
              </a:ext>
            </a:extLst>
          </p:cNvPr>
          <p:cNvSpPr/>
          <p:nvPr/>
        </p:nvSpPr>
        <p:spPr>
          <a:xfrm>
            <a:off x="709096" y="646454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6" name="Rectangle 765">
            <a:extLst>
              <a:ext uri="{FF2B5EF4-FFF2-40B4-BE49-F238E27FC236}">
                <a16:creationId xmlns:a16="http://schemas.microsoft.com/office/drawing/2014/main" id="{B9D85149-64F1-2341-A9D4-CA04E3E26827}"/>
              </a:ext>
            </a:extLst>
          </p:cNvPr>
          <p:cNvSpPr/>
          <p:nvPr/>
        </p:nvSpPr>
        <p:spPr>
          <a:xfrm>
            <a:off x="278520" y="678747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7" name="Oval 766">
            <a:extLst>
              <a:ext uri="{FF2B5EF4-FFF2-40B4-BE49-F238E27FC236}">
                <a16:creationId xmlns:a16="http://schemas.microsoft.com/office/drawing/2014/main" id="{4065BBA4-2C3E-1946-ACB0-2BBE8AB26DFC}"/>
              </a:ext>
            </a:extLst>
          </p:cNvPr>
          <p:cNvSpPr/>
          <p:nvPr/>
        </p:nvSpPr>
        <p:spPr>
          <a:xfrm>
            <a:off x="332349" y="684129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8" name="Rectangle 767">
            <a:extLst>
              <a:ext uri="{FF2B5EF4-FFF2-40B4-BE49-F238E27FC236}">
                <a16:creationId xmlns:a16="http://schemas.microsoft.com/office/drawing/2014/main" id="{B8FDBB25-A007-854F-974F-BC20BA4634C4}"/>
              </a:ext>
            </a:extLst>
          </p:cNvPr>
          <p:cNvSpPr/>
          <p:nvPr/>
        </p:nvSpPr>
        <p:spPr>
          <a:xfrm>
            <a:off x="655267" y="678747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9" name="Oval 768">
            <a:extLst>
              <a:ext uri="{FF2B5EF4-FFF2-40B4-BE49-F238E27FC236}">
                <a16:creationId xmlns:a16="http://schemas.microsoft.com/office/drawing/2014/main" id="{BFA9AF98-C874-3F4C-A787-FB894936FE4F}"/>
              </a:ext>
            </a:extLst>
          </p:cNvPr>
          <p:cNvSpPr/>
          <p:nvPr/>
        </p:nvSpPr>
        <p:spPr>
          <a:xfrm>
            <a:off x="709096" y="684129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0" name="Rectangle 769">
            <a:extLst>
              <a:ext uri="{FF2B5EF4-FFF2-40B4-BE49-F238E27FC236}">
                <a16:creationId xmlns:a16="http://schemas.microsoft.com/office/drawing/2014/main" id="{AF46B65C-A150-5F44-8716-1039BD343F69}"/>
              </a:ext>
            </a:extLst>
          </p:cNvPr>
          <p:cNvSpPr/>
          <p:nvPr/>
        </p:nvSpPr>
        <p:spPr>
          <a:xfrm>
            <a:off x="278520" y="716422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1" name="Oval 770">
            <a:extLst>
              <a:ext uri="{FF2B5EF4-FFF2-40B4-BE49-F238E27FC236}">
                <a16:creationId xmlns:a16="http://schemas.microsoft.com/office/drawing/2014/main" id="{8C74C48E-EAEA-594B-95AA-86ED94B1654B}"/>
              </a:ext>
            </a:extLst>
          </p:cNvPr>
          <p:cNvSpPr/>
          <p:nvPr/>
        </p:nvSpPr>
        <p:spPr>
          <a:xfrm>
            <a:off x="332349" y="721804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2" name="Rectangle 771">
            <a:extLst>
              <a:ext uri="{FF2B5EF4-FFF2-40B4-BE49-F238E27FC236}">
                <a16:creationId xmlns:a16="http://schemas.microsoft.com/office/drawing/2014/main" id="{52A46735-16C1-1744-827F-6913FF5F1ADD}"/>
              </a:ext>
            </a:extLst>
          </p:cNvPr>
          <p:cNvSpPr/>
          <p:nvPr/>
        </p:nvSpPr>
        <p:spPr>
          <a:xfrm>
            <a:off x="655267" y="716422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3" name="Oval 772">
            <a:extLst>
              <a:ext uri="{FF2B5EF4-FFF2-40B4-BE49-F238E27FC236}">
                <a16:creationId xmlns:a16="http://schemas.microsoft.com/office/drawing/2014/main" id="{80545639-B264-484A-B34B-5C1CA48A6A26}"/>
              </a:ext>
            </a:extLst>
          </p:cNvPr>
          <p:cNvSpPr/>
          <p:nvPr/>
        </p:nvSpPr>
        <p:spPr>
          <a:xfrm>
            <a:off x="709096" y="721804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4" name="Rectangle 773">
            <a:extLst>
              <a:ext uri="{FF2B5EF4-FFF2-40B4-BE49-F238E27FC236}">
                <a16:creationId xmlns:a16="http://schemas.microsoft.com/office/drawing/2014/main" id="{527A3E72-7C86-D64C-BB43-4954E477029D}"/>
              </a:ext>
            </a:extLst>
          </p:cNvPr>
          <p:cNvSpPr/>
          <p:nvPr/>
        </p:nvSpPr>
        <p:spPr>
          <a:xfrm>
            <a:off x="278520" y="75388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5" name="Oval 774">
            <a:extLst>
              <a:ext uri="{FF2B5EF4-FFF2-40B4-BE49-F238E27FC236}">
                <a16:creationId xmlns:a16="http://schemas.microsoft.com/office/drawing/2014/main" id="{B7B7459C-C230-2742-9D94-7F47A532B232}"/>
              </a:ext>
            </a:extLst>
          </p:cNvPr>
          <p:cNvSpPr/>
          <p:nvPr/>
        </p:nvSpPr>
        <p:spPr>
          <a:xfrm>
            <a:off x="332349" y="75926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6" name="Rectangle 775">
            <a:extLst>
              <a:ext uri="{FF2B5EF4-FFF2-40B4-BE49-F238E27FC236}">
                <a16:creationId xmlns:a16="http://schemas.microsoft.com/office/drawing/2014/main" id="{0B83F470-756D-DF49-AE36-6C5CBEE65544}"/>
              </a:ext>
            </a:extLst>
          </p:cNvPr>
          <p:cNvSpPr/>
          <p:nvPr/>
        </p:nvSpPr>
        <p:spPr>
          <a:xfrm>
            <a:off x="655267" y="75388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7" name="Oval 776">
            <a:extLst>
              <a:ext uri="{FF2B5EF4-FFF2-40B4-BE49-F238E27FC236}">
                <a16:creationId xmlns:a16="http://schemas.microsoft.com/office/drawing/2014/main" id="{C8BE7F03-E20B-024D-A0F8-AF29BC17FAF0}"/>
              </a:ext>
            </a:extLst>
          </p:cNvPr>
          <p:cNvSpPr/>
          <p:nvPr/>
        </p:nvSpPr>
        <p:spPr>
          <a:xfrm>
            <a:off x="709096" y="75926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1" name="Rectangle 630">
            <a:extLst>
              <a:ext uri="{FF2B5EF4-FFF2-40B4-BE49-F238E27FC236}">
                <a16:creationId xmlns:a16="http://schemas.microsoft.com/office/drawing/2014/main" id="{3291414E-609A-FD4C-B2E4-E9010288A94E}"/>
              </a:ext>
            </a:extLst>
          </p:cNvPr>
          <p:cNvSpPr/>
          <p:nvPr/>
        </p:nvSpPr>
        <p:spPr>
          <a:xfrm>
            <a:off x="2543255" y="4965632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xx</a:t>
            </a:r>
          </a:p>
        </p:txBody>
      </p:sp>
      <p:sp>
        <p:nvSpPr>
          <p:cNvPr id="738" name="Rectangle 737">
            <a:extLst>
              <a:ext uri="{FF2B5EF4-FFF2-40B4-BE49-F238E27FC236}">
                <a16:creationId xmlns:a16="http://schemas.microsoft.com/office/drawing/2014/main" id="{ACC1BE61-E54D-5E4A-B3DF-F2FAC00292AF}"/>
              </a:ext>
            </a:extLst>
          </p:cNvPr>
          <p:cNvSpPr/>
          <p:nvPr/>
        </p:nvSpPr>
        <p:spPr>
          <a:xfrm>
            <a:off x="1192289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9" name="Oval 738">
            <a:extLst>
              <a:ext uri="{FF2B5EF4-FFF2-40B4-BE49-F238E27FC236}">
                <a16:creationId xmlns:a16="http://schemas.microsoft.com/office/drawing/2014/main" id="{BF5601EF-2276-2C4B-B44F-0937E478E2BB}"/>
              </a:ext>
            </a:extLst>
          </p:cNvPr>
          <p:cNvSpPr/>
          <p:nvPr/>
        </p:nvSpPr>
        <p:spPr>
          <a:xfrm>
            <a:off x="1246118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0" name="Rectangle 739">
            <a:extLst>
              <a:ext uri="{FF2B5EF4-FFF2-40B4-BE49-F238E27FC236}">
                <a16:creationId xmlns:a16="http://schemas.microsoft.com/office/drawing/2014/main" id="{94C21A66-6B4B-944D-9C6B-3C39C4E3F254}"/>
              </a:ext>
            </a:extLst>
          </p:cNvPr>
          <p:cNvSpPr/>
          <p:nvPr/>
        </p:nvSpPr>
        <p:spPr>
          <a:xfrm>
            <a:off x="1569036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1" name="Oval 740">
            <a:extLst>
              <a:ext uri="{FF2B5EF4-FFF2-40B4-BE49-F238E27FC236}">
                <a16:creationId xmlns:a16="http://schemas.microsoft.com/office/drawing/2014/main" id="{1DEE9609-B770-DE4F-A7C2-91ED1598A852}"/>
              </a:ext>
            </a:extLst>
          </p:cNvPr>
          <p:cNvSpPr/>
          <p:nvPr/>
        </p:nvSpPr>
        <p:spPr>
          <a:xfrm>
            <a:off x="1622865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2" name="Rectangle 741">
            <a:extLst>
              <a:ext uri="{FF2B5EF4-FFF2-40B4-BE49-F238E27FC236}">
                <a16:creationId xmlns:a16="http://schemas.microsoft.com/office/drawing/2014/main" id="{80AFDA09-86E7-EA41-8CB0-10AF385D630E}"/>
              </a:ext>
            </a:extLst>
          </p:cNvPr>
          <p:cNvSpPr/>
          <p:nvPr/>
        </p:nvSpPr>
        <p:spPr>
          <a:xfrm>
            <a:off x="1192289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3" name="Oval 742">
            <a:extLst>
              <a:ext uri="{FF2B5EF4-FFF2-40B4-BE49-F238E27FC236}">
                <a16:creationId xmlns:a16="http://schemas.microsoft.com/office/drawing/2014/main" id="{0823B7E3-8C10-264A-B3A2-E29013527EFE}"/>
              </a:ext>
            </a:extLst>
          </p:cNvPr>
          <p:cNvSpPr/>
          <p:nvPr/>
        </p:nvSpPr>
        <p:spPr>
          <a:xfrm>
            <a:off x="1246118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4" name="Rectangle 743">
            <a:extLst>
              <a:ext uri="{FF2B5EF4-FFF2-40B4-BE49-F238E27FC236}">
                <a16:creationId xmlns:a16="http://schemas.microsoft.com/office/drawing/2014/main" id="{20CEE5B2-D678-9942-9413-A877B455919C}"/>
              </a:ext>
            </a:extLst>
          </p:cNvPr>
          <p:cNvSpPr/>
          <p:nvPr/>
        </p:nvSpPr>
        <p:spPr>
          <a:xfrm>
            <a:off x="1569036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5" name="Oval 744">
            <a:extLst>
              <a:ext uri="{FF2B5EF4-FFF2-40B4-BE49-F238E27FC236}">
                <a16:creationId xmlns:a16="http://schemas.microsoft.com/office/drawing/2014/main" id="{079211E2-86D4-5442-85E6-1A99094A4E24}"/>
              </a:ext>
            </a:extLst>
          </p:cNvPr>
          <p:cNvSpPr/>
          <p:nvPr/>
        </p:nvSpPr>
        <p:spPr>
          <a:xfrm>
            <a:off x="1622865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6" name="Rectangle 745">
            <a:extLst>
              <a:ext uri="{FF2B5EF4-FFF2-40B4-BE49-F238E27FC236}">
                <a16:creationId xmlns:a16="http://schemas.microsoft.com/office/drawing/2014/main" id="{0B28609C-3724-EF4C-BC9B-642C5CFD89EB}"/>
              </a:ext>
            </a:extLst>
          </p:cNvPr>
          <p:cNvSpPr/>
          <p:nvPr/>
        </p:nvSpPr>
        <p:spPr>
          <a:xfrm>
            <a:off x="1192289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7" name="Oval 746">
            <a:extLst>
              <a:ext uri="{FF2B5EF4-FFF2-40B4-BE49-F238E27FC236}">
                <a16:creationId xmlns:a16="http://schemas.microsoft.com/office/drawing/2014/main" id="{7705C1CD-8923-0140-A91F-94093A6B3E85}"/>
              </a:ext>
            </a:extLst>
          </p:cNvPr>
          <p:cNvSpPr/>
          <p:nvPr/>
        </p:nvSpPr>
        <p:spPr>
          <a:xfrm>
            <a:off x="1246118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8" name="Rectangle 747">
            <a:extLst>
              <a:ext uri="{FF2B5EF4-FFF2-40B4-BE49-F238E27FC236}">
                <a16:creationId xmlns:a16="http://schemas.microsoft.com/office/drawing/2014/main" id="{C5149F2B-19AD-3C41-8AE6-BA82C663E961}"/>
              </a:ext>
            </a:extLst>
          </p:cNvPr>
          <p:cNvSpPr/>
          <p:nvPr/>
        </p:nvSpPr>
        <p:spPr>
          <a:xfrm>
            <a:off x="1569036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9" name="Oval 748">
            <a:extLst>
              <a:ext uri="{FF2B5EF4-FFF2-40B4-BE49-F238E27FC236}">
                <a16:creationId xmlns:a16="http://schemas.microsoft.com/office/drawing/2014/main" id="{E403A405-EB28-A745-947A-F6135B5AE64D}"/>
              </a:ext>
            </a:extLst>
          </p:cNvPr>
          <p:cNvSpPr/>
          <p:nvPr/>
        </p:nvSpPr>
        <p:spPr>
          <a:xfrm>
            <a:off x="1622865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0" name="Rectangle 749">
            <a:extLst>
              <a:ext uri="{FF2B5EF4-FFF2-40B4-BE49-F238E27FC236}">
                <a16:creationId xmlns:a16="http://schemas.microsoft.com/office/drawing/2014/main" id="{3A7E9992-BF2A-4C45-83FD-E7B5E0A57533}"/>
              </a:ext>
            </a:extLst>
          </p:cNvPr>
          <p:cNvSpPr/>
          <p:nvPr/>
        </p:nvSpPr>
        <p:spPr>
          <a:xfrm>
            <a:off x="1192289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1" name="Oval 750">
            <a:extLst>
              <a:ext uri="{FF2B5EF4-FFF2-40B4-BE49-F238E27FC236}">
                <a16:creationId xmlns:a16="http://schemas.microsoft.com/office/drawing/2014/main" id="{449B18D6-19F6-454F-A4B9-597B7175DA99}"/>
              </a:ext>
            </a:extLst>
          </p:cNvPr>
          <p:cNvSpPr/>
          <p:nvPr/>
        </p:nvSpPr>
        <p:spPr>
          <a:xfrm>
            <a:off x="1246118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2" name="Rectangle 751">
            <a:extLst>
              <a:ext uri="{FF2B5EF4-FFF2-40B4-BE49-F238E27FC236}">
                <a16:creationId xmlns:a16="http://schemas.microsoft.com/office/drawing/2014/main" id="{9C8E1312-D715-2540-A12C-EDE94AEEFA90}"/>
              </a:ext>
            </a:extLst>
          </p:cNvPr>
          <p:cNvSpPr/>
          <p:nvPr/>
        </p:nvSpPr>
        <p:spPr>
          <a:xfrm>
            <a:off x="1569036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3" name="Oval 752">
            <a:extLst>
              <a:ext uri="{FF2B5EF4-FFF2-40B4-BE49-F238E27FC236}">
                <a16:creationId xmlns:a16="http://schemas.microsoft.com/office/drawing/2014/main" id="{8C6FBF2A-F489-CC4B-B73C-6C5316714B66}"/>
              </a:ext>
            </a:extLst>
          </p:cNvPr>
          <p:cNvSpPr/>
          <p:nvPr/>
        </p:nvSpPr>
        <p:spPr>
          <a:xfrm>
            <a:off x="1622865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4" name="Rectangle 753">
            <a:extLst>
              <a:ext uri="{FF2B5EF4-FFF2-40B4-BE49-F238E27FC236}">
                <a16:creationId xmlns:a16="http://schemas.microsoft.com/office/drawing/2014/main" id="{3C68707D-1C0B-6141-9368-0BC115D70421}"/>
              </a:ext>
            </a:extLst>
          </p:cNvPr>
          <p:cNvSpPr/>
          <p:nvPr/>
        </p:nvSpPr>
        <p:spPr>
          <a:xfrm>
            <a:off x="1192289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5" name="Oval 754">
            <a:extLst>
              <a:ext uri="{FF2B5EF4-FFF2-40B4-BE49-F238E27FC236}">
                <a16:creationId xmlns:a16="http://schemas.microsoft.com/office/drawing/2014/main" id="{F557DBEA-9BDE-7E43-BA2E-9548C90399CB}"/>
              </a:ext>
            </a:extLst>
          </p:cNvPr>
          <p:cNvSpPr/>
          <p:nvPr/>
        </p:nvSpPr>
        <p:spPr>
          <a:xfrm>
            <a:off x="1246118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6" name="Rectangle 755">
            <a:extLst>
              <a:ext uri="{FF2B5EF4-FFF2-40B4-BE49-F238E27FC236}">
                <a16:creationId xmlns:a16="http://schemas.microsoft.com/office/drawing/2014/main" id="{11239386-D050-0F4D-9B62-D3AF38AA07F3}"/>
              </a:ext>
            </a:extLst>
          </p:cNvPr>
          <p:cNvSpPr/>
          <p:nvPr/>
        </p:nvSpPr>
        <p:spPr>
          <a:xfrm>
            <a:off x="1569036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7" name="Oval 756">
            <a:extLst>
              <a:ext uri="{FF2B5EF4-FFF2-40B4-BE49-F238E27FC236}">
                <a16:creationId xmlns:a16="http://schemas.microsoft.com/office/drawing/2014/main" id="{CD61B98F-1793-7A4E-B48C-1DD045B8A6C6}"/>
              </a:ext>
            </a:extLst>
          </p:cNvPr>
          <p:cNvSpPr/>
          <p:nvPr/>
        </p:nvSpPr>
        <p:spPr>
          <a:xfrm>
            <a:off x="1622865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8" name="Rectangle 717">
            <a:extLst>
              <a:ext uri="{FF2B5EF4-FFF2-40B4-BE49-F238E27FC236}">
                <a16:creationId xmlns:a16="http://schemas.microsoft.com/office/drawing/2014/main" id="{90238472-1661-6E45-BE02-0B6EE1EA1E94}"/>
              </a:ext>
            </a:extLst>
          </p:cNvPr>
          <p:cNvSpPr/>
          <p:nvPr/>
        </p:nvSpPr>
        <p:spPr>
          <a:xfrm>
            <a:off x="2113250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9" name="Oval 718">
            <a:extLst>
              <a:ext uri="{FF2B5EF4-FFF2-40B4-BE49-F238E27FC236}">
                <a16:creationId xmlns:a16="http://schemas.microsoft.com/office/drawing/2014/main" id="{9F31CFCB-F0AA-1046-B274-F1D45E032928}"/>
              </a:ext>
            </a:extLst>
          </p:cNvPr>
          <p:cNvSpPr/>
          <p:nvPr/>
        </p:nvSpPr>
        <p:spPr>
          <a:xfrm>
            <a:off x="2167079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0" name="Rectangle 719">
            <a:extLst>
              <a:ext uri="{FF2B5EF4-FFF2-40B4-BE49-F238E27FC236}">
                <a16:creationId xmlns:a16="http://schemas.microsoft.com/office/drawing/2014/main" id="{4B1D9000-1CEE-4D4C-A9DC-293B0AA2A22C}"/>
              </a:ext>
            </a:extLst>
          </p:cNvPr>
          <p:cNvSpPr/>
          <p:nvPr/>
        </p:nvSpPr>
        <p:spPr>
          <a:xfrm>
            <a:off x="2489997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1" name="Oval 720">
            <a:extLst>
              <a:ext uri="{FF2B5EF4-FFF2-40B4-BE49-F238E27FC236}">
                <a16:creationId xmlns:a16="http://schemas.microsoft.com/office/drawing/2014/main" id="{15122168-1801-BC4A-AD01-5A3141124600}"/>
              </a:ext>
            </a:extLst>
          </p:cNvPr>
          <p:cNvSpPr/>
          <p:nvPr/>
        </p:nvSpPr>
        <p:spPr>
          <a:xfrm>
            <a:off x="2543826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2" name="Rectangle 721">
            <a:extLst>
              <a:ext uri="{FF2B5EF4-FFF2-40B4-BE49-F238E27FC236}">
                <a16:creationId xmlns:a16="http://schemas.microsoft.com/office/drawing/2014/main" id="{21E8F09F-5A9A-384F-8B6E-3F4F06D28425}"/>
              </a:ext>
            </a:extLst>
          </p:cNvPr>
          <p:cNvSpPr/>
          <p:nvPr/>
        </p:nvSpPr>
        <p:spPr>
          <a:xfrm>
            <a:off x="2113250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3" name="Oval 722">
            <a:extLst>
              <a:ext uri="{FF2B5EF4-FFF2-40B4-BE49-F238E27FC236}">
                <a16:creationId xmlns:a16="http://schemas.microsoft.com/office/drawing/2014/main" id="{98C3DCBE-1C05-8049-9F0E-92D8B56986D4}"/>
              </a:ext>
            </a:extLst>
          </p:cNvPr>
          <p:cNvSpPr/>
          <p:nvPr/>
        </p:nvSpPr>
        <p:spPr>
          <a:xfrm>
            <a:off x="2167079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4" name="Rectangle 723">
            <a:extLst>
              <a:ext uri="{FF2B5EF4-FFF2-40B4-BE49-F238E27FC236}">
                <a16:creationId xmlns:a16="http://schemas.microsoft.com/office/drawing/2014/main" id="{BF4F1136-4226-3B4F-B211-329DA0377381}"/>
              </a:ext>
            </a:extLst>
          </p:cNvPr>
          <p:cNvSpPr/>
          <p:nvPr/>
        </p:nvSpPr>
        <p:spPr>
          <a:xfrm>
            <a:off x="2489997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5" name="Oval 724">
            <a:extLst>
              <a:ext uri="{FF2B5EF4-FFF2-40B4-BE49-F238E27FC236}">
                <a16:creationId xmlns:a16="http://schemas.microsoft.com/office/drawing/2014/main" id="{970727D3-63E7-6645-AB3B-FC351D908322}"/>
              </a:ext>
            </a:extLst>
          </p:cNvPr>
          <p:cNvSpPr/>
          <p:nvPr/>
        </p:nvSpPr>
        <p:spPr>
          <a:xfrm>
            <a:off x="2543826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6" name="Rectangle 725">
            <a:extLst>
              <a:ext uri="{FF2B5EF4-FFF2-40B4-BE49-F238E27FC236}">
                <a16:creationId xmlns:a16="http://schemas.microsoft.com/office/drawing/2014/main" id="{F6C8956E-9EBF-4F4A-9EB9-E460A51D68A5}"/>
              </a:ext>
            </a:extLst>
          </p:cNvPr>
          <p:cNvSpPr/>
          <p:nvPr/>
        </p:nvSpPr>
        <p:spPr>
          <a:xfrm>
            <a:off x="2113250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7" name="Oval 726">
            <a:extLst>
              <a:ext uri="{FF2B5EF4-FFF2-40B4-BE49-F238E27FC236}">
                <a16:creationId xmlns:a16="http://schemas.microsoft.com/office/drawing/2014/main" id="{665AF83B-3A4C-504E-97BD-5920EAD5A587}"/>
              </a:ext>
            </a:extLst>
          </p:cNvPr>
          <p:cNvSpPr/>
          <p:nvPr/>
        </p:nvSpPr>
        <p:spPr>
          <a:xfrm>
            <a:off x="2167079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8" name="Rectangle 727">
            <a:extLst>
              <a:ext uri="{FF2B5EF4-FFF2-40B4-BE49-F238E27FC236}">
                <a16:creationId xmlns:a16="http://schemas.microsoft.com/office/drawing/2014/main" id="{A2EBFEDD-60F8-5746-96E0-DDB11EB772A3}"/>
              </a:ext>
            </a:extLst>
          </p:cNvPr>
          <p:cNvSpPr/>
          <p:nvPr/>
        </p:nvSpPr>
        <p:spPr>
          <a:xfrm>
            <a:off x="2489997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9" name="Oval 728">
            <a:extLst>
              <a:ext uri="{FF2B5EF4-FFF2-40B4-BE49-F238E27FC236}">
                <a16:creationId xmlns:a16="http://schemas.microsoft.com/office/drawing/2014/main" id="{DF9D4FC4-A378-E04D-AE41-8677F0CB3323}"/>
              </a:ext>
            </a:extLst>
          </p:cNvPr>
          <p:cNvSpPr/>
          <p:nvPr/>
        </p:nvSpPr>
        <p:spPr>
          <a:xfrm>
            <a:off x="2543826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0" name="Rectangle 729">
            <a:extLst>
              <a:ext uri="{FF2B5EF4-FFF2-40B4-BE49-F238E27FC236}">
                <a16:creationId xmlns:a16="http://schemas.microsoft.com/office/drawing/2014/main" id="{53085BBB-A787-BF4B-93B2-8DADA51B8E09}"/>
              </a:ext>
            </a:extLst>
          </p:cNvPr>
          <p:cNvSpPr/>
          <p:nvPr/>
        </p:nvSpPr>
        <p:spPr>
          <a:xfrm>
            <a:off x="2113250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1" name="Oval 730">
            <a:extLst>
              <a:ext uri="{FF2B5EF4-FFF2-40B4-BE49-F238E27FC236}">
                <a16:creationId xmlns:a16="http://schemas.microsoft.com/office/drawing/2014/main" id="{AE56F670-E9D8-B64E-9BB3-0F732CB6C4D6}"/>
              </a:ext>
            </a:extLst>
          </p:cNvPr>
          <p:cNvSpPr/>
          <p:nvPr/>
        </p:nvSpPr>
        <p:spPr>
          <a:xfrm>
            <a:off x="2167079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2" name="Rectangle 731">
            <a:extLst>
              <a:ext uri="{FF2B5EF4-FFF2-40B4-BE49-F238E27FC236}">
                <a16:creationId xmlns:a16="http://schemas.microsoft.com/office/drawing/2014/main" id="{1EBDF809-F07A-F543-A807-791A5F6D4073}"/>
              </a:ext>
            </a:extLst>
          </p:cNvPr>
          <p:cNvSpPr/>
          <p:nvPr/>
        </p:nvSpPr>
        <p:spPr>
          <a:xfrm>
            <a:off x="2489997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3" name="Oval 732">
            <a:extLst>
              <a:ext uri="{FF2B5EF4-FFF2-40B4-BE49-F238E27FC236}">
                <a16:creationId xmlns:a16="http://schemas.microsoft.com/office/drawing/2014/main" id="{D8F0717B-D056-E04E-BE80-E2B34D413840}"/>
              </a:ext>
            </a:extLst>
          </p:cNvPr>
          <p:cNvSpPr/>
          <p:nvPr/>
        </p:nvSpPr>
        <p:spPr>
          <a:xfrm>
            <a:off x="2543826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4" name="Rectangle 733">
            <a:extLst>
              <a:ext uri="{FF2B5EF4-FFF2-40B4-BE49-F238E27FC236}">
                <a16:creationId xmlns:a16="http://schemas.microsoft.com/office/drawing/2014/main" id="{A142F54D-24A9-6149-917C-E8D621664348}"/>
              </a:ext>
            </a:extLst>
          </p:cNvPr>
          <p:cNvSpPr/>
          <p:nvPr/>
        </p:nvSpPr>
        <p:spPr>
          <a:xfrm>
            <a:off x="2113250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5" name="Oval 734">
            <a:extLst>
              <a:ext uri="{FF2B5EF4-FFF2-40B4-BE49-F238E27FC236}">
                <a16:creationId xmlns:a16="http://schemas.microsoft.com/office/drawing/2014/main" id="{2651D04C-7037-7A4C-B715-643FFABE72B6}"/>
              </a:ext>
            </a:extLst>
          </p:cNvPr>
          <p:cNvSpPr/>
          <p:nvPr/>
        </p:nvSpPr>
        <p:spPr>
          <a:xfrm>
            <a:off x="2167079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6" name="Rectangle 735">
            <a:extLst>
              <a:ext uri="{FF2B5EF4-FFF2-40B4-BE49-F238E27FC236}">
                <a16:creationId xmlns:a16="http://schemas.microsoft.com/office/drawing/2014/main" id="{7925D91E-2411-864B-85B3-61B1A72A86C2}"/>
              </a:ext>
            </a:extLst>
          </p:cNvPr>
          <p:cNvSpPr/>
          <p:nvPr/>
        </p:nvSpPr>
        <p:spPr>
          <a:xfrm>
            <a:off x="2489997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7" name="Oval 736">
            <a:extLst>
              <a:ext uri="{FF2B5EF4-FFF2-40B4-BE49-F238E27FC236}">
                <a16:creationId xmlns:a16="http://schemas.microsoft.com/office/drawing/2014/main" id="{D3F0A595-A6E2-1541-9A8A-A11D3924C20A}"/>
              </a:ext>
            </a:extLst>
          </p:cNvPr>
          <p:cNvSpPr/>
          <p:nvPr/>
        </p:nvSpPr>
        <p:spPr>
          <a:xfrm>
            <a:off x="2543826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8" name="Rectangle 697">
            <a:extLst>
              <a:ext uri="{FF2B5EF4-FFF2-40B4-BE49-F238E27FC236}">
                <a16:creationId xmlns:a16="http://schemas.microsoft.com/office/drawing/2014/main" id="{AECB047F-492D-3D4D-BAE6-434050F1B49E}"/>
              </a:ext>
            </a:extLst>
          </p:cNvPr>
          <p:cNvSpPr/>
          <p:nvPr/>
        </p:nvSpPr>
        <p:spPr>
          <a:xfrm>
            <a:off x="3033218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9" name="Oval 698">
            <a:extLst>
              <a:ext uri="{FF2B5EF4-FFF2-40B4-BE49-F238E27FC236}">
                <a16:creationId xmlns:a16="http://schemas.microsoft.com/office/drawing/2014/main" id="{AC4A0296-58B8-6244-845F-165B456360EA}"/>
              </a:ext>
            </a:extLst>
          </p:cNvPr>
          <p:cNvSpPr/>
          <p:nvPr/>
        </p:nvSpPr>
        <p:spPr>
          <a:xfrm>
            <a:off x="3087047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0" name="Rectangle 699">
            <a:extLst>
              <a:ext uri="{FF2B5EF4-FFF2-40B4-BE49-F238E27FC236}">
                <a16:creationId xmlns:a16="http://schemas.microsoft.com/office/drawing/2014/main" id="{487695CD-8DE8-2F4A-A49E-B68F690CA1A0}"/>
              </a:ext>
            </a:extLst>
          </p:cNvPr>
          <p:cNvSpPr/>
          <p:nvPr/>
        </p:nvSpPr>
        <p:spPr>
          <a:xfrm>
            <a:off x="3409965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1" name="Oval 700">
            <a:extLst>
              <a:ext uri="{FF2B5EF4-FFF2-40B4-BE49-F238E27FC236}">
                <a16:creationId xmlns:a16="http://schemas.microsoft.com/office/drawing/2014/main" id="{D134236F-7300-AC43-B59F-78F3D98DC653}"/>
              </a:ext>
            </a:extLst>
          </p:cNvPr>
          <p:cNvSpPr/>
          <p:nvPr/>
        </p:nvSpPr>
        <p:spPr>
          <a:xfrm>
            <a:off x="3463794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2" name="Rectangle 701">
            <a:extLst>
              <a:ext uri="{FF2B5EF4-FFF2-40B4-BE49-F238E27FC236}">
                <a16:creationId xmlns:a16="http://schemas.microsoft.com/office/drawing/2014/main" id="{2B863A7D-F696-3145-A2BC-9F58C02017CC}"/>
              </a:ext>
            </a:extLst>
          </p:cNvPr>
          <p:cNvSpPr/>
          <p:nvPr/>
        </p:nvSpPr>
        <p:spPr>
          <a:xfrm>
            <a:off x="3033218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3" name="Oval 702">
            <a:extLst>
              <a:ext uri="{FF2B5EF4-FFF2-40B4-BE49-F238E27FC236}">
                <a16:creationId xmlns:a16="http://schemas.microsoft.com/office/drawing/2014/main" id="{A9187EEF-60EB-854F-BF1F-1A741D31B4A8}"/>
              </a:ext>
            </a:extLst>
          </p:cNvPr>
          <p:cNvSpPr/>
          <p:nvPr/>
        </p:nvSpPr>
        <p:spPr>
          <a:xfrm>
            <a:off x="3087047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4" name="Rectangle 703">
            <a:extLst>
              <a:ext uri="{FF2B5EF4-FFF2-40B4-BE49-F238E27FC236}">
                <a16:creationId xmlns:a16="http://schemas.microsoft.com/office/drawing/2014/main" id="{C8A914CC-FD39-7F45-8CEB-7B405C6A4CA3}"/>
              </a:ext>
            </a:extLst>
          </p:cNvPr>
          <p:cNvSpPr/>
          <p:nvPr/>
        </p:nvSpPr>
        <p:spPr>
          <a:xfrm>
            <a:off x="3409965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5" name="Oval 704">
            <a:extLst>
              <a:ext uri="{FF2B5EF4-FFF2-40B4-BE49-F238E27FC236}">
                <a16:creationId xmlns:a16="http://schemas.microsoft.com/office/drawing/2014/main" id="{EC4AF9A7-AFFF-D04F-A42D-1E979C42FECC}"/>
              </a:ext>
            </a:extLst>
          </p:cNvPr>
          <p:cNvSpPr/>
          <p:nvPr/>
        </p:nvSpPr>
        <p:spPr>
          <a:xfrm>
            <a:off x="3463794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6" name="Rectangle 705">
            <a:extLst>
              <a:ext uri="{FF2B5EF4-FFF2-40B4-BE49-F238E27FC236}">
                <a16:creationId xmlns:a16="http://schemas.microsoft.com/office/drawing/2014/main" id="{AB84A84A-C71D-F94E-A969-1A9EE7AD195F}"/>
              </a:ext>
            </a:extLst>
          </p:cNvPr>
          <p:cNvSpPr/>
          <p:nvPr/>
        </p:nvSpPr>
        <p:spPr>
          <a:xfrm>
            <a:off x="3033218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7" name="Oval 706">
            <a:extLst>
              <a:ext uri="{FF2B5EF4-FFF2-40B4-BE49-F238E27FC236}">
                <a16:creationId xmlns:a16="http://schemas.microsoft.com/office/drawing/2014/main" id="{9497D4EB-CFB9-D941-99BD-7427FA5DB438}"/>
              </a:ext>
            </a:extLst>
          </p:cNvPr>
          <p:cNvSpPr/>
          <p:nvPr/>
        </p:nvSpPr>
        <p:spPr>
          <a:xfrm>
            <a:off x="3087047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8" name="Rectangle 707">
            <a:extLst>
              <a:ext uri="{FF2B5EF4-FFF2-40B4-BE49-F238E27FC236}">
                <a16:creationId xmlns:a16="http://schemas.microsoft.com/office/drawing/2014/main" id="{41736F70-ADD6-334C-9E4E-E5330173A0A8}"/>
              </a:ext>
            </a:extLst>
          </p:cNvPr>
          <p:cNvSpPr/>
          <p:nvPr/>
        </p:nvSpPr>
        <p:spPr>
          <a:xfrm>
            <a:off x="3409965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9" name="Oval 708">
            <a:extLst>
              <a:ext uri="{FF2B5EF4-FFF2-40B4-BE49-F238E27FC236}">
                <a16:creationId xmlns:a16="http://schemas.microsoft.com/office/drawing/2014/main" id="{EBFF71BA-220C-164D-A385-587E5B75C285}"/>
              </a:ext>
            </a:extLst>
          </p:cNvPr>
          <p:cNvSpPr/>
          <p:nvPr/>
        </p:nvSpPr>
        <p:spPr>
          <a:xfrm>
            <a:off x="3463794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0" name="Rectangle 709">
            <a:extLst>
              <a:ext uri="{FF2B5EF4-FFF2-40B4-BE49-F238E27FC236}">
                <a16:creationId xmlns:a16="http://schemas.microsoft.com/office/drawing/2014/main" id="{A80EF48F-0B47-8549-9EA9-DEC8C0F0064B}"/>
              </a:ext>
            </a:extLst>
          </p:cNvPr>
          <p:cNvSpPr/>
          <p:nvPr/>
        </p:nvSpPr>
        <p:spPr>
          <a:xfrm>
            <a:off x="3033218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" name="Oval 710">
            <a:extLst>
              <a:ext uri="{FF2B5EF4-FFF2-40B4-BE49-F238E27FC236}">
                <a16:creationId xmlns:a16="http://schemas.microsoft.com/office/drawing/2014/main" id="{03414D2C-C548-3344-A32C-497439DC60DE}"/>
              </a:ext>
            </a:extLst>
          </p:cNvPr>
          <p:cNvSpPr/>
          <p:nvPr/>
        </p:nvSpPr>
        <p:spPr>
          <a:xfrm>
            <a:off x="3087047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2" name="Rectangle 711">
            <a:extLst>
              <a:ext uri="{FF2B5EF4-FFF2-40B4-BE49-F238E27FC236}">
                <a16:creationId xmlns:a16="http://schemas.microsoft.com/office/drawing/2014/main" id="{CF3B4371-A4C2-7645-9567-EEC4C3782FDC}"/>
              </a:ext>
            </a:extLst>
          </p:cNvPr>
          <p:cNvSpPr/>
          <p:nvPr/>
        </p:nvSpPr>
        <p:spPr>
          <a:xfrm>
            <a:off x="3409965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3" name="Oval 712">
            <a:extLst>
              <a:ext uri="{FF2B5EF4-FFF2-40B4-BE49-F238E27FC236}">
                <a16:creationId xmlns:a16="http://schemas.microsoft.com/office/drawing/2014/main" id="{1EEAB85C-1DC4-E544-AF21-CA8D17889D97}"/>
              </a:ext>
            </a:extLst>
          </p:cNvPr>
          <p:cNvSpPr/>
          <p:nvPr/>
        </p:nvSpPr>
        <p:spPr>
          <a:xfrm>
            <a:off x="3463794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4" name="Rectangle 713">
            <a:extLst>
              <a:ext uri="{FF2B5EF4-FFF2-40B4-BE49-F238E27FC236}">
                <a16:creationId xmlns:a16="http://schemas.microsoft.com/office/drawing/2014/main" id="{1E70912B-C38F-054C-84FB-254FDAFDABCE}"/>
              </a:ext>
            </a:extLst>
          </p:cNvPr>
          <p:cNvSpPr/>
          <p:nvPr/>
        </p:nvSpPr>
        <p:spPr>
          <a:xfrm>
            <a:off x="3033218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5" name="Oval 714">
            <a:extLst>
              <a:ext uri="{FF2B5EF4-FFF2-40B4-BE49-F238E27FC236}">
                <a16:creationId xmlns:a16="http://schemas.microsoft.com/office/drawing/2014/main" id="{D3C93063-C06E-E34B-88D2-0BA34A097A30}"/>
              </a:ext>
            </a:extLst>
          </p:cNvPr>
          <p:cNvSpPr/>
          <p:nvPr/>
        </p:nvSpPr>
        <p:spPr>
          <a:xfrm>
            <a:off x="3087047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6" name="Rectangle 715">
            <a:extLst>
              <a:ext uri="{FF2B5EF4-FFF2-40B4-BE49-F238E27FC236}">
                <a16:creationId xmlns:a16="http://schemas.microsoft.com/office/drawing/2014/main" id="{2153E0DA-9F0E-BC41-BCDD-619F276B9870}"/>
              </a:ext>
            </a:extLst>
          </p:cNvPr>
          <p:cNvSpPr/>
          <p:nvPr/>
        </p:nvSpPr>
        <p:spPr>
          <a:xfrm>
            <a:off x="3409965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" name="Oval 716">
            <a:extLst>
              <a:ext uri="{FF2B5EF4-FFF2-40B4-BE49-F238E27FC236}">
                <a16:creationId xmlns:a16="http://schemas.microsoft.com/office/drawing/2014/main" id="{011D6E64-A49B-564B-AAA4-8ED18F73E092}"/>
              </a:ext>
            </a:extLst>
          </p:cNvPr>
          <p:cNvSpPr/>
          <p:nvPr/>
        </p:nvSpPr>
        <p:spPr>
          <a:xfrm>
            <a:off x="3463794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8" name="Rectangle 677">
            <a:extLst>
              <a:ext uri="{FF2B5EF4-FFF2-40B4-BE49-F238E27FC236}">
                <a16:creationId xmlns:a16="http://schemas.microsoft.com/office/drawing/2014/main" id="{956D0982-2AA0-DA48-9EAE-E49EBE3F369A}"/>
              </a:ext>
            </a:extLst>
          </p:cNvPr>
          <p:cNvSpPr/>
          <p:nvPr/>
        </p:nvSpPr>
        <p:spPr>
          <a:xfrm>
            <a:off x="3946987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9" name="Oval 678">
            <a:extLst>
              <a:ext uri="{FF2B5EF4-FFF2-40B4-BE49-F238E27FC236}">
                <a16:creationId xmlns:a16="http://schemas.microsoft.com/office/drawing/2014/main" id="{0ACBB415-25AC-CE4A-91CF-554E80EF2434}"/>
              </a:ext>
            </a:extLst>
          </p:cNvPr>
          <p:cNvSpPr/>
          <p:nvPr/>
        </p:nvSpPr>
        <p:spPr>
          <a:xfrm>
            <a:off x="4000816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0" name="Rectangle 679">
            <a:extLst>
              <a:ext uri="{FF2B5EF4-FFF2-40B4-BE49-F238E27FC236}">
                <a16:creationId xmlns:a16="http://schemas.microsoft.com/office/drawing/2014/main" id="{B1E19D26-F4A6-104B-A212-A3A8B31C3D3A}"/>
              </a:ext>
            </a:extLst>
          </p:cNvPr>
          <p:cNvSpPr/>
          <p:nvPr/>
        </p:nvSpPr>
        <p:spPr>
          <a:xfrm>
            <a:off x="4323734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1" name="Oval 680">
            <a:extLst>
              <a:ext uri="{FF2B5EF4-FFF2-40B4-BE49-F238E27FC236}">
                <a16:creationId xmlns:a16="http://schemas.microsoft.com/office/drawing/2014/main" id="{8D466823-895C-A349-91C7-7E8B23A46E7E}"/>
              </a:ext>
            </a:extLst>
          </p:cNvPr>
          <p:cNvSpPr/>
          <p:nvPr/>
        </p:nvSpPr>
        <p:spPr>
          <a:xfrm>
            <a:off x="4377563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2" name="Rectangle 681">
            <a:extLst>
              <a:ext uri="{FF2B5EF4-FFF2-40B4-BE49-F238E27FC236}">
                <a16:creationId xmlns:a16="http://schemas.microsoft.com/office/drawing/2014/main" id="{47776D97-39E6-FC49-91AE-DB4CC8457905}"/>
              </a:ext>
            </a:extLst>
          </p:cNvPr>
          <p:cNvSpPr/>
          <p:nvPr/>
        </p:nvSpPr>
        <p:spPr>
          <a:xfrm>
            <a:off x="3946987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3" name="Oval 682">
            <a:extLst>
              <a:ext uri="{FF2B5EF4-FFF2-40B4-BE49-F238E27FC236}">
                <a16:creationId xmlns:a16="http://schemas.microsoft.com/office/drawing/2014/main" id="{0015FFDB-5392-F140-8F4F-4E61FF697EEA}"/>
              </a:ext>
            </a:extLst>
          </p:cNvPr>
          <p:cNvSpPr/>
          <p:nvPr/>
        </p:nvSpPr>
        <p:spPr>
          <a:xfrm>
            <a:off x="4000816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4" name="Rectangle 683">
            <a:extLst>
              <a:ext uri="{FF2B5EF4-FFF2-40B4-BE49-F238E27FC236}">
                <a16:creationId xmlns:a16="http://schemas.microsoft.com/office/drawing/2014/main" id="{9F3F0500-CA2E-884D-9C34-C7C47F52D716}"/>
              </a:ext>
            </a:extLst>
          </p:cNvPr>
          <p:cNvSpPr/>
          <p:nvPr/>
        </p:nvSpPr>
        <p:spPr>
          <a:xfrm>
            <a:off x="4323734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5" name="Oval 684">
            <a:extLst>
              <a:ext uri="{FF2B5EF4-FFF2-40B4-BE49-F238E27FC236}">
                <a16:creationId xmlns:a16="http://schemas.microsoft.com/office/drawing/2014/main" id="{B557D818-BEDA-424C-81DF-C46E30A8AA35}"/>
              </a:ext>
            </a:extLst>
          </p:cNvPr>
          <p:cNvSpPr/>
          <p:nvPr/>
        </p:nvSpPr>
        <p:spPr>
          <a:xfrm>
            <a:off x="4377563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6" name="Rectangle 685">
            <a:extLst>
              <a:ext uri="{FF2B5EF4-FFF2-40B4-BE49-F238E27FC236}">
                <a16:creationId xmlns:a16="http://schemas.microsoft.com/office/drawing/2014/main" id="{036B3A2F-3722-8E49-8590-CAD9E1505243}"/>
              </a:ext>
            </a:extLst>
          </p:cNvPr>
          <p:cNvSpPr/>
          <p:nvPr/>
        </p:nvSpPr>
        <p:spPr>
          <a:xfrm>
            <a:off x="3946987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7" name="Oval 686">
            <a:extLst>
              <a:ext uri="{FF2B5EF4-FFF2-40B4-BE49-F238E27FC236}">
                <a16:creationId xmlns:a16="http://schemas.microsoft.com/office/drawing/2014/main" id="{4B54426D-C805-C94C-8406-871A5FF94BC6}"/>
              </a:ext>
            </a:extLst>
          </p:cNvPr>
          <p:cNvSpPr/>
          <p:nvPr/>
        </p:nvSpPr>
        <p:spPr>
          <a:xfrm>
            <a:off x="4000816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8" name="Rectangle 687">
            <a:extLst>
              <a:ext uri="{FF2B5EF4-FFF2-40B4-BE49-F238E27FC236}">
                <a16:creationId xmlns:a16="http://schemas.microsoft.com/office/drawing/2014/main" id="{C4396225-17FA-0C41-A093-1C5494F4536B}"/>
              </a:ext>
            </a:extLst>
          </p:cNvPr>
          <p:cNvSpPr/>
          <p:nvPr/>
        </p:nvSpPr>
        <p:spPr>
          <a:xfrm>
            <a:off x="4323734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9" name="Oval 688">
            <a:extLst>
              <a:ext uri="{FF2B5EF4-FFF2-40B4-BE49-F238E27FC236}">
                <a16:creationId xmlns:a16="http://schemas.microsoft.com/office/drawing/2014/main" id="{40ECA682-5D00-D748-BB70-6B81997DD5AC}"/>
              </a:ext>
            </a:extLst>
          </p:cNvPr>
          <p:cNvSpPr/>
          <p:nvPr/>
        </p:nvSpPr>
        <p:spPr>
          <a:xfrm>
            <a:off x="4377563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0" name="Rectangle 689">
            <a:extLst>
              <a:ext uri="{FF2B5EF4-FFF2-40B4-BE49-F238E27FC236}">
                <a16:creationId xmlns:a16="http://schemas.microsoft.com/office/drawing/2014/main" id="{CDC4189F-07C0-1D48-A081-D4CC638A83B0}"/>
              </a:ext>
            </a:extLst>
          </p:cNvPr>
          <p:cNvSpPr/>
          <p:nvPr/>
        </p:nvSpPr>
        <p:spPr>
          <a:xfrm>
            <a:off x="3946987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1" name="Oval 690">
            <a:extLst>
              <a:ext uri="{FF2B5EF4-FFF2-40B4-BE49-F238E27FC236}">
                <a16:creationId xmlns:a16="http://schemas.microsoft.com/office/drawing/2014/main" id="{BFA09C32-8921-6D42-8049-2F0452D7A3AF}"/>
              </a:ext>
            </a:extLst>
          </p:cNvPr>
          <p:cNvSpPr/>
          <p:nvPr/>
        </p:nvSpPr>
        <p:spPr>
          <a:xfrm>
            <a:off x="4000816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2" name="Rectangle 691">
            <a:extLst>
              <a:ext uri="{FF2B5EF4-FFF2-40B4-BE49-F238E27FC236}">
                <a16:creationId xmlns:a16="http://schemas.microsoft.com/office/drawing/2014/main" id="{AF60D0FE-6272-1644-A728-90EB1B31834C}"/>
              </a:ext>
            </a:extLst>
          </p:cNvPr>
          <p:cNvSpPr/>
          <p:nvPr/>
        </p:nvSpPr>
        <p:spPr>
          <a:xfrm>
            <a:off x="4323734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3" name="Oval 692">
            <a:extLst>
              <a:ext uri="{FF2B5EF4-FFF2-40B4-BE49-F238E27FC236}">
                <a16:creationId xmlns:a16="http://schemas.microsoft.com/office/drawing/2014/main" id="{1AF5D41A-EC87-8141-BA38-226F91F19FE4}"/>
              </a:ext>
            </a:extLst>
          </p:cNvPr>
          <p:cNvSpPr/>
          <p:nvPr/>
        </p:nvSpPr>
        <p:spPr>
          <a:xfrm>
            <a:off x="4377563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4" name="Rectangle 693">
            <a:extLst>
              <a:ext uri="{FF2B5EF4-FFF2-40B4-BE49-F238E27FC236}">
                <a16:creationId xmlns:a16="http://schemas.microsoft.com/office/drawing/2014/main" id="{3C89A0D7-135B-7147-B805-8E459E27F964}"/>
              </a:ext>
            </a:extLst>
          </p:cNvPr>
          <p:cNvSpPr/>
          <p:nvPr/>
        </p:nvSpPr>
        <p:spPr>
          <a:xfrm>
            <a:off x="3946987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5" name="Oval 694">
            <a:extLst>
              <a:ext uri="{FF2B5EF4-FFF2-40B4-BE49-F238E27FC236}">
                <a16:creationId xmlns:a16="http://schemas.microsoft.com/office/drawing/2014/main" id="{049AC05E-A71E-7443-9C1E-79F9B8B1D713}"/>
              </a:ext>
            </a:extLst>
          </p:cNvPr>
          <p:cNvSpPr/>
          <p:nvPr/>
        </p:nvSpPr>
        <p:spPr>
          <a:xfrm>
            <a:off x="4000816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6" name="Rectangle 695">
            <a:extLst>
              <a:ext uri="{FF2B5EF4-FFF2-40B4-BE49-F238E27FC236}">
                <a16:creationId xmlns:a16="http://schemas.microsoft.com/office/drawing/2014/main" id="{441B8D45-D90F-DC48-8704-C4999176AAC7}"/>
              </a:ext>
            </a:extLst>
          </p:cNvPr>
          <p:cNvSpPr/>
          <p:nvPr/>
        </p:nvSpPr>
        <p:spPr>
          <a:xfrm>
            <a:off x="4323734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7" name="Oval 696">
            <a:extLst>
              <a:ext uri="{FF2B5EF4-FFF2-40B4-BE49-F238E27FC236}">
                <a16:creationId xmlns:a16="http://schemas.microsoft.com/office/drawing/2014/main" id="{2EA08220-C346-F645-8C16-9359C866A59E}"/>
              </a:ext>
            </a:extLst>
          </p:cNvPr>
          <p:cNvSpPr/>
          <p:nvPr/>
        </p:nvSpPr>
        <p:spPr>
          <a:xfrm>
            <a:off x="4377563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8" name="Rectangle 657">
            <a:extLst>
              <a:ext uri="{FF2B5EF4-FFF2-40B4-BE49-F238E27FC236}">
                <a16:creationId xmlns:a16="http://schemas.microsoft.com/office/drawing/2014/main" id="{00694616-70D7-7845-8A4A-CFB5CB4DF0DC}"/>
              </a:ext>
            </a:extLst>
          </p:cNvPr>
          <p:cNvSpPr/>
          <p:nvPr/>
        </p:nvSpPr>
        <p:spPr>
          <a:xfrm>
            <a:off x="4867948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9" name="Oval 658">
            <a:extLst>
              <a:ext uri="{FF2B5EF4-FFF2-40B4-BE49-F238E27FC236}">
                <a16:creationId xmlns:a16="http://schemas.microsoft.com/office/drawing/2014/main" id="{279FDC6C-FA1B-9940-996D-D1629019F852}"/>
              </a:ext>
            </a:extLst>
          </p:cNvPr>
          <p:cNvSpPr/>
          <p:nvPr/>
        </p:nvSpPr>
        <p:spPr>
          <a:xfrm>
            <a:off x="4921777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0" name="Rectangle 659">
            <a:extLst>
              <a:ext uri="{FF2B5EF4-FFF2-40B4-BE49-F238E27FC236}">
                <a16:creationId xmlns:a16="http://schemas.microsoft.com/office/drawing/2014/main" id="{FDCFE0F8-5AF7-A048-B17A-048564C388A0}"/>
              </a:ext>
            </a:extLst>
          </p:cNvPr>
          <p:cNvSpPr/>
          <p:nvPr/>
        </p:nvSpPr>
        <p:spPr>
          <a:xfrm>
            <a:off x="5244695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1" name="Oval 660">
            <a:extLst>
              <a:ext uri="{FF2B5EF4-FFF2-40B4-BE49-F238E27FC236}">
                <a16:creationId xmlns:a16="http://schemas.microsoft.com/office/drawing/2014/main" id="{19A6F1AA-B5B1-404E-8426-D1693576E5D0}"/>
              </a:ext>
            </a:extLst>
          </p:cNvPr>
          <p:cNvSpPr/>
          <p:nvPr/>
        </p:nvSpPr>
        <p:spPr>
          <a:xfrm>
            <a:off x="5298524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2" name="Rectangle 661">
            <a:extLst>
              <a:ext uri="{FF2B5EF4-FFF2-40B4-BE49-F238E27FC236}">
                <a16:creationId xmlns:a16="http://schemas.microsoft.com/office/drawing/2014/main" id="{F49682B6-8D15-774F-ADEB-6D0EF59692D8}"/>
              </a:ext>
            </a:extLst>
          </p:cNvPr>
          <p:cNvSpPr/>
          <p:nvPr/>
        </p:nvSpPr>
        <p:spPr>
          <a:xfrm>
            <a:off x="4867948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3" name="Oval 662">
            <a:extLst>
              <a:ext uri="{FF2B5EF4-FFF2-40B4-BE49-F238E27FC236}">
                <a16:creationId xmlns:a16="http://schemas.microsoft.com/office/drawing/2014/main" id="{4D3DCB32-FD45-D44C-9EC8-C349FAD52CBB}"/>
              </a:ext>
            </a:extLst>
          </p:cNvPr>
          <p:cNvSpPr/>
          <p:nvPr/>
        </p:nvSpPr>
        <p:spPr>
          <a:xfrm>
            <a:off x="4921777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4" name="Rectangle 663">
            <a:extLst>
              <a:ext uri="{FF2B5EF4-FFF2-40B4-BE49-F238E27FC236}">
                <a16:creationId xmlns:a16="http://schemas.microsoft.com/office/drawing/2014/main" id="{1CA5CA2D-D7B9-5244-B43F-A41C7DE6DE18}"/>
              </a:ext>
            </a:extLst>
          </p:cNvPr>
          <p:cNvSpPr/>
          <p:nvPr/>
        </p:nvSpPr>
        <p:spPr>
          <a:xfrm>
            <a:off x="5244695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5" name="Oval 664">
            <a:extLst>
              <a:ext uri="{FF2B5EF4-FFF2-40B4-BE49-F238E27FC236}">
                <a16:creationId xmlns:a16="http://schemas.microsoft.com/office/drawing/2014/main" id="{716DB051-BD3C-394B-B49B-1E51EC568BBB}"/>
              </a:ext>
            </a:extLst>
          </p:cNvPr>
          <p:cNvSpPr/>
          <p:nvPr/>
        </p:nvSpPr>
        <p:spPr>
          <a:xfrm>
            <a:off x="5298524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6" name="Rectangle 665">
            <a:extLst>
              <a:ext uri="{FF2B5EF4-FFF2-40B4-BE49-F238E27FC236}">
                <a16:creationId xmlns:a16="http://schemas.microsoft.com/office/drawing/2014/main" id="{55A4FAE4-1FD0-8942-BC2A-4493CC03E154}"/>
              </a:ext>
            </a:extLst>
          </p:cNvPr>
          <p:cNvSpPr/>
          <p:nvPr/>
        </p:nvSpPr>
        <p:spPr>
          <a:xfrm>
            <a:off x="4867948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7" name="Oval 666">
            <a:extLst>
              <a:ext uri="{FF2B5EF4-FFF2-40B4-BE49-F238E27FC236}">
                <a16:creationId xmlns:a16="http://schemas.microsoft.com/office/drawing/2014/main" id="{822E0D2B-58CC-EA4B-9245-BF54D001CCAA}"/>
              </a:ext>
            </a:extLst>
          </p:cNvPr>
          <p:cNvSpPr/>
          <p:nvPr/>
        </p:nvSpPr>
        <p:spPr>
          <a:xfrm>
            <a:off x="4921777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8" name="Rectangle 667">
            <a:extLst>
              <a:ext uri="{FF2B5EF4-FFF2-40B4-BE49-F238E27FC236}">
                <a16:creationId xmlns:a16="http://schemas.microsoft.com/office/drawing/2014/main" id="{16AEFE80-1640-AF4D-89A5-0984A490B246}"/>
              </a:ext>
            </a:extLst>
          </p:cNvPr>
          <p:cNvSpPr/>
          <p:nvPr/>
        </p:nvSpPr>
        <p:spPr>
          <a:xfrm>
            <a:off x="5244695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9" name="Oval 668">
            <a:extLst>
              <a:ext uri="{FF2B5EF4-FFF2-40B4-BE49-F238E27FC236}">
                <a16:creationId xmlns:a16="http://schemas.microsoft.com/office/drawing/2014/main" id="{7B5B7678-1A53-464E-9B65-D7F847CD81DF}"/>
              </a:ext>
            </a:extLst>
          </p:cNvPr>
          <p:cNvSpPr/>
          <p:nvPr/>
        </p:nvSpPr>
        <p:spPr>
          <a:xfrm>
            <a:off x="5298524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0" name="Rectangle 669">
            <a:extLst>
              <a:ext uri="{FF2B5EF4-FFF2-40B4-BE49-F238E27FC236}">
                <a16:creationId xmlns:a16="http://schemas.microsoft.com/office/drawing/2014/main" id="{24A168F6-24CF-3A4D-B5C0-42B99C03312E}"/>
              </a:ext>
            </a:extLst>
          </p:cNvPr>
          <p:cNvSpPr/>
          <p:nvPr/>
        </p:nvSpPr>
        <p:spPr>
          <a:xfrm>
            <a:off x="4867948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1" name="Oval 670">
            <a:extLst>
              <a:ext uri="{FF2B5EF4-FFF2-40B4-BE49-F238E27FC236}">
                <a16:creationId xmlns:a16="http://schemas.microsoft.com/office/drawing/2014/main" id="{7B91EA83-3A6E-C741-A5DB-9439E864EE50}"/>
              </a:ext>
            </a:extLst>
          </p:cNvPr>
          <p:cNvSpPr/>
          <p:nvPr/>
        </p:nvSpPr>
        <p:spPr>
          <a:xfrm>
            <a:off x="4921777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2" name="Rectangle 671">
            <a:extLst>
              <a:ext uri="{FF2B5EF4-FFF2-40B4-BE49-F238E27FC236}">
                <a16:creationId xmlns:a16="http://schemas.microsoft.com/office/drawing/2014/main" id="{B2CBBBB1-16FD-1442-897F-D113EDD79488}"/>
              </a:ext>
            </a:extLst>
          </p:cNvPr>
          <p:cNvSpPr/>
          <p:nvPr/>
        </p:nvSpPr>
        <p:spPr>
          <a:xfrm>
            <a:off x="5244695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3" name="Oval 672">
            <a:extLst>
              <a:ext uri="{FF2B5EF4-FFF2-40B4-BE49-F238E27FC236}">
                <a16:creationId xmlns:a16="http://schemas.microsoft.com/office/drawing/2014/main" id="{4FA23A05-23E0-6D45-BD0F-2202B8D27F6F}"/>
              </a:ext>
            </a:extLst>
          </p:cNvPr>
          <p:cNvSpPr/>
          <p:nvPr/>
        </p:nvSpPr>
        <p:spPr>
          <a:xfrm>
            <a:off x="5298524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4" name="Rectangle 673">
            <a:extLst>
              <a:ext uri="{FF2B5EF4-FFF2-40B4-BE49-F238E27FC236}">
                <a16:creationId xmlns:a16="http://schemas.microsoft.com/office/drawing/2014/main" id="{E24D9D40-3BD3-934B-8E49-3836FFA5A3F6}"/>
              </a:ext>
            </a:extLst>
          </p:cNvPr>
          <p:cNvSpPr/>
          <p:nvPr/>
        </p:nvSpPr>
        <p:spPr>
          <a:xfrm>
            <a:off x="4867948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5" name="Oval 674">
            <a:extLst>
              <a:ext uri="{FF2B5EF4-FFF2-40B4-BE49-F238E27FC236}">
                <a16:creationId xmlns:a16="http://schemas.microsoft.com/office/drawing/2014/main" id="{6D43B708-145B-1646-BC36-82222678B5A7}"/>
              </a:ext>
            </a:extLst>
          </p:cNvPr>
          <p:cNvSpPr/>
          <p:nvPr/>
        </p:nvSpPr>
        <p:spPr>
          <a:xfrm>
            <a:off x="4921777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6" name="Rectangle 675">
            <a:extLst>
              <a:ext uri="{FF2B5EF4-FFF2-40B4-BE49-F238E27FC236}">
                <a16:creationId xmlns:a16="http://schemas.microsoft.com/office/drawing/2014/main" id="{7C55883E-8722-CB40-9894-950CBC4B384F}"/>
              </a:ext>
            </a:extLst>
          </p:cNvPr>
          <p:cNvSpPr/>
          <p:nvPr/>
        </p:nvSpPr>
        <p:spPr>
          <a:xfrm>
            <a:off x="5244695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7" name="Oval 676">
            <a:extLst>
              <a:ext uri="{FF2B5EF4-FFF2-40B4-BE49-F238E27FC236}">
                <a16:creationId xmlns:a16="http://schemas.microsoft.com/office/drawing/2014/main" id="{EA20A3AC-C363-1644-8DCC-ADFC265EA957}"/>
              </a:ext>
            </a:extLst>
          </p:cNvPr>
          <p:cNvSpPr/>
          <p:nvPr/>
        </p:nvSpPr>
        <p:spPr>
          <a:xfrm>
            <a:off x="5298524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8" name="Rectangle 637">
            <a:extLst>
              <a:ext uri="{FF2B5EF4-FFF2-40B4-BE49-F238E27FC236}">
                <a16:creationId xmlns:a16="http://schemas.microsoft.com/office/drawing/2014/main" id="{54B317AD-7D9A-9D4C-95AB-A14B21FE3A06}"/>
              </a:ext>
            </a:extLst>
          </p:cNvPr>
          <p:cNvSpPr/>
          <p:nvPr/>
        </p:nvSpPr>
        <p:spPr>
          <a:xfrm>
            <a:off x="5790815" y="6061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9" name="Oval 638">
            <a:extLst>
              <a:ext uri="{FF2B5EF4-FFF2-40B4-BE49-F238E27FC236}">
                <a16:creationId xmlns:a16="http://schemas.microsoft.com/office/drawing/2014/main" id="{B5BAAC7F-38DC-2F4A-B25B-AFE6D5C034A2}"/>
              </a:ext>
            </a:extLst>
          </p:cNvPr>
          <p:cNvSpPr/>
          <p:nvPr/>
        </p:nvSpPr>
        <p:spPr>
          <a:xfrm>
            <a:off x="5844644" y="6115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0" name="Rectangle 639">
            <a:extLst>
              <a:ext uri="{FF2B5EF4-FFF2-40B4-BE49-F238E27FC236}">
                <a16:creationId xmlns:a16="http://schemas.microsoft.com/office/drawing/2014/main" id="{AB4F7808-F0B1-3B41-A4A6-58A9F5C543E7}"/>
              </a:ext>
            </a:extLst>
          </p:cNvPr>
          <p:cNvSpPr/>
          <p:nvPr/>
        </p:nvSpPr>
        <p:spPr>
          <a:xfrm>
            <a:off x="6167562" y="6061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1" name="Oval 640">
            <a:extLst>
              <a:ext uri="{FF2B5EF4-FFF2-40B4-BE49-F238E27FC236}">
                <a16:creationId xmlns:a16="http://schemas.microsoft.com/office/drawing/2014/main" id="{040CE954-6F08-C146-9095-6613DE765DA9}"/>
              </a:ext>
            </a:extLst>
          </p:cNvPr>
          <p:cNvSpPr/>
          <p:nvPr/>
        </p:nvSpPr>
        <p:spPr>
          <a:xfrm>
            <a:off x="6221391" y="6115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2" name="Rectangle 641">
            <a:extLst>
              <a:ext uri="{FF2B5EF4-FFF2-40B4-BE49-F238E27FC236}">
                <a16:creationId xmlns:a16="http://schemas.microsoft.com/office/drawing/2014/main" id="{AF3FD389-099D-D248-BCA3-3262580384DA}"/>
              </a:ext>
            </a:extLst>
          </p:cNvPr>
          <p:cNvSpPr/>
          <p:nvPr/>
        </p:nvSpPr>
        <p:spPr>
          <a:xfrm>
            <a:off x="5790815" y="643855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3" name="Oval 642">
            <a:extLst>
              <a:ext uri="{FF2B5EF4-FFF2-40B4-BE49-F238E27FC236}">
                <a16:creationId xmlns:a16="http://schemas.microsoft.com/office/drawing/2014/main" id="{0427A520-5FE1-3C47-8AFF-9C17B4A6AB5B}"/>
              </a:ext>
            </a:extLst>
          </p:cNvPr>
          <p:cNvSpPr/>
          <p:nvPr/>
        </p:nvSpPr>
        <p:spPr>
          <a:xfrm>
            <a:off x="5844644" y="649237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4" name="Rectangle 643">
            <a:extLst>
              <a:ext uri="{FF2B5EF4-FFF2-40B4-BE49-F238E27FC236}">
                <a16:creationId xmlns:a16="http://schemas.microsoft.com/office/drawing/2014/main" id="{8D911BFB-6D91-2042-8C5C-CC69C8E7C3A6}"/>
              </a:ext>
            </a:extLst>
          </p:cNvPr>
          <p:cNvSpPr/>
          <p:nvPr/>
        </p:nvSpPr>
        <p:spPr>
          <a:xfrm>
            <a:off x="6167562" y="643855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5" name="Oval 644">
            <a:extLst>
              <a:ext uri="{FF2B5EF4-FFF2-40B4-BE49-F238E27FC236}">
                <a16:creationId xmlns:a16="http://schemas.microsoft.com/office/drawing/2014/main" id="{22297637-39C6-6747-A52F-3BDACB6AE849}"/>
              </a:ext>
            </a:extLst>
          </p:cNvPr>
          <p:cNvSpPr/>
          <p:nvPr/>
        </p:nvSpPr>
        <p:spPr>
          <a:xfrm>
            <a:off x="6221391" y="649237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6" name="Rectangle 645">
            <a:extLst>
              <a:ext uri="{FF2B5EF4-FFF2-40B4-BE49-F238E27FC236}">
                <a16:creationId xmlns:a16="http://schemas.microsoft.com/office/drawing/2014/main" id="{E48BB9AD-BBFF-0142-9838-BF3E23931008}"/>
              </a:ext>
            </a:extLst>
          </p:cNvPr>
          <p:cNvSpPr/>
          <p:nvPr/>
        </p:nvSpPr>
        <p:spPr>
          <a:xfrm>
            <a:off x="5790815" y="68153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7" name="Oval 646">
            <a:extLst>
              <a:ext uri="{FF2B5EF4-FFF2-40B4-BE49-F238E27FC236}">
                <a16:creationId xmlns:a16="http://schemas.microsoft.com/office/drawing/2014/main" id="{CE7540CC-1CA9-E744-B5A5-DBA07AF28EB8}"/>
              </a:ext>
            </a:extLst>
          </p:cNvPr>
          <p:cNvSpPr/>
          <p:nvPr/>
        </p:nvSpPr>
        <p:spPr>
          <a:xfrm>
            <a:off x="5844644" y="68691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8" name="Rectangle 647">
            <a:extLst>
              <a:ext uri="{FF2B5EF4-FFF2-40B4-BE49-F238E27FC236}">
                <a16:creationId xmlns:a16="http://schemas.microsoft.com/office/drawing/2014/main" id="{40875313-2A58-F446-ABFF-370EBA491D33}"/>
              </a:ext>
            </a:extLst>
          </p:cNvPr>
          <p:cNvSpPr/>
          <p:nvPr/>
        </p:nvSpPr>
        <p:spPr>
          <a:xfrm>
            <a:off x="6167562" y="68153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9" name="Oval 648">
            <a:extLst>
              <a:ext uri="{FF2B5EF4-FFF2-40B4-BE49-F238E27FC236}">
                <a16:creationId xmlns:a16="http://schemas.microsoft.com/office/drawing/2014/main" id="{110931D5-EFF0-7D4B-985B-AD5D6A35FAED}"/>
              </a:ext>
            </a:extLst>
          </p:cNvPr>
          <p:cNvSpPr/>
          <p:nvPr/>
        </p:nvSpPr>
        <p:spPr>
          <a:xfrm>
            <a:off x="6221391" y="68691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0" name="Rectangle 649">
            <a:extLst>
              <a:ext uri="{FF2B5EF4-FFF2-40B4-BE49-F238E27FC236}">
                <a16:creationId xmlns:a16="http://schemas.microsoft.com/office/drawing/2014/main" id="{B56FD272-4001-5F44-AECA-4ACD60B0BF7E}"/>
              </a:ext>
            </a:extLst>
          </p:cNvPr>
          <p:cNvSpPr/>
          <p:nvPr/>
        </p:nvSpPr>
        <p:spPr>
          <a:xfrm>
            <a:off x="5790815" y="7192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1" name="Oval 650">
            <a:extLst>
              <a:ext uri="{FF2B5EF4-FFF2-40B4-BE49-F238E27FC236}">
                <a16:creationId xmlns:a16="http://schemas.microsoft.com/office/drawing/2014/main" id="{9DDD8C2F-DBE7-6546-B883-AB227D8F439F}"/>
              </a:ext>
            </a:extLst>
          </p:cNvPr>
          <p:cNvSpPr/>
          <p:nvPr/>
        </p:nvSpPr>
        <p:spPr>
          <a:xfrm>
            <a:off x="5844644" y="7245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2" name="Rectangle 651">
            <a:extLst>
              <a:ext uri="{FF2B5EF4-FFF2-40B4-BE49-F238E27FC236}">
                <a16:creationId xmlns:a16="http://schemas.microsoft.com/office/drawing/2014/main" id="{D99E35C0-BB7B-0A4E-93BA-31FEAD68E912}"/>
              </a:ext>
            </a:extLst>
          </p:cNvPr>
          <p:cNvSpPr/>
          <p:nvPr/>
        </p:nvSpPr>
        <p:spPr>
          <a:xfrm>
            <a:off x="6167562" y="7192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3" name="Oval 652">
            <a:extLst>
              <a:ext uri="{FF2B5EF4-FFF2-40B4-BE49-F238E27FC236}">
                <a16:creationId xmlns:a16="http://schemas.microsoft.com/office/drawing/2014/main" id="{4AA46A74-5393-0241-B3FC-D6001F32DE1E}"/>
              </a:ext>
            </a:extLst>
          </p:cNvPr>
          <p:cNvSpPr/>
          <p:nvPr/>
        </p:nvSpPr>
        <p:spPr>
          <a:xfrm>
            <a:off x="6221391" y="7245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4" name="Rectangle 653">
            <a:extLst>
              <a:ext uri="{FF2B5EF4-FFF2-40B4-BE49-F238E27FC236}">
                <a16:creationId xmlns:a16="http://schemas.microsoft.com/office/drawing/2014/main" id="{E1F8E636-CC7A-854B-BC38-7EB9B5F63F55}"/>
              </a:ext>
            </a:extLst>
          </p:cNvPr>
          <p:cNvSpPr/>
          <p:nvPr/>
        </p:nvSpPr>
        <p:spPr>
          <a:xfrm>
            <a:off x="5790815" y="756665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5" name="Oval 654">
            <a:extLst>
              <a:ext uri="{FF2B5EF4-FFF2-40B4-BE49-F238E27FC236}">
                <a16:creationId xmlns:a16="http://schemas.microsoft.com/office/drawing/2014/main" id="{FF89C7F8-66EA-4B47-92E3-D4EDAC35E292}"/>
              </a:ext>
            </a:extLst>
          </p:cNvPr>
          <p:cNvSpPr/>
          <p:nvPr/>
        </p:nvSpPr>
        <p:spPr>
          <a:xfrm>
            <a:off x="5844644" y="762047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6" name="Rectangle 655">
            <a:extLst>
              <a:ext uri="{FF2B5EF4-FFF2-40B4-BE49-F238E27FC236}">
                <a16:creationId xmlns:a16="http://schemas.microsoft.com/office/drawing/2014/main" id="{49323FC4-2069-714F-88A7-A2C073D48404}"/>
              </a:ext>
            </a:extLst>
          </p:cNvPr>
          <p:cNvSpPr/>
          <p:nvPr/>
        </p:nvSpPr>
        <p:spPr>
          <a:xfrm>
            <a:off x="6167562" y="756665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7" name="Oval 656">
            <a:extLst>
              <a:ext uri="{FF2B5EF4-FFF2-40B4-BE49-F238E27FC236}">
                <a16:creationId xmlns:a16="http://schemas.microsoft.com/office/drawing/2014/main" id="{B7B8780D-0875-414C-9643-BFAB6F89306A}"/>
              </a:ext>
            </a:extLst>
          </p:cNvPr>
          <p:cNvSpPr/>
          <p:nvPr/>
        </p:nvSpPr>
        <p:spPr>
          <a:xfrm>
            <a:off x="6221391" y="762047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067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Rectangle 242">
            <a:extLst>
              <a:ext uri="{FF2B5EF4-FFF2-40B4-BE49-F238E27FC236}">
                <a16:creationId xmlns:a16="http://schemas.microsoft.com/office/drawing/2014/main" id="{335D0340-EE30-1547-A268-DD328E3224F4}"/>
              </a:ext>
            </a:extLst>
          </p:cNvPr>
          <p:cNvSpPr/>
          <p:nvPr/>
        </p:nvSpPr>
        <p:spPr>
          <a:xfrm>
            <a:off x="2364590" y="144423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Oval 243">
            <a:extLst>
              <a:ext uri="{FF2B5EF4-FFF2-40B4-BE49-F238E27FC236}">
                <a16:creationId xmlns:a16="http://schemas.microsoft.com/office/drawing/2014/main" id="{BB7A6A32-AADE-FE4E-B6AB-5666D295CB6D}"/>
              </a:ext>
            </a:extLst>
          </p:cNvPr>
          <p:cNvSpPr/>
          <p:nvPr/>
        </p:nvSpPr>
        <p:spPr>
          <a:xfrm>
            <a:off x="2418419" y="149805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950D120D-1C19-5440-AD5D-E3FE4D228ABA}"/>
              </a:ext>
            </a:extLst>
          </p:cNvPr>
          <p:cNvSpPr/>
          <p:nvPr/>
        </p:nvSpPr>
        <p:spPr>
          <a:xfrm>
            <a:off x="2741337" y="144423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Oval 245">
            <a:extLst>
              <a:ext uri="{FF2B5EF4-FFF2-40B4-BE49-F238E27FC236}">
                <a16:creationId xmlns:a16="http://schemas.microsoft.com/office/drawing/2014/main" id="{BAEAE24C-FE44-2C49-BD7F-01ED99A457B7}"/>
              </a:ext>
            </a:extLst>
          </p:cNvPr>
          <p:cNvSpPr/>
          <p:nvPr/>
        </p:nvSpPr>
        <p:spPr>
          <a:xfrm>
            <a:off x="2795166" y="149805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7" name="Rectangle 246">
            <a:extLst>
              <a:ext uri="{FF2B5EF4-FFF2-40B4-BE49-F238E27FC236}">
                <a16:creationId xmlns:a16="http://schemas.microsoft.com/office/drawing/2014/main" id="{B3C33680-92AA-BE43-89B6-F18C1202B780}"/>
              </a:ext>
            </a:extLst>
          </p:cNvPr>
          <p:cNvSpPr/>
          <p:nvPr/>
        </p:nvSpPr>
        <p:spPr>
          <a:xfrm>
            <a:off x="2364590" y="182098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Oval 247">
            <a:extLst>
              <a:ext uri="{FF2B5EF4-FFF2-40B4-BE49-F238E27FC236}">
                <a16:creationId xmlns:a16="http://schemas.microsoft.com/office/drawing/2014/main" id="{C5D4E7F2-DCE8-374F-BCC8-03FA7A1D3A95}"/>
              </a:ext>
            </a:extLst>
          </p:cNvPr>
          <p:cNvSpPr/>
          <p:nvPr/>
        </p:nvSpPr>
        <p:spPr>
          <a:xfrm>
            <a:off x="2418419" y="187480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9" name="Rectangle 248">
            <a:extLst>
              <a:ext uri="{FF2B5EF4-FFF2-40B4-BE49-F238E27FC236}">
                <a16:creationId xmlns:a16="http://schemas.microsoft.com/office/drawing/2014/main" id="{4EB84C2C-1FAD-5645-AC85-15355AF4D968}"/>
              </a:ext>
            </a:extLst>
          </p:cNvPr>
          <p:cNvSpPr/>
          <p:nvPr/>
        </p:nvSpPr>
        <p:spPr>
          <a:xfrm>
            <a:off x="2741337" y="182098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Oval 249">
            <a:extLst>
              <a:ext uri="{FF2B5EF4-FFF2-40B4-BE49-F238E27FC236}">
                <a16:creationId xmlns:a16="http://schemas.microsoft.com/office/drawing/2014/main" id="{ED30B840-FE08-9241-A500-EBB0417A760C}"/>
              </a:ext>
            </a:extLst>
          </p:cNvPr>
          <p:cNvSpPr/>
          <p:nvPr/>
        </p:nvSpPr>
        <p:spPr>
          <a:xfrm>
            <a:off x="2795166" y="187480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1" name="Rectangle 250">
            <a:extLst>
              <a:ext uri="{FF2B5EF4-FFF2-40B4-BE49-F238E27FC236}">
                <a16:creationId xmlns:a16="http://schemas.microsoft.com/office/drawing/2014/main" id="{6A1D86FD-882F-B84B-9408-325246DA4A77}"/>
              </a:ext>
            </a:extLst>
          </p:cNvPr>
          <p:cNvSpPr/>
          <p:nvPr/>
        </p:nvSpPr>
        <p:spPr>
          <a:xfrm>
            <a:off x="2364590" y="219772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Oval 251">
            <a:extLst>
              <a:ext uri="{FF2B5EF4-FFF2-40B4-BE49-F238E27FC236}">
                <a16:creationId xmlns:a16="http://schemas.microsoft.com/office/drawing/2014/main" id="{B7125319-AFB1-CF45-BAAA-C365D19B4E86}"/>
              </a:ext>
            </a:extLst>
          </p:cNvPr>
          <p:cNvSpPr/>
          <p:nvPr/>
        </p:nvSpPr>
        <p:spPr>
          <a:xfrm>
            <a:off x="2418419" y="225154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3" name="Rectangle 252">
            <a:extLst>
              <a:ext uri="{FF2B5EF4-FFF2-40B4-BE49-F238E27FC236}">
                <a16:creationId xmlns:a16="http://schemas.microsoft.com/office/drawing/2014/main" id="{702A6502-D7AF-C34C-866D-9BA834D02B1A}"/>
              </a:ext>
            </a:extLst>
          </p:cNvPr>
          <p:cNvSpPr/>
          <p:nvPr/>
        </p:nvSpPr>
        <p:spPr>
          <a:xfrm>
            <a:off x="2741337" y="219772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Oval 253">
            <a:extLst>
              <a:ext uri="{FF2B5EF4-FFF2-40B4-BE49-F238E27FC236}">
                <a16:creationId xmlns:a16="http://schemas.microsoft.com/office/drawing/2014/main" id="{D18190B5-9602-1A42-8617-C6A1F6BD4052}"/>
              </a:ext>
            </a:extLst>
          </p:cNvPr>
          <p:cNvSpPr/>
          <p:nvPr/>
        </p:nvSpPr>
        <p:spPr>
          <a:xfrm>
            <a:off x="2795166" y="225154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5" name="Rectangle 254">
            <a:extLst>
              <a:ext uri="{FF2B5EF4-FFF2-40B4-BE49-F238E27FC236}">
                <a16:creationId xmlns:a16="http://schemas.microsoft.com/office/drawing/2014/main" id="{2BE954B2-7EC8-564A-B9E7-05B60D4D4F8B}"/>
              </a:ext>
            </a:extLst>
          </p:cNvPr>
          <p:cNvSpPr/>
          <p:nvPr/>
        </p:nvSpPr>
        <p:spPr>
          <a:xfrm>
            <a:off x="2364590" y="257447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Oval 255">
            <a:extLst>
              <a:ext uri="{FF2B5EF4-FFF2-40B4-BE49-F238E27FC236}">
                <a16:creationId xmlns:a16="http://schemas.microsoft.com/office/drawing/2014/main" id="{1C760573-315D-3D4F-8BB8-799816000922}"/>
              </a:ext>
            </a:extLst>
          </p:cNvPr>
          <p:cNvSpPr/>
          <p:nvPr/>
        </p:nvSpPr>
        <p:spPr>
          <a:xfrm>
            <a:off x="2418419" y="262829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7" name="Rectangle 256">
            <a:extLst>
              <a:ext uri="{FF2B5EF4-FFF2-40B4-BE49-F238E27FC236}">
                <a16:creationId xmlns:a16="http://schemas.microsoft.com/office/drawing/2014/main" id="{3461A8E6-CEB9-FC49-95BE-EC5DF9F15278}"/>
              </a:ext>
            </a:extLst>
          </p:cNvPr>
          <p:cNvSpPr/>
          <p:nvPr/>
        </p:nvSpPr>
        <p:spPr>
          <a:xfrm>
            <a:off x="2741337" y="257447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Oval 257">
            <a:extLst>
              <a:ext uri="{FF2B5EF4-FFF2-40B4-BE49-F238E27FC236}">
                <a16:creationId xmlns:a16="http://schemas.microsoft.com/office/drawing/2014/main" id="{45ABBAE8-C2E2-9C4B-8787-6FB5F88BC507}"/>
              </a:ext>
            </a:extLst>
          </p:cNvPr>
          <p:cNvSpPr/>
          <p:nvPr/>
        </p:nvSpPr>
        <p:spPr>
          <a:xfrm>
            <a:off x="2795166" y="262829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9" name="Rectangle 258">
            <a:extLst>
              <a:ext uri="{FF2B5EF4-FFF2-40B4-BE49-F238E27FC236}">
                <a16:creationId xmlns:a16="http://schemas.microsoft.com/office/drawing/2014/main" id="{A1DA795C-D492-8D4E-B5FC-C3129A5408E0}"/>
              </a:ext>
            </a:extLst>
          </p:cNvPr>
          <p:cNvSpPr/>
          <p:nvPr/>
        </p:nvSpPr>
        <p:spPr>
          <a:xfrm>
            <a:off x="2364590" y="29490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Oval 259">
            <a:extLst>
              <a:ext uri="{FF2B5EF4-FFF2-40B4-BE49-F238E27FC236}">
                <a16:creationId xmlns:a16="http://schemas.microsoft.com/office/drawing/2014/main" id="{30328148-BE2B-B94D-9E94-9C4864F314D5}"/>
              </a:ext>
            </a:extLst>
          </p:cNvPr>
          <p:cNvSpPr/>
          <p:nvPr/>
        </p:nvSpPr>
        <p:spPr>
          <a:xfrm>
            <a:off x="2418419" y="30028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1" name="Rectangle 260">
            <a:extLst>
              <a:ext uri="{FF2B5EF4-FFF2-40B4-BE49-F238E27FC236}">
                <a16:creationId xmlns:a16="http://schemas.microsoft.com/office/drawing/2014/main" id="{935F3533-9A82-E141-B12F-F370F0D88A4E}"/>
              </a:ext>
            </a:extLst>
          </p:cNvPr>
          <p:cNvSpPr/>
          <p:nvPr/>
        </p:nvSpPr>
        <p:spPr>
          <a:xfrm>
            <a:off x="2741337" y="29490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Oval 261">
            <a:extLst>
              <a:ext uri="{FF2B5EF4-FFF2-40B4-BE49-F238E27FC236}">
                <a16:creationId xmlns:a16="http://schemas.microsoft.com/office/drawing/2014/main" id="{EC17FEEE-547A-A246-85C4-277ACDAEB3F0}"/>
              </a:ext>
            </a:extLst>
          </p:cNvPr>
          <p:cNvSpPr/>
          <p:nvPr/>
        </p:nvSpPr>
        <p:spPr>
          <a:xfrm>
            <a:off x="2795166" y="30028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F46A7B87-67BF-D443-826A-5659751CEC41}"/>
              </a:ext>
            </a:extLst>
          </p:cNvPr>
          <p:cNvSpPr/>
          <p:nvPr/>
        </p:nvSpPr>
        <p:spPr>
          <a:xfrm>
            <a:off x="3446479" y="144423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Oval 201">
            <a:extLst>
              <a:ext uri="{FF2B5EF4-FFF2-40B4-BE49-F238E27FC236}">
                <a16:creationId xmlns:a16="http://schemas.microsoft.com/office/drawing/2014/main" id="{EC3C9948-FB72-594A-9949-F5DCBCC300CF}"/>
              </a:ext>
            </a:extLst>
          </p:cNvPr>
          <p:cNvSpPr/>
          <p:nvPr/>
        </p:nvSpPr>
        <p:spPr>
          <a:xfrm>
            <a:off x="3500308" y="149805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B5114484-1A1C-BC4F-96AD-C034BCAA1DEB}"/>
              </a:ext>
            </a:extLst>
          </p:cNvPr>
          <p:cNvSpPr/>
          <p:nvPr/>
        </p:nvSpPr>
        <p:spPr>
          <a:xfrm>
            <a:off x="3823226" y="144423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Oval 203">
            <a:extLst>
              <a:ext uri="{FF2B5EF4-FFF2-40B4-BE49-F238E27FC236}">
                <a16:creationId xmlns:a16="http://schemas.microsoft.com/office/drawing/2014/main" id="{BAF3BD78-22F6-D14D-B4C2-4EE01886D514}"/>
              </a:ext>
            </a:extLst>
          </p:cNvPr>
          <p:cNvSpPr/>
          <p:nvPr/>
        </p:nvSpPr>
        <p:spPr>
          <a:xfrm>
            <a:off x="3877055" y="149805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E9BDD18F-296D-8640-AC71-2436D50B4336}"/>
              </a:ext>
            </a:extLst>
          </p:cNvPr>
          <p:cNvSpPr/>
          <p:nvPr/>
        </p:nvSpPr>
        <p:spPr>
          <a:xfrm>
            <a:off x="3446479" y="182098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Oval 205">
            <a:extLst>
              <a:ext uri="{FF2B5EF4-FFF2-40B4-BE49-F238E27FC236}">
                <a16:creationId xmlns:a16="http://schemas.microsoft.com/office/drawing/2014/main" id="{97F441AC-5D7F-F24C-B24B-5238B5BDB121}"/>
              </a:ext>
            </a:extLst>
          </p:cNvPr>
          <p:cNvSpPr/>
          <p:nvPr/>
        </p:nvSpPr>
        <p:spPr>
          <a:xfrm>
            <a:off x="3500308" y="187480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81C873C6-2FD5-5C4B-8E8D-6134D0281558}"/>
              </a:ext>
            </a:extLst>
          </p:cNvPr>
          <p:cNvSpPr/>
          <p:nvPr/>
        </p:nvSpPr>
        <p:spPr>
          <a:xfrm>
            <a:off x="3823226" y="182098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val 207">
            <a:extLst>
              <a:ext uri="{FF2B5EF4-FFF2-40B4-BE49-F238E27FC236}">
                <a16:creationId xmlns:a16="http://schemas.microsoft.com/office/drawing/2014/main" id="{E071340F-CD9B-3744-9161-85A9312CA552}"/>
              </a:ext>
            </a:extLst>
          </p:cNvPr>
          <p:cNvSpPr/>
          <p:nvPr/>
        </p:nvSpPr>
        <p:spPr>
          <a:xfrm>
            <a:off x="3877055" y="187480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782C69CF-4EF1-FF44-B2FD-6F738B5FE4E3}"/>
              </a:ext>
            </a:extLst>
          </p:cNvPr>
          <p:cNvSpPr/>
          <p:nvPr/>
        </p:nvSpPr>
        <p:spPr>
          <a:xfrm>
            <a:off x="3446479" y="219772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Oval 209">
            <a:extLst>
              <a:ext uri="{FF2B5EF4-FFF2-40B4-BE49-F238E27FC236}">
                <a16:creationId xmlns:a16="http://schemas.microsoft.com/office/drawing/2014/main" id="{9C109727-A8BC-D541-997B-FD8146D6203D}"/>
              </a:ext>
            </a:extLst>
          </p:cNvPr>
          <p:cNvSpPr/>
          <p:nvPr/>
        </p:nvSpPr>
        <p:spPr>
          <a:xfrm>
            <a:off x="3500308" y="225154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57459E68-C39B-5C47-9866-F876A60C6A2A}"/>
              </a:ext>
            </a:extLst>
          </p:cNvPr>
          <p:cNvSpPr/>
          <p:nvPr/>
        </p:nvSpPr>
        <p:spPr>
          <a:xfrm>
            <a:off x="3823226" y="219772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4F392F58-ED91-A649-9487-C2335608647E}"/>
              </a:ext>
            </a:extLst>
          </p:cNvPr>
          <p:cNvSpPr/>
          <p:nvPr/>
        </p:nvSpPr>
        <p:spPr>
          <a:xfrm>
            <a:off x="3446479" y="257447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Oval 213">
            <a:extLst>
              <a:ext uri="{FF2B5EF4-FFF2-40B4-BE49-F238E27FC236}">
                <a16:creationId xmlns:a16="http://schemas.microsoft.com/office/drawing/2014/main" id="{ED3CCA47-789D-424B-8F9D-C2D44B3559A5}"/>
              </a:ext>
            </a:extLst>
          </p:cNvPr>
          <p:cNvSpPr/>
          <p:nvPr/>
        </p:nvSpPr>
        <p:spPr>
          <a:xfrm>
            <a:off x="3500308" y="262829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32BE450C-A9DA-0C46-9084-FC76FAF7B716}"/>
              </a:ext>
            </a:extLst>
          </p:cNvPr>
          <p:cNvSpPr/>
          <p:nvPr/>
        </p:nvSpPr>
        <p:spPr>
          <a:xfrm>
            <a:off x="3823226" y="257447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Rectangle 216">
            <a:extLst>
              <a:ext uri="{FF2B5EF4-FFF2-40B4-BE49-F238E27FC236}">
                <a16:creationId xmlns:a16="http://schemas.microsoft.com/office/drawing/2014/main" id="{20B1391B-F12F-5B4D-9579-FC6B63CC62F1}"/>
              </a:ext>
            </a:extLst>
          </p:cNvPr>
          <p:cNvSpPr/>
          <p:nvPr/>
        </p:nvSpPr>
        <p:spPr>
          <a:xfrm>
            <a:off x="3446479" y="29490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6EB8B57E-F92F-BD4B-A5B0-4A3E2A36DE8C}"/>
              </a:ext>
            </a:extLst>
          </p:cNvPr>
          <p:cNvSpPr/>
          <p:nvPr/>
        </p:nvSpPr>
        <p:spPr>
          <a:xfrm>
            <a:off x="3500308" y="30028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6638DDDD-447D-9E4F-A7D8-A638F3AB65B9}"/>
              </a:ext>
            </a:extLst>
          </p:cNvPr>
          <p:cNvSpPr/>
          <p:nvPr/>
        </p:nvSpPr>
        <p:spPr>
          <a:xfrm>
            <a:off x="3823226" y="29490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9" name="Rectangle 388">
            <a:extLst>
              <a:ext uri="{FF2B5EF4-FFF2-40B4-BE49-F238E27FC236}">
                <a16:creationId xmlns:a16="http://schemas.microsoft.com/office/drawing/2014/main" id="{11B134B7-73E4-6E44-AF32-B9241DB7A835}"/>
              </a:ext>
            </a:extLst>
          </p:cNvPr>
          <p:cNvSpPr/>
          <p:nvPr/>
        </p:nvSpPr>
        <p:spPr>
          <a:xfrm>
            <a:off x="2528788" y="277091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18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1AA73BE-D732-D04B-A6C0-F90A70ECF84A}"/>
              </a:ext>
            </a:extLst>
          </p:cNvPr>
          <p:cNvGrpSpPr/>
          <p:nvPr/>
        </p:nvGrpSpPr>
        <p:grpSpPr>
          <a:xfrm>
            <a:off x="2908273" y="6075346"/>
            <a:ext cx="753494" cy="1881584"/>
            <a:chOff x="2528788" y="6070926"/>
            <a:chExt cx="753494" cy="1881584"/>
          </a:xfrm>
        </p:grpSpPr>
        <p:sp>
          <p:nvSpPr>
            <p:cNvPr id="456" name="Rectangle 455">
              <a:extLst>
                <a:ext uri="{FF2B5EF4-FFF2-40B4-BE49-F238E27FC236}">
                  <a16:creationId xmlns:a16="http://schemas.microsoft.com/office/drawing/2014/main" id="{FA497403-03DA-8F4F-8DE9-B4353F8A921E}"/>
                </a:ext>
              </a:extLst>
            </p:cNvPr>
            <p:cNvSpPr/>
            <p:nvPr/>
          </p:nvSpPr>
          <p:spPr>
            <a:xfrm>
              <a:off x="2528788" y="6070926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7" name="Oval 456">
              <a:extLst>
                <a:ext uri="{FF2B5EF4-FFF2-40B4-BE49-F238E27FC236}">
                  <a16:creationId xmlns:a16="http://schemas.microsoft.com/office/drawing/2014/main" id="{D432251C-6218-1048-85C7-1D1BEDB34F7B}"/>
                </a:ext>
              </a:extLst>
            </p:cNvPr>
            <p:cNvSpPr/>
            <p:nvPr/>
          </p:nvSpPr>
          <p:spPr>
            <a:xfrm>
              <a:off x="2582617" y="6124747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8" name="Rectangle 457">
              <a:extLst>
                <a:ext uri="{FF2B5EF4-FFF2-40B4-BE49-F238E27FC236}">
                  <a16:creationId xmlns:a16="http://schemas.microsoft.com/office/drawing/2014/main" id="{CDEE088E-D5E5-9748-B0B0-14718BD1216F}"/>
                </a:ext>
              </a:extLst>
            </p:cNvPr>
            <p:cNvSpPr/>
            <p:nvPr/>
          </p:nvSpPr>
          <p:spPr>
            <a:xfrm>
              <a:off x="2905535" y="6070926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9" name="Oval 458">
              <a:extLst>
                <a:ext uri="{FF2B5EF4-FFF2-40B4-BE49-F238E27FC236}">
                  <a16:creationId xmlns:a16="http://schemas.microsoft.com/office/drawing/2014/main" id="{C0A2EE18-A736-1D40-9177-7A365349F6B8}"/>
                </a:ext>
              </a:extLst>
            </p:cNvPr>
            <p:cNvSpPr/>
            <p:nvPr/>
          </p:nvSpPr>
          <p:spPr>
            <a:xfrm>
              <a:off x="2959364" y="6124747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0" name="Rectangle 459">
              <a:extLst>
                <a:ext uri="{FF2B5EF4-FFF2-40B4-BE49-F238E27FC236}">
                  <a16:creationId xmlns:a16="http://schemas.microsoft.com/office/drawing/2014/main" id="{9DB48E78-5403-4A40-B0F1-061668E7AA14}"/>
                </a:ext>
              </a:extLst>
            </p:cNvPr>
            <p:cNvSpPr/>
            <p:nvPr/>
          </p:nvSpPr>
          <p:spPr>
            <a:xfrm>
              <a:off x="2528788" y="6447672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1" name="Oval 460">
              <a:extLst>
                <a:ext uri="{FF2B5EF4-FFF2-40B4-BE49-F238E27FC236}">
                  <a16:creationId xmlns:a16="http://schemas.microsoft.com/office/drawing/2014/main" id="{E871E32B-D504-5044-9FCD-DABF77ECF230}"/>
                </a:ext>
              </a:extLst>
            </p:cNvPr>
            <p:cNvSpPr/>
            <p:nvPr/>
          </p:nvSpPr>
          <p:spPr>
            <a:xfrm>
              <a:off x="2582617" y="6501493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2" name="Rectangle 461">
              <a:extLst>
                <a:ext uri="{FF2B5EF4-FFF2-40B4-BE49-F238E27FC236}">
                  <a16:creationId xmlns:a16="http://schemas.microsoft.com/office/drawing/2014/main" id="{C9D34C8F-4300-C347-9DF8-EF84AA87A57B}"/>
                </a:ext>
              </a:extLst>
            </p:cNvPr>
            <p:cNvSpPr/>
            <p:nvPr/>
          </p:nvSpPr>
          <p:spPr>
            <a:xfrm>
              <a:off x="2905535" y="6447672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4" name="Rectangle 463">
              <a:extLst>
                <a:ext uri="{FF2B5EF4-FFF2-40B4-BE49-F238E27FC236}">
                  <a16:creationId xmlns:a16="http://schemas.microsoft.com/office/drawing/2014/main" id="{250E122A-6AE3-AB47-B2D9-0095C132B1DB}"/>
                </a:ext>
              </a:extLst>
            </p:cNvPr>
            <p:cNvSpPr/>
            <p:nvPr/>
          </p:nvSpPr>
          <p:spPr>
            <a:xfrm>
              <a:off x="2528788" y="6824419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5" name="Oval 464">
              <a:extLst>
                <a:ext uri="{FF2B5EF4-FFF2-40B4-BE49-F238E27FC236}">
                  <a16:creationId xmlns:a16="http://schemas.microsoft.com/office/drawing/2014/main" id="{A0994508-00C4-3C4F-B34E-13DD2B0196D3}"/>
                </a:ext>
              </a:extLst>
            </p:cNvPr>
            <p:cNvSpPr/>
            <p:nvPr/>
          </p:nvSpPr>
          <p:spPr>
            <a:xfrm>
              <a:off x="2582617" y="6878240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6" name="Rectangle 465">
              <a:extLst>
                <a:ext uri="{FF2B5EF4-FFF2-40B4-BE49-F238E27FC236}">
                  <a16:creationId xmlns:a16="http://schemas.microsoft.com/office/drawing/2014/main" id="{7C8C4B85-3FA8-6743-9505-98F53F8A9C81}"/>
                </a:ext>
              </a:extLst>
            </p:cNvPr>
            <p:cNvSpPr/>
            <p:nvPr/>
          </p:nvSpPr>
          <p:spPr>
            <a:xfrm>
              <a:off x="2905535" y="6824419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8" name="Rectangle 467">
              <a:extLst>
                <a:ext uri="{FF2B5EF4-FFF2-40B4-BE49-F238E27FC236}">
                  <a16:creationId xmlns:a16="http://schemas.microsoft.com/office/drawing/2014/main" id="{7FACD0D9-8ABA-9543-A2E0-0CAF8D73E875}"/>
                </a:ext>
              </a:extLst>
            </p:cNvPr>
            <p:cNvSpPr/>
            <p:nvPr/>
          </p:nvSpPr>
          <p:spPr>
            <a:xfrm>
              <a:off x="2528788" y="7201165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9" name="Oval 468">
              <a:extLst>
                <a:ext uri="{FF2B5EF4-FFF2-40B4-BE49-F238E27FC236}">
                  <a16:creationId xmlns:a16="http://schemas.microsoft.com/office/drawing/2014/main" id="{ADD06A38-59EA-A24F-A2CD-1596C6308634}"/>
                </a:ext>
              </a:extLst>
            </p:cNvPr>
            <p:cNvSpPr/>
            <p:nvPr/>
          </p:nvSpPr>
          <p:spPr>
            <a:xfrm>
              <a:off x="2582617" y="7254986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0" name="Rectangle 469">
              <a:extLst>
                <a:ext uri="{FF2B5EF4-FFF2-40B4-BE49-F238E27FC236}">
                  <a16:creationId xmlns:a16="http://schemas.microsoft.com/office/drawing/2014/main" id="{D6F24627-472F-6447-86C2-47440DAC7243}"/>
                </a:ext>
              </a:extLst>
            </p:cNvPr>
            <p:cNvSpPr/>
            <p:nvPr/>
          </p:nvSpPr>
          <p:spPr>
            <a:xfrm>
              <a:off x="2905535" y="7201165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2" name="Rectangle 471">
              <a:extLst>
                <a:ext uri="{FF2B5EF4-FFF2-40B4-BE49-F238E27FC236}">
                  <a16:creationId xmlns:a16="http://schemas.microsoft.com/office/drawing/2014/main" id="{25D4F5A0-02DA-774E-AD83-B478430D8A7A}"/>
                </a:ext>
              </a:extLst>
            </p:cNvPr>
            <p:cNvSpPr/>
            <p:nvPr/>
          </p:nvSpPr>
          <p:spPr>
            <a:xfrm>
              <a:off x="2528788" y="7575764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3" name="Oval 472">
              <a:extLst>
                <a:ext uri="{FF2B5EF4-FFF2-40B4-BE49-F238E27FC236}">
                  <a16:creationId xmlns:a16="http://schemas.microsoft.com/office/drawing/2014/main" id="{3FBD5D28-DEEE-1944-8FAD-52F09C2AF695}"/>
                </a:ext>
              </a:extLst>
            </p:cNvPr>
            <p:cNvSpPr/>
            <p:nvPr/>
          </p:nvSpPr>
          <p:spPr>
            <a:xfrm>
              <a:off x="2582617" y="7629585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4" name="Rectangle 473">
              <a:extLst>
                <a:ext uri="{FF2B5EF4-FFF2-40B4-BE49-F238E27FC236}">
                  <a16:creationId xmlns:a16="http://schemas.microsoft.com/office/drawing/2014/main" id="{5F5544CE-8E5B-E241-910A-063DDA84E2C0}"/>
                </a:ext>
              </a:extLst>
            </p:cNvPr>
            <p:cNvSpPr/>
            <p:nvPr/>
          </p:nvSpPr>
          <p:spPr>
            <a:xfrm>
              <a:off x="2905535" y="7575764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6" name="Rectangle 515">
            <a:extLst>
              <a:ext uri="{FF2B5EF4-FFF2-40B4-BE49-F238E27FC236}">
                <a16:creationId xmlns:a16="http://schemas.microsoft.com/office/drawing/2014/main" id="{EEF4B3EE-E370-9945-A7F5-8A45F212B54E}"/>
              </a:ext>
            </a:extLst>
          </p:cNvPr>
          <p:cNvSpPr/>
          <p:nvPr/>
        </p:nvSpPr>
        <p:spPr>
          <a:xfrm>
            <a:off x="2528788" y="4967778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6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DEFFEFF-5854-3B44-A1F9-7C1E0730249D}"/>
              </a:ext>
            </a:extLst>
          </p:cNvPr>
          <p:cNvCxnSpPr/>
          <p:nvPr/>
        </p:nvCxnSpPr>
        <p:spPr>
          <a:xfrm>
            <a:off x="154745" y="4360985"/>
            <a:ext cx="6513341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>
            <a:extLst>
              <a:ext uri="{FF2B5EF4-FFF2-40B4-BE49-F238E27FC236}">
                <a16:creationId xmlns:a16="http://schemas.microsoft.com/office/drawing/2014/main" id="{77658C50-409E-8E4B-9605-A7CB09DC729E}"/>
              </a:ext>
            </a:extLst>
          </p:cNvPr>
          <p:cNvSpPr/>
          <p:nvPr/>
        </p:nvSpPr>
        <p:spPr>
          <a:xfrm>
            <a:off x="3890905" y="22765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008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Rectangle 242">
            <a:extLst>
              <a:ext uri="{FF2B5EF4-FFF2-40B4-BE49-F238E27FC236}">
                <a16:creationId xmlns:a16="http://schemas.microsoft.com/office/drawing/2014/main" id="{335D0340-EE30-1547-A268-DD328E3224F4}"/>
              </a:ext>
            </a:extLst>
          </p:cNvPr>
          <p:cNvSpPr/>
          <p:nvPr/>
        </p:nvSpPr>
        <p:spPr>
          <a:xfrm>
            <a:off x="379639" y="138721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Oval 243">
            <a:extLst>
              <a:ext uri="{FF2B5EF4-FFF2-40B4-BE49-F238E27FC236}">
                <a16:creationId xmlns:a16="http://schemas.microsoft.com/office/drawing/2014/main" id="{BB7A6A32-AADE-FE4E-B6AB-5666D295CB6D}"/>
              </a:ext>
            </a:extLst>
          </p:cNvPr>
          <p:cNvSpPr/>
          <p:nvPr/>
        </p:nvSpPr>
        <p:spPr>
          <a:xfrm>
            <a:off x="433468" y="144103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950D120D-1C19-5440-AD5D-E3FE4D228ABA}"/>
              </a:ext>
            </a:extLst>
          </p:cNvPr>
          <p:cNvSpPr/>
          <p:nvPr/>
        </p:nvSpPr>
        <p:spPr>
          <a:xfrm>
            <a:off x="756386" y="138721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Oval 245">
            <a:extLst>
              <a:ext uri="{FF2B5EF4-FFF2-40B4-BE49-F238E27FC236}">
                <a16:creationId xmlns:a16="http://schemas.microsoft.com/office/drawing/2014/main" id="{BAEAE24C-FE44-2C49-BD7F-01ED99A457B7}"/>
              </a:ext>
            </a:extLst>
          </p:cNvPr>
          <p:cNvSpPr/>
          <p:nvPr/>
        </p:nvSpPr>
        <p:spPr>
          <a:xfrm>
            <a:off x="810215" y="144103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7" name="Rectangle 246">
            <a:extLst>
              <a:ext uri="{FF2B5EF4-FFF2-40B4-BE49-F238E27FC236}">
                <a16:creationId xmlns:a16="http://schemas.microsoft.com/office/drawing/2014/main" id="{B3C33680-92AA-BE43-89B6-F18C1202B780}"/>
              </a:ext>
            </a:extLst>
          </p:cNvPr>
          <p:cNvSpPr/>
          <p:nvPr/>
        </p:nvSpPr>
        <p:spPr>
          <a:xfrm>
            <a:off x="379639" y="176396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Oval 247">
            <a:extLst>
              <a:ext uri="{FF2B5EF4-FFF2-40B4-BE49-F238E27FC236}">
                <a16:creationId xmlns:a16="http://schemas.microsoft.com/office/drawing/2014/main" id="{C5D4E7F2-DCE8-374F-BCC8-03FA7A1D3A95}"/>
              </a:ext>
            </a:extLst>
          </p:cNvPr>
          <p:cNvSpPr/>
          <p:nvPr/>
        </p:nvSpPr>
        <p:spPr>
          <a:xfrm>
            <a:off x="433468" y="181778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9" name="Rectangle 248">
            <a:extLst>
              <a:ext uri="{FF2B5EF4-FFF2-40B4-BE49-F238E27FC236}">
                <a16:creationId xmlns:a16="http://schemas.microsoft.com/office/drawing/2014/main" id="{4EB84C2C-1FAD-5645-AC85-15355AF4D968}"/>
              </a:ext>
            </a:extLst>
          </p:cNvPr>
          <p:cNvSpPr/>
          <p:nvPr/>
        </p:nvSpPr>
        <p:spPr>
          <a:xfrm>
            <a:off x="756386" y="176396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Oval 249">
            <a:extLst>
              <a:ext uri="{FF2B5EF4-FFF2-40B4-BE49-F238E27FC236}">
                <a16:creationId xmlns:a16="http://schemas.microsoft.com/office/drawing/2014/main" id="{ED30B840-FE08-9241-A500-EBB0417A760C}"/>
              </a:ext>
            </a:extLst>
          </p:cNvPr>
          <p:cNvSpPr/>
          <p:nvPr/>
        </p:nvSpPr>
        <p:spPr>
          <a:xfrm>
            <a:off x="810215" y="181778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1" name="Rectangle 250">
            <a:extLst>
              <a:ext uri="{FF2B5EF4-FFF2-40B4-BE49-F238E27FC236}">
                <a16:creationId xmlns:a16="http://schemas.microsoft.com/office/drawing/2014/main" id="{6A1D86FD-882F-B84B-9408-325246DA4A77}"/>
              </a:ext>
            </a:extLst>
          </p:cNvPr>
          <p:cNvSpPr/>
          <p:nvPr/>
        </p:nvSpPr>
        <p:spPr>
          <a:xfrm>
            <a:off x="379639" y="21407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Oval 251">
            <a:extLst>
              <a:ext uri="{FF2B5EF4-FFF2-40B4-BE49-F238E27FC236}">
                <a16:creationId xmlns:a16="http://schemas.microsoft.com/office/drawing/2014/main" id="{B7125319-AFB1-CF45-BAAA-C365D19B4E86}"/>
              </a:ext>
            </a:extLst>
          </p:cNvPr>
          <p:cNvSpPr/>
          <p:nvPr/>
        </p:nvSpPr>
        <p:spPr>
          <a:xfrm>
            <a:off x="433468" y="21945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3" name="Rectangle 252">
            <a:extLst>
              <a:ext uri="{FF2B5EF4-FFF2-40B4-BE49-F238E27FC236}">
                <a16:creationId xmlns:a16="http://schemas.microsoft.com/office/drawing/2014/main" id="{702A6502-D7AF-C34C-866D-9BA834D02B1A}"/>
              </a:ext>
            </a:extLst>
          </p:cNvPr>
          <p:cNvSpPr/>
          <p:nvPr/>
        </p:nvSpPr>
        <p:spPr>
          <a:xfrm>
            <a:off x="756386" y="21407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Oval 253">
            <a:extLst>
              <a:ext uri="{FF2B5EF4-FFF2-40B4-BE49-F238E27FC236}">
                <a16:creationId xmlns:a16="http://schemas.microsoft.com/office/drawing/2014/main" id="{D18190B5-9602-1A42-8617-C6A1F6BD4052}"/>
              </a:ext>
            </a:extLst>
          </p:cNvPr>
          <p:cNvSpPr/>
          <p:nvPr/>
        </p:nvSpPr>
        <p:spPr>
          <a:xfrm>
            <a:off x="810215" y="21945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5" name="Rectangle 254">
            <a:extLst>
              <a:ext uri="{FF2B5EF4-FFF2-40B4-BE49-F238E27FC236}">
                <a16:creationId xmlns:a16="http://schemas.microsoft.com/office/drawing/2014/main" id="{2BE954B2-7EC8-564A-B9E7-05B60D4D4F8B}"/>
              </a:ext>
            </a:extLst>
          </p:cNvPr>
          <p:cNvSpPr/>
          <p:nvPr/>
        </p:nvSpPr>
        <p:spPr>
          <a:xfrm>
            <a:off x="379639" y="251745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Oval 255">
            <a:extLst>
              <a:ext uri="{FF2B5EF4-FFF2-40B4-BE49-F238E27FC236}">
                <a16:creationId xmlns:a16="http://schemas.microsoft.com/office/drawing/2014/main" id="{1C760573-315D-3D4F-8BB8-799816000922}"/>
              </a:ext>
            </a:extLst>
          </p:cNvPr>
          <p:cNvSpPr/>
          <p:nvPr/>
        </p:nvSpPr>
        <p:spPr>
          <a:xfrm>
            <a:off x="433468" y="257127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7" name="Rectangle 256">
            <a:extLst>
              <a:ext uri="{FF2B5EF4-FFF2-40B4-BE49-F238E27FC236}">
                <a16:creationId xmlns:a16="http://schemas.microsoft.com/office/drawing/2014/main" id="{3461A8E6-CEB9-FC49-95BE-EC5DF9F15278}"/>
              </a:ext>
            </a:extLst>
          </p:cNvPr>
          <p:cNvSpPr/>
          <p:nvPr/>
        </p:nvSpPr>
        <p:spPr>
          <a:xfrm>
            <a:off x="756386" y="251745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Oval 257">
            <a:extLst>
              <a:ext uri="{FF2B5EF4-FFF2-40B4-BE49-F238E27FC236}">
                <a16:creationId xmlns:a16="http://schemas.microsoft.com/office/drawing/2014/main" id="{45ABBAE8-C2E2-9C4B-8787-6FB5F88BC507}"/>
              </a:ext>
            </a:extLst>
          </p:cNvPr>
          <p:cNvSpPr/>
          <p:nvPr/>
        </p:nvSpPr>
        <p:spPr>
          <a:xfrm>
            <a:off x="810215" y="257127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9" name="Rectangle 258">
            <a:extLst>
              <a:ext uri="{FF2B5EF4-FFF2-40B4-BE49-F238E27FC236}">
                <a16:creationId xmlns:a16="http://schemas.microsoft.com/office/drawing/2014/main" id="{A1DA795C-D492-8D4E-B5FC-C3129A5408E0}"/>
              </a:ext>
            </a:extLst>
          </p:cNvPr>
          <p:cNvSpPr/>
          <p:nvPr/>
        </p:nvSpPr>
        <p:spPr>
          <a:xfrm>
            <a:off x="379639" y="289205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Oval 259">
            <a:extLst>
              <a:ext uri="{FF2B5EF4-FFF2-40B4-BE49-F238E27FC236}">
                <a16:creationId xmlns:a16="http://schemas.microsoft.com/office/drawing/2014/main" id="{30328148-BE2B-B94D-9E94-9C4864F314D5}"/>
              </a:ext>
            </a:extLst>
          </p:cNvPr>
          <p:cNvSpPr/>
          <p:nvPr/>
        </p:nvSpPr>
        <p:spPr>
          <a:xfrm>
            <a:off x="433468" y="294587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1" name="Rectangle 260">
            <a:extLst>
              <a:ext uri="{FF2B5EF4-FFF2-40B4-BE49-F238E27FC236}">
                <a16:creationId xmlns:a16="http://schemas.microsoft.com/office/drawing/2014/main" id="{935F3533-9A82-E141-B12F-F370F0D88A4E}"/>
              </a:ext>
            </a:extLst>
          </p:cNvPr>
          <p:cNvSpPr/>
          <p:nvPr/>
        </p:nvSpPr>
        <p:spPr>
          <a:xfrm>
            <a:off x="756386" y="289205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Oval 261">
            <a:extLst>
              <a:ext uri="{FF2B5EF4-FFF2-40B4-BE49-F238E27FC236}">
                <a16:creationId xmlns:a16="http://schemas.microsoft.com/office/drawing/2014/main" id="{EC17FEEE-547A-A246-85C4-277ACDAEB3F0}"/>
              </a:ext>
            </a:extLst>
          </p:cNvPr>
          <p:cNvSpPr/>
          <p:nvPr/>
        </p:nvSpPr>
        <p:spPr>
          <a:xfrm>
            <a:off x="810215" y="294587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F46A7B87-67BF-D443-826A-5659751CEC41}"/>
              </a:ext>
            </a:extLst>
          </p:cNvPr>
          <p:cNvSpPr/>
          <p:nvPr/>
        </p:nvSpPr>
        <p:spPr>
          <a:xfrm>
            <a:off x="1461528" y="138721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Oval 201">
            <a:extLst>
              <a:ext uri="{FF2B5EF4-FFF2-40B4-BE49-F238E27FC236}">
                <a16:creationId xmlns:a16="http://schemas.microsoft.com/office/drawing/2014/main" id="{EC3C9948-FB72-594A-9949-F5DCBCC300CF}"/>
              </a:ext>
            </a:extLst>
          </p:cNvPr>
          <p:cNvSpPr/>
          <p:nvPr/>
        </p:nvSpPr>
        <p:spPr>
          <a:xfrm>
            <a:off x="1515357" y="144103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B5114484-1A1C-BC4F-96AD-C034BCAA1DEB}"/>
              </a:ext>
            </a:extLst>
          </p:cNvPr>
          <p:cNvSpPr/>
          <p:nvPr/>
        </p:nvSpPr>
        <p:spPr>
          <a:xfrm>
            <a:off x="1838275" y="138721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Oval 203">
            <a:extLst>
              <a:ext uri="{FF2B5EF4-FFF2-40B4-BE49-F238E27FC236}">
                <a16:creationId xmlns:a16="http://schemas.microsoft.com/office/drawing/2014/main" id="{BAF3BD78-22F6-D14D-B4C2-4EE01886D514}"/>
              </a:ext>
            </a:extLst>
          </p:cNvPr>
          <p:cNvSpPr/>
          <p:nvPr/>
        </p:nvSpPr>
        <p:spPr>
          <a:xfrm>
            <a:off x="1892104" y="144103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E9BDD18F-296D-8640-AC71-2436D50B4336}"/>
              </a:ext>
            </a:extLst>
          </p:cNvPr>
          <p:cNvSpPr/>
          <p:nvPr/>
        </p:nvSpPr>
        <p:spPr>
          <a:xfrm>
            <a:off x="1461528" y="176396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Oval 205">
            <a:extLst>
              <a:ext uri="{FF2B5EF4-FFF2-40B4-BE49-F238E27FC236}">
                <a16:creationId xmlns:a16="http://schemas.microsoft.com/office/drawing/2014/main" id="{97F441AC-5D7F-F24C-B24B-5238B5BDB121}"/>
              </a:ext>
            </a:extLst>
          </p:cNvPr>
          <p:cNvSpPr/>
          <p:nvPr/>
        </p:nvSpPr>
        <p:spPr>
          <a:xfrm>
            <a:off x="1515357" y="181778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81C873C6-2FD5-5C4B-8E8D-6134D0281558}"/>
              </a:ext>
            </a:extLst>
          </p:cNvPr>
          <p:cNvSpPr/>
          <p:nvPr/>
        </p:nvSpPr>
        <p:spPr>
          <a:xfrm>
            <a:off x="1838275" y="176396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val 207">
            <a:extLst>
              <a:ext uri="{FF2B5EF4-FFF2-40B4-BE49-F238E27FC236}">
                <a16:creationId xmlns:a16="http://schemas.microsoft.com/office/drawing/2014/main" id="{E071340F-CD9B-3744-9161-85A9312CA552}"/>
              </a:ext>
            </a:extLst>
          </p:cNvPr>
          <p:cNvSpPr/>
          <p:nvPr/>
        </p:nvSpPr>
        <p:spPr>
          <a:xfrm>
            <a:off x="1892104" y="181778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782C69CF-4EF1-FF44-B2FD-6F738B5FE4E3}"/>
              </a:ext>
            </a:extLst>
          </p:cNvPr>
          <p:cNvSpPr/>
          <p:nvPr/>
        </p:nvSpPr>
        <p:spPr>
          <a:xfrm>
            <a:off x="1461528" y="21407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Oval 209">
            <a:extLst>
              <a:ext uri="{FF2B5EF4-FFF2-40B4-BE49-F238E27FC236}">
                <a16:creationId xmlns:a16="http://schemas.microsoft.com/office/drawing/2014/main" id="{9C109727-A8BC-D541-997B-FD8146D6203D}"/>
              </a:ext>
            </a:extLst>
          </p:cNvPr>
          <p:cNvSpPr/>
          <p:nvPr/>
        </p:nvSpPr>
        <p:spPr>
          <a:xfrm>
            <a:off x="1515357" y="21945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57459E68-C39B-5C47-9866-F876A60C6A2A}"/>
              </a:ext>
            </a:extLst>
          </p:cNvPr>
          <p:cNvSpPr/>
          <p:nvPr/>
        </p:nvSpPr>
        <p:spPr>
          <a:xfrm>
            <a:off x="1838275" y="21407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Oval 211">
            <a:extLst>
              <a:ext uri="{FF2B5EF4-FFF2-40B4-BE49-F238E27FC236}">
                <a16:creationId xmlns:a16="http://schemas.microsoft.com/office/drawing/2014/main" id="{CA86FA88-531D-0349-B55B-565E3A72B8D5}"/>
              </a:ext>
            </a:extLst>
          </p:cNvPr>
          <p:cNvSpPr/>
          <p:nvPr/>
        </p:nvSpPr>
        <p:spPr>
          <a:xfrm>
            <a:off x="1892104" y="21945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4F392F58-ED91-A649-9487-C2335608647E}"/>
              </a:ext>
            </a:extLst>
          </p:cNvPr>
          <p:cNvSpPr/>
          <p:nvPr/>
        </p:nvSpPr>
        <p:spPr>
          <a:xfrm>
            <a:off x="1461528" y="251745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Oval 213">
            <a:extLst>
              <a:ext uri="{FF2B5EF4-FFF2-40B4-BE49-F238E27FC236}">
                <a16:creationId xmlns:a16="http://schemas.microsoft.com/office/drawing/2014/main" id="{ED3CCA47-789D-424B-8F9D-C2D44B3559A5}"/>
              </a:ext>
            </a:extLst>
          </p:cNvPr>
          <p:cNvSpPr/>
          <p:nvPr/>
        </p:nvSpPr>
        <p:spPr>
          <a:xfrm>
            <a:off x="1515357" y="257127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32BE450C-A9DA-0C46-9084-FC76FAF7B716}"/>
              </a:ext>
            </a:extLst>
          </p:cNvPr>
          <p:cNvSpPr/>
          <p:nvPr/>
        </p:nvSpPr>
        <p:spPr>
          <a:xfrm>
            <a:off x="1838275" y="251745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Oval 215">
            <a:extLst>
              <a:ext uri="{FF2B5EF4-FFF2-40B4-BE49-F238E27FC236}">
                <a16:creationId xmlns:a16="http://schemas.microsoft.com/office/drawing/2014/main" id="{BAB2A982-F473-4641-9C5E-65BE4FF5DE39}"/>
              </a:ext>
            </a:extLst>
          </p:cNvPr>
          <p:cNvSpPr/>
          <p:nvPr/>
        </p:nvSpPr>
        <p:spPr>
          <a:xfrm>
            <a:off x="1892104" y="257127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7" name="Rectangle 216">
            <a:extLst>
              <a:ext uri="{FF2B5EF4-FFF2-40B4-BE49-F238E27FC236}">
                <a16:creationId xmlns:a16="http://schemas.microsoft.com/office/drawing/2014/main" id="{20B1391B-F12F-5B4D-9579-FC6B63CC62F1}"/>
              </a:ext>
            </a:extLst>
          </p:cNvPr>
          <p:cNvSpPr/>
          <p:nvPr/>
        </p:nvSpPr>
        <p:spPr>
          <a:xfrm>
            <a:off x="1461528" y="289205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6EB8B57E-F92F-BD4B-A5B0-4A3E2A36DE8C}"/>
              </a:ext>
            </a:extLst>
          </p:cNvPr>
          <p:cNvSpPr/>
          <p:nvPr/>
        </p:nvSpPr>
        <p:spPr>
          <a:xfrm>
            <a:off x="1515357" y="294587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6638DDDD-447D-9E4F-A7D8-A638F3AB65B9}"/>
              </a:ext>
            </a:extLst>
          </p:cNvPr>
          <p:cNvSpPr/>
          <p:nvPr/>
        </p:nvSpPr>
        <p:spPr>
          <a:xfrm>
            <a:off x="1838275" y="289205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Oval 219">
            <a:extLst>
              <a:ext uri="{FF2B5EF4-FFF2-40B4-BE49-F238E27FC236}">
                <a16:creationId xmlns:a16="http://schemas.microsoft.com/office/drawing/2014/main" id="{A4C059B2-BFEA-1A41-8F4C-5B7D6C172DEB}"/>
              </a:ext>
            </a:extLst>
          </p:cNvPr>
          <p:cNvSpPr/>
          <p:nvPr/>
        </p:nvSpPr>
        <p:spPr>
          <a:xfrm>
            <a:off x="1892104" y="294587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0DE5C1F4-D146-A041-BCA9-E28A0A29ED10}"/>
              </a:ext>
            </a:extLst>
          </p:cNvPr>
          <p:cNvSpPr/>
          <p:nvPr/>
        </p:nvSpPr>
        <p:spPr>
          <a:xfrm>
            <a:off x="2528788" y="13802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D00AE229-9481-5A46-96EC-31AA50841364}"/>
              </a:ext>
            </a:extLst>
          </p:cNvPr>
          <p:cNvSpPr/>
          <p:nvPr/>
        </p:nvSpPr>
        <p:spPr>
          <a:xfrm>
            <a:off x="2582617" y="14340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73025DA9-473D-EC40-B88E-4F9F53C4ACD8}"/>
              </a:ext>
            </a:extLst>
          </p:cNvPr>
          <p:cNvSpPr/>
          <p:nvPr/>
        </p:nvSpPr>
        <p:spPr>
          <a:xfrm>
            <a:off x="2905535" y="13802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5258DBF0-195A-9343-8398-C721E11C51CB}"/>
              </a:ext>
            </a:extLst>
          </p:cNvPr>
          <p:cNvSpPr/>
          <p:nvPr/>
        </p:nvSpPr>
        <p:spPr>
          <a:xfrm>
            <a:off x="2959364" y="14340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69525169-08A7-3946-BCC2-BF02B47E0679}"/>
              </a:ext>
            </a:extLst>
          </p:cNvPr>
          <p:cNvSpPr/>
          <p:nvPr/>
        </p:nvSpPr>
        <p:spPr>
          <a:xfrm>
            <a:off x="2528788" y="17569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Oval 163">
            <a:extLst>
              <a:ext uri="{FF2B5EF4-FFF2-40B4-BE49-F238E27FC236}">
                <a16:creationId xmlns:a16="http://schemas.microsoft.com/office/drawing/2014/main" id="{7190B6CE-4303-804F-ACD7-0E8ED340E202}"/>
              </a:ext>
            </a:extLst>
          </p:cNvPr>
          <p:cNvSpPr/>
          <p:nvPr/>
        </p:nvSpPr>
        <p:spPr>
          <a:xfrm>
            <a:off x="2582617" y="18108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8DED67A3-9A02-C241-A095-5D0C477A2427}"/>
              </a:ext>
            </a:extLst>
          </p:cNvPr>
          <p:cNvSpPr/>
          <p:nvPr/>
        </p:nvSpPr>
        <p:spPr>
          <a:xfrm>
            <a:off x="2905535" y="17569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Oval 165">
            <a:extLst>
              <a:ext uri="{FF2B5EF4-FFF2-40B4-BE49-F238E27FC236}">
                <a16:creationId xmlns:a16="http://schemas.microsoft.com/office/drawing/2014/main" id="{1751BF90-6CD8-674B-B64F-EAE11B2768AD}"/>
              </a:ext>
            </a:extLst>
          </p:cNvPr>
          <p:cNvSpPr/>
          <p:nvPr/>
        </p:nvSpPr>
        <p:spPr>
          <a:xfrm>
            <a:off x="2959364" y="18108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5677C7CA-A8E2-C043-829A-F22D7B6EE1AC}"/>
              </a:ext>
            </a:extLst>
          </p:cNvPr>
          <p:cNvSpPr/>
          <p:nvPr/>
        </p:nvSpPr>
        <p:spPr>
          <a:xfrm>
            <a:off x="2528788" y="21337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Oval 167">
            <a:extLst>
              <a:ext uri="{FF2B5EF4-FFF2-40B4-BE49-F238E27FC236}">
                <a16:creationId xmlns:a16="http://schemas.microsoft.com/office/drawing/2014/main" id="{DF7C7827-0BCF-E243-8572-85DCBBD0D569}"/>
              </a:ext>
            </a:extLst>
          </p:cNvPr>
          <p:cNvSpPr/>
          <p:nvPr/>
        </p:nvSpPr>
        <p:spPr>
          <a:xfrm>
            <a:off x="2582617" y="21875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EC2F6E7D-17C4-2C4A-AE75-F4B07151D58E}"/>
              </a:ext>
            </a:extLst>
          </p:cNvPr>
          <p:cNvSpPr/>
          <p:nvPr/>
        </p:nvSpPr>
        <p:spPr>
          <a:xfrm>
            <a:off x="2905535" y="21337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Oval 169">
            <a:extLst>
              <a:ext uri="{FF2B5EF4-FFF2-40B4-BE49-F238E27FC236}">
                <a16:creationId xmlns:a16="http://schemas.microsoft.com/office/drawing/2014/main" id="{0A845AEE-AA5B-4E4E-A2D8-48461647C9C8}"/>
              </a:ext>
            </a:extLst>
          </p:cNvPr>
          <p:cNvSpPr/>
          <p:nvPr/>
        </p:nvSpPr>
        <p:spPr>
          <a:xfrm>
            <a:off x="2959364" y="21875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7B13D413-4AD1-C24A-AD97-F046AABB68CC}"/>
              </a:ext>
            </a:extLst>
          </p:cNvPr>
          <p:cNvSpPr/>
          <p:nvPr/>
        </p:nvSpPr>
        <p:spPr>
          <a:xfrm>
            <a:off x="2528788" y="25104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Oval 171">
            <a:extLst>
              <a:ext uri="{FF2B5EF4-FFF2-40B4-BE49-F238E27FC236}">
                <a16:creationId xmlns:a16="http://schemas.microsoft.com/office/drawing/2014/main" id="{3D23550F-341D-C34A-BE43-8F0A6A5AFB2E}"/>
              </a:ext>
            </a:extLst>
          </p:cNvPr>
          <p:cNvSpPr/>
          <p:nvPr/>
        </p:nvSpPr>
        <p:spPr>
          <a:xfrm>
            <a:off x="2582617" y="25642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D8182E85-FE22-5849-B16D-FBB16289F995}"/>
              </a:ext>
            </a:extLst>
          </p:cNvPr>
          <p:cNvSpPr/>
          <p:nvPr/>
        </p:nvSpPr>
        <p:spPr>
          <a:xfrm>
            <a:off x="2905535" y="25104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Oval 173">
            <a:extLst>
              <a:ext uri="{FF2B5EF4-FFF2-40B4-BE49-F238E27FC236}">
                <a16:creationId xmlns:a16="http://schemas.microsoft.com/office/drawing/2014/main" id="{256F8C9C-4F25-AB4A-A394-C595A5C4AC46}"/>
              </a:ext>
            </a:extLst>
          </p:cNvPr>
          <p:cNvSpPr/>
          <p:nvPr/>
        </p:nvSpPr>
        <p:spPr>
          <a:xfrm>
            <a:off x="2959364" y="25642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3870DC21-DB38-6348-9288-E49A15CA5436}"/>
              </a:ext>
            </a:extLst>
          </p:cNvPr>
          <p:cNvSpPr/>
          <p:nvPr/>
        </p:nvSpPr>
        <p:spPr>
          <a:xfrm>
            <a:off x="2528788" y="288507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Oval 175">
            <a:extLst>
              <a:ext uri="{FF2B5EF4-FFF2-40B4-BE49-F238E27FC236}">
                <a16:creationId xmlns:a16="http://schemas.microsoft.com/office/drawing/2014/main" id="{D712AD0F-F067-154A-982B-F67CCEFD4B8E}"/>
              </a:ext>
            </a:extLst>
          </p:cNvPr>
          <p:cNvSpPr/>
          <p:nvPr/>
        </p:nvSpPr>
        <p:spPr>
          <a:xfrm>
            <a:off x="2582617" y="293889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892C9C51-D435-E242-8BBC-9075BC116DC2}"/>
              </a:ext>
            </a:extLst>
          </p:cNvPr>
          <p:cNvSpPr/>
          <p:nvPr/>
        </p:nvSpPr>
        <p:spPr>
          <a:xfrm>
            <a:off x="2905535" y="288507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4640605B-A85D-814D-80DB-2013F0425EB1}"/>
              </a:ext>
            </a:extLst>
          </p:cNvPr>
          <p:cNvSpPr/>
          <p:nvPr/>
        </p:nvSpPr>
        <p:spPr>
          <a:xfrm>
            <a:off x="2959364" y="293889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7C82F4C-B741-6643-87AD-CE5E37B6A988}"/>
              </a:ext>
            </a:extLst>
          </p:cNvPr>
          <p:cNvGrpSpPr/>
          <p:nvPr/>
        </p:nvGrpSpPr>
        <p:grpSpPr>
          <a:xfrm>
            <a:off x="3610677" y="1380239"/>
            <a:ext cx="753494" cy="1881584"/>
            <a:chOff x="3610677" y="1380239"/>
            <a:chExt cx="753494" cy="1881584"/>
          </a:xfrm>
        </p:grpSpPr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90ACFDAB-3B85-DA46-82DF-81B6D988BC8A}"/>
                </a:ext>
              </a:extLst>
            </p:cNvPr>
            <p:cNvSpPr/>
            <p:nvPr/>
          </p:nvSpPr>
          <p:spPr>
            <a:xfrm>
              <a:off x="3610677" y="1380239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7D52C2C7-8B2F-9044-B4B1-D0283A5D1406}"/>
                </a:ext>
              </a:extLst>
            </p:cNvPr>
            <p:cNvSpPr/>
            <p:nvPr/>
          </p:nvSpPr>
          <p:spPr>
            <a:xfrm>
              <a:off x="3664506" y="1434060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71794A61-23EC-4C4C-BF09-AB7F32F11C6A}"/>
                </a:ext>
              </a:extLst>
            </p:cNvPr>
            <p:cNvSpPr/>
            <p:nvPr/>
          </p:nvSpPr>
          <p:spPr>
            <a:xfrm>
              <a:off x="3987424" y="1380239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AFF40E47-C1A0-C64A-B6E2-2123C6F86D6D}"/>
                </a:ext>
              </a:extLst>
            </p:cNvPr>
            <p:cNvSpPr/>
            <p:nvPr/>
          </p:nvSpPr>
          <p:spPr>
            <a:xfrm>
              <a:off x="4041253" y="1434060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73F1132D-97D1-E748-923D-F9628D5C5005}"/>
                </a:ext>
              </a:extLst>
            </p:cNvPr>
            <p:cNvSpPr/>
            <p:nvPr/>
          </p:nvSpPr>
          <p:spPr>
            <a:xfrm>
              <a:off x="3610677" y="1756985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5A769A14-5828-234F-A33E-C12064C7B63E}"/>
                </a:ext>
              </a:extLst>
            </p:cNvPr>
            <p:cNvSpPr/>
            <p:nvPr/>
          </p:nvSpPr>
          <p:spPr>
            <a:xfrm>
              <a:off x="3664506" y="1810806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FCF797D1-73F1-BB4A-8B9A-FE7F1CFD23DE}"/>
                </a:ext>
              </a:extLst>
            </p:cNvPr>
            <p:cNvSpPr/>
            <p:nvPr/>
          </p:nvSpPr>
          <p:spPr>
            <a:xfrm>
              <a:off x="3987424" y="1756985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E5281CEE-3A2E-B84B-A0DE-7F42DC423C47}"/>
                </a:ext>
              </a:extLst>
            </p:cNvPr>
            <p:cNvSpPr/>
            <p:nvPr/>
          </p:nvSpPr>
          <p:spPr>
            <a:xfrm>
              <a:off x="4041253" y="1810806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8969CFEF-B710-CE43-8557-94654A74AAEB}"/>
                </a:ext>
              </a:extLst>
            </p:cNvPr>
            <p:cNvSpPr/>
            <p:nvPr/>
          </p:nvSpPr>
          <p:spPr>
            <a:xfrm>
              <a:off x="3610677" y="2133732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E7BF1E33-4BB8-7F4B-90E7-B957E2802384}"/>
                </a:ext>
              </a:extLst>
            </p:cNvPr>
            <p:cNvSpPr/>
            <p:nvPr/>
          </p:nvSpPr>
          <p:spPr>
            <a:xfrm>
              <a:off x="3664506" y="2187553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D04A6A76-75D9-ED4C-B0F0-FAC7988683B0}"/>
                </a:ext>
              </a:extLst>
            </p:cNvPr>
            <p:cNvSpPr/>
            <p:nvPr/>
          </p:nvSpPr>
          <p:spPr>
            <a:xfrm>
              <a:off x="3987424" y="2133732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A76D96CF-3095-DE47-8CC9-CADDDF3C4302}"/>
                </a:ext>
              </a:extLst>
            </p:cNvPr>
            <p:cNvSpPr/>
            <p:nvPr/>
          </p:nvSpPr>
          <p:spPr>
            <a:xfrm>
              <a:off x="4041253" y="2187553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72E6890A-EFE7-BF45-8590-A42363D67BA1}"/>
                </a:ext>
              </a:extLst>
            </p:cNvPr>
            <p:cNvSpPr/>
            <p:nvPr/>
          </p:nvSpPr>
          <p:spPr>
            <a:xfrm>
              <a:off x="3610677" y="2510478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D452CA27-E550-0844-A532-8134127712B9}"/>
                </a:ext>
              </a:extLst>
            </p:cNvPr>
            <p:cNvSpPr/>
            <p:nvPr/>
          </p:nvSpPr>
          <p:spPr>
            <a:xfrm>
              <a:off x="3664506" y="2564299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8983F05D-D6EC-324D-AE86-DD6AA4493D31}"/>
                </a:ext>
              </a:extLst>
            </p:cNvPr>
            <p:cNvSpPr/>
            <p:nvPr/>
          </p:nvSpPr>
          <p:spPr>
            <a:xfrm>
              <a:off x="3987424" y="2510478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D5389BB5-4D4C-9E41-B2B5-7C008C7176DA}"/>
                </a:ext>
              </a:extLst>
            </p:cNvPr>
            <p:cNvSpPr/>
            <p:nvPr/>
          </p:nvSpPr>
          <p:spPr>
            <a:xfrm>
              <a:off x="4041253" y="2564299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C26BC6F5-67C1-774F-A09C-C9BC080BEC95}"/>
                </a:ext>
              </a:extLst>
            </p:cNvPr>
            <p:cNvSpPr/>
            <p:nvPr/>
          </p:nvSpPr>
          <p:spPr>
            <a:xfrm>
              <a:off x="3610677" y="2885077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B60FDA45-988A-B24C-9052-06EADFF77D71}"/>
                </a:ext>
              </a:extLst>
            </p:cNvPr>
            <p:cNvSpPr/>
            <p:nvPr/>
          </p:nvSpPr>
          <p:spPr>
            <a:xfrm>
              <a:off x="3664506" y="2938898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4F7003C1-F165-6F48-8CE3-2F8F04F6AB3F}"/>
                </a:ext>
              </a:extLst>
            </p:cNvPr>
            <p:cNvSpPr/>
            <p:nvPr/>
          </p:nvSpPr>
          <p:spPr>
            <a:xfrm>
              <a:off x="3987424" y="2885077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3205B8A7-5582-D949-9536-1F6D717C51FB}"/>
                </a:ext>
              </a:extLst>
            </p:cNvPr>
            <p:cNvSpPr/>
            <p:nvPr/>
          </p:nvSpPr>
          <p:spPr>
            <a:xfrm>
              <a:off x="4041253" y="2938898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89" name="Rectangle 388">
            <a:extLst>
              <a:ext uri="{FF2B5EF4-FFF2-40B4-BE49-F238E27FC236}">
                <a16:creationId xmlns:a16="http://schemas.microsoft.com/office/drawing/2014/main" id="{11B134B7-73E4-6E44-AF32-B9241DB7A835}"/>
              </a:ext>
            </a:extLst>
          </p:cNvPr>
          <p:cNvSpPr/>
          <p:nvPr/>
        </p:nvSpPr>
        <p:spPr>
          <a:xfrm>
            <a:off x="2528788" y="277091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57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65BD7F5-4DCE-2148-89AE-E23BA6E923A1}"/>
              </a:ext>
            </a:extLst>
          </p:cNvPr>
          <p:cNvGrpSpPr/>
          <p:nvPr/>
        </p:nvGrpSpPr>
        <p:grpSpPr>
          <a:xfrm>
            <a:off x="1845386" y="6065986"/>
            <a:ext cx="2902643" cy="1888563"/>
            <a:chOff x="379639" y="6070926"/>
            <a:chExt cx="2902643" cy="1888563"/>
          </a:xfrm>
        </p:grpSpPr>
        <p:sp>
          <p:nvSpPr>
            <p:cNvPr id="496" name="Rectangle 495">
              <a:extLst>
                <a:ext uri="{FF2B5EF4-FFF2-40B4-BE49-F238E27FC236}">
                  <a16:creationId xmlns:a16="http://schemas.microsoft.com/office/drawing/2014/main" id="{DA03AE6C-6B4A-1447-8253-E4563C7B4CC2}"/>
                </a:ext>
              </a:extLst>
            </p:cNvPr>
            <p:cNvSpPr/>
            <p:nvPr/>
          </p:nvSpPr>
          <p:spPr>
            <a:xfrm>
              <a:off x="379639" y="6077905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7" name="Oval 496">
              <a:extLst>
                <a:ext uri="{FF2B5EF4-FFF2-40B4-BE49-F238E27FC236}">
                  <a16:creationId xmlns:a16="http://schemas.microsoft.com/office/drawing/2014/main" id="{6FBD0D4C-F766-FD46-90B2-CA0E6155C75B}"/>
                </a:ext>
              </a:extLst>
            </p:cNvPr>
            <p:cNvSpPr/>
            <p:nvPr/>
          </p:nvSpPr>
          <p:spPr>
            <a:xfrm>
              <a:off x="433468" y="6131726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8" name="Rectangle 497">
              <a:extLst>
                <a:ext uri="{FF2B5EF4-FFF2-40B4-BE49-F238E27FC236}">
                  <a16:creationId xmlns:a16="http://schemas.microsoft.com/office/drawing/2014/main" id="{079C9D65-AD06-7A47-8278-4309A405DA8C}"/>
                </a:ext>
              </a:extLst>
            </p:cNvPr>
            <p:cNvSpPr/>
            <p:nvPr/>
          </p:nvSpPr>
          <p:spPr>
            <a:xfrm>
              <a:off x="756386" y="6077905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9" name="Oval 498">
              <a:extLst>
                <a:ext uri="{FF2B5EF4-FFF2-40B4-BE49-F238E27FC236}">
                  <a16:creationId xmlns:a16="http://schemas.microsoft.com/office/drawing/2014/main" id="{816910D1-D65F-B64E-9379-258A2D13DA15}"/>
                </a:ext>
              </a:extLst>
            </p:cNvPr>
            <p:cNvSpPr/>
            <p:nvPr/>
          </p:nvSpPr>
          <p:spPr>
            <a:xfrm>
              <a:off x="810215" y="6131726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0" name="Rectangle 499">
              <a:extLst>
                <a:ext uri="{FF2B5EF4-FFF2-40B4-BE49-F238E27FC236}">
                  <a16:creationId xmlns:a16="http://schemas.microsoft.com/office/drawing/2014/main" id="{C8551A5F-A848-0D4A-A92B-279E3D6606CF}"/>
                </a:ext>
              </a:extLst>
            </p:cNvPr>
            <p:cNvSpPr/>
            <p:nvPr/>
          </p:nvSpPr>
          <p:spPr>
            <a:xfrm>
              <a:off x="379639" y="6454651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1" name="Oval 500">
              <a:extLst>
                <a:ext uri="{FF2B5EF4-FFF2-40B4-BE49-F238E27FC236}">
                  <a16:creationId xmlns:a16="http://schemas.microsoft.com/office/drawing/2014/main" id="{F69C9AF1-D7F4-914C-8BB4-E528D35B4088}"/>
                </a:ext>
              </a:extLst>
            </p:cNvPr>
            <p:cNvSpPr/>
            <p:nvPr/>
          </p:nvSpPr>
          <p:spPr>
            <a:xfrm>
              <a:off x="433468" y="6508472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2" name="Rectangle 501">
              <a:extLst>
                <a:ext uri="{FF2B5EF4-FFF2-40B4-BE49-F238E27FC236}">
                  <a16:creationId xmlns:a16="http://schemas.microsoft.com/office/drawing/2014/main" id="{93137D05-F6D8-6446-AD36-666A220B24BB}"/>
                </a:ext>
              </a:extLst>
            </p:cNvPr>
            <p:cNvSpPr/>
            <p:nvPr/>
          </p:nvSpPr>
          <p:spPr>
            <a:xfrm>
              <a:off x="756386" y="6454651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3" name="Oval 502">
              <a:extLst>
                <a:ext uri="{FF2B5EF4-FFF2-40B4-BE49-F238E27FC236}">
                  <a16:creationId xmlns:a16="http://schemas.microsoft.com/office/drawing/2014/main" id="{D256FFA1-4F86-E946-B292-B790783054E1}"/>
                </a:ext>
              </a:extLst>
            </p:cNvPr>
            <p:cNvSpPr/>
            <p:nvPr/>
          </p:nvSpPr>
          <p:spPr>
            <a:xfrm>
              <a:off x="810215" y="6508472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4" name="Rectangle 503">
              <a:extLst>
                <a:ext uri="{FF2B5EF4-FFF2-40B4-BE49-F238E27FC236}">
                  <a16:creationId xmlns:a16="http://schemas.microsoft.com/office/drawing/2014/main" id="{D104401C-C317-0048-A246-7CA3D49FCB98}"/>
                </a:ext>
              </a:extLst>
            </p:cNvPr>
            <p:cNvSpPr/>
            <p:nvPr/>
          </p:nvSpPr>
          <p:spPr>
            <a:xfrm>
              <a:off x="379639" y="6831398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5" name="Oval 504">
              <a:extLst>
                <a:ext uri="{FF2B5EF4-FFF2-40B4-BE49-F238E27FC236}">
                  <a16:creationId xmlns:a16="http://schemas.microsoft.com/office/drawing/2014/main" id="{2497FEDB-5FC1-C546-81C6-1D7E8176AB0D}"/>
                </a:ext>
              </a:extLst>
            </p:cNvPr>
            <p:cNvSpPr/>
            <p:nvPr/>
          </p:nvSpPr>
          <p:spPr>
            <a:xfrm>
              <a:off x="433468" y="6885219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6" name="Rectangle 505">
              <a:extLst>
                <a:ext uri="{FF2B5EF4-FFF2-40B4-BE49-F238E27FC236}">
                  <a16:creationId xmlns:a16="http://schemas.microsoft.com/office/drawing/2014/main" id="{5F83A71F-A63D-5C4A-99D5-4DC6628E167D}"/>
                </a:ext>
              </a:extLst>
            </p:cNvPr>
            <p:cNvSpPr/>
            <p:nvPr/>
          </p:nvSpPr>
          <p:spPr>
            <a:xfrm>
              <a:off x="756386" y="6831398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7" name="Oval 506">
              <a:extLst>
                <a:ext uri="{FF2B5EF4-FFF2-40B4-BE49-F238E27FC236}">
                  <a16:creationId xmlns:a16="http://schemas.microsoft.com/office/drawing/2014/main" id="{63F7EA67-1B3D-3F4C-B00D-29AE4E2C056F}"/>
                </a:ext>
              </a:extLst>
            </p:cNvPr>
            <p:cNvSpPr/>
            <p:nvPr/>
          </p:nvSpPr>
          <p:spPr>
            <a:xfrm>
              <a:off x="810215" y="6885219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8" name="Rectangle 507">
              <a:extLst>
                <a:ext uri="{FF2B5EF4-FFF2-40B4-BE49-F238E27FC236}">
                  <a16:creationId xmlns:a16="http://schemas.microsoft.com/office/drawing/2014/main" id="{5264A8DF-F7B0-D641-92C5-B99925581F0B}"/>
                </a:ext>
              </a:extLst>
            </p:cNvPr>
            <p:cNvSpPr/>
            <p:nvPr/>
          </p:nvSpPr>
          <p:spPr>
            <a:xfrm>
              <a:off x="379639" y="7208144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9" name="Oval 508">
              <a:extLst>
                <a:ext uri="{FF2B5EF4-FFF2-40B4-BE49-F238E27FC236}">
                  <a16:creationId xmlns:a16="http://schemas.microsoft.com/office/drawing/2014/main" id="{A609B556-584E-E34F-BF74-213FDA6463A1}"/>
                </a:ext>
              </a:extLst>
            </p:cNvPr>
            <p:cNvSpPr/>
            <p:nvPr/>
          </p:nvSpPr>
          <p:spPr>
            <a:xfrm>
              <a:off x="433468" y="7261965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0" name="Rectangle 509">
              <a:extLst>
                <a:ext uri="{FF2B5EF4-FFF2-40B4-BE49-F238E27FC236}">
                  <a16:creationId xmlns:a16="http://schemas.microsoft.com/office/drawing/2014/main" id="{F3D3B3A8-6FE1-E54A-981C-11BB739F4739}"/>
                </a:ext>
              </a:extLst>
            </p:cNvPr>
            <p:cNvSpPr/>
            <p:nvPr/>
          </p:nvSpPr>
          <p:spPr>
            <a:xfrm>
              <a:off x="756386" y="7208144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1" name="Oval 510">
              <a:extLst>
                <a:ext uri="{FF2B5EF4-FFF2-40B4-BE49-F238E27FC236}">
                  <a16:creationId xmlns:a16="http://schemas.microsoft.com/office/drawing/2014/main" id="{90AAB317-0D3E-D049-B5A7-0532AC40F466}"/>
                </a:ext>
              </a:extLst>
            </p:cNvPr>
            <p:cNvSpPr/>
            <p:nvPr/>
          </p:nvSpPr>
          <p:spPr>
            <a:xfrm>
              <a:off x="810215" y="7261965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2" name="Rectangle 511">
              <a:extLst>
                <a:ext uri="{FF2B5EF4-FFF2-40B4-BE49-F238E27FC236}">
                  <a16:creationId xmlns:a16="http://schemas.microsoft.com/office/drawing/2014/main" id="{320ADF75-3F89-5245-84F8-0953617772F9}"/>
                </a:ext>
              </a:extLst>
            </p:cNvPr>
            <p:cNvSpPr/>
            <p:nvPr/>
          </p:nvSpPr>
          <p:spPr>
            <a:xfrm>
              <a:off x="379639" y="7582743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3" name="Oval 512">
              <a:extLst>
                <a:ext uri="{FF2B5EF4-FFF2-40B4-BE49-F238E27FC236}">
                  <a16:creationId xmlns:a16="http://schemas.microsoft.com/office/drawing/2014/main" id="{796390DB-F1A7-894F-BC17-B0F8B3B41929}"/>
                </a:ext>
              </a:extLst>
            </p:cNvPr>
            <p:cNvSpPr/>
            <p:nvPr/>
          </p:nvSpPr>
          <p:spPr>
            <a:xfrm>
              <a:off x="433468" y="7636564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4" name="Rectangle 513">
              <a:extLst>
                <a:ext uri="{FF2B5EF4-FFF2-40B4-BE49-F238E27FC236}">
                  <a16:creationId xmlns:a16="http://schemas.microsoft.com/office/drawing/2014/main" id="{D2138233-BCE9-2746-9A1B-EF46EA5264A9}"/>
                </a:ext>
              </a:extLst>
            </p:cNvPr>
            <p:cNvSpPr/>
            <p:nvPr/>
          </p:nvSpPr>
          <p:spPr>
            <a:xfrm>
              <a:off x="756386" y="7582743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5" name="Oval 514">
              <a:extLst>
                <a:ext uri="{FF2B5EF4-FFF2-40B4-BE49-F238E27FC236}">
                  <a16:creationId xmlns:a16="http://schemas.microsoft.com/office/drawing/2014/main" id="{EF7D409B-0406-2E4D-BE5D-97EA563C39D7}"/>
                </a:ext>
              </a:extLst>
            </p:cNvPr>
            <p:cNvSpPr/>
            <p:nvPr/>
          </p:nvSpPr>
          <p:spPr>
            <a:xfrm>
              <a:off x="810215" y="7636564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6" name="Rectangle 475">
              <a:extLst>
                <a:ext uri="{FF2B5EF4-FFF2-40B4-BE49-F238E27FC236}">
                  <a16:creationId xmlns:a16="http://schemas.microsoft.com/office/drawing/2014/main" id="{C9EDBDE4-AF5A-D94F-89E6-8EC9AD58CAF6}"/>
                </a:ext>
              </a:extLst>
            </p:cNvPr>
            <p:cNvSpPr/>
            <p:nvPr/>
          </p:nvSpPr>
          <p:spPr>
            <a:xfrm>
              <a:off x="1461528" y="6077905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7" name="Oval 476">
              <a:extLst>
                <a:ext uri="{FF2B5EF4-FFF2-40B4-BE49-F238E27FC236}">
                  <a16:creationId xmlns:a16="http://schemas.microsoft.com/office/drawing/2014/main" id="{A89E2307-83B5-5743-A768-858B21A3DE2F}"/>
                </a:ext>
              </a:extLst>
            </p:cNvPr>
            <p:cNvSpPr/>
            <p:nvPr/>
          </p:nvSpPr>
          <p:spPr>
            <a:xfrm>
              <a:off x="1515357" y="6131726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8" name="Rectangle 477">
              <a:extLst>
                <a:ext uri="{FF2B5EF4-FFF2-40B4-BE49-F238E27FC236}">
                  <a16:creationId xmlns:a16="http://schemas.microsoft.com/office/drawing/2014/main" id="{FEA4AAE0-DD68-BD45-AC38-603AA66C4CC1}"/>
                </a:ext>
              </a:extLst>
            </p:cNvPr>
            <p:cNvSpPr/>
            <p:nvPr/>
          </p:nvSpPr>
          <p:spPr>
            <a:xfrm>
              <a:off x="1838275" y="6077905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9" name="Oval 478">
              <a:extLst>
                <a:ext uri="{FF2B5EF4-FFF2-40B4-BE49-F238E27FC236}">
                  <a16:creationId xmlns:a16="http://schemas.microsoft.com/office/drawing/2014/main" id="{1B939841-9EE8-B94B-AF44-CD8D8AC10682}"/>
                </a:ext>
              </a:extLst>
            </p:cNvPr>
            <p:cNvSpPr/>
            <p:nvPr/>
          </p:nvSpPr>
          <p:spPr>
            <a:xfrm>
              <a:off x="1892104" y="6131726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0" name="Rectangle 479">
              <a:extLst>
                <a:ext uri="{FF2B5EF4-FFF2-40B4-BE49-F238E27FC236}">
                  <a16:creationId xmlns:a16="http://schemas.microsoft.com/office/drawing/2014/main" id="{724D8790-7E63-3942-BE7D-1FF5B12B64B8}"/>
                </a:ext>
              </a:extLst>
            </p:cNvPr>
            <p:cNvSpPr/>
            <p:nvPr/>
          </p:nvSpPr>
          <p:spPr>
            <a:xfrm>
              <a:off x="1461528" y="6454651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1" name="Oval 480">
              <a:extLst>
                <a:ext uri="{FF2B5EF4-FFF2-40B4-BE49-F238E27FC236}">
                  <a16:creationId xmlns:a16="http://schemas.microsoft.com/office/drawing/2014/main" id="{70B80483-67F9-304A-9435-EFEFD54E88F4}"/>
                </a:ext>
              </a:extLst>
            </p:cNvPr>
            <p:cNvSpPr/>
            <p:nvPr/>
          </p:nvSpPr>
          <p:spPr>
            <a:xfrm>
              <a:off x="1515357" y="6508472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2" name="Rectangle 481">
              <a:extLst>
                <a:ext uri="{FF2B5EF4-FFF2-40B4-BE49-F238E27FC236}">
                  <a16:creationId xmlns:a16="http://schemas.microsoft.com/office/drawing/2014/main" id="{A38127BA-7635-7540-952D-4A67D92BBF71}"/>
                </a:ext>
              </a:extLst>
            </p:cNvPr>
            <p:cNvSpPr/>
            <p:nvPr/>
          </p:nvSpPr>
          <p:spPr>
            <a:xfrm>
              <a:off x="1838275" y="6454651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3" name="Oval 482">
              <a:extLst>
                <a:ext uri="{FF2B5EF4-FFF2-40B4-BE49-F238E27FC236}">
                  <a16:creationId xmlns:a16="http://schemas.microsoft.com/office/drawing/2014/main" id="{8D254E69-B364-6843-9C70-F61418D141FC}"/>
                </a:ext>
              </a:extLst>
            </p:cNvPr>
            <p:cNvSpPr/>
            <p:nvPr/>
          </p:nvSpPr>
          <p:spPr>
            <a:xfrm>
              <a:off x="1892104" y="6508472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4" name="Rectangle 483">
              <a:extLst>
                <a:ext uri="{FF2B5EF4-FFF2-40B4-BE49-F238E27FC236}">
                  <a16:creationId xmlns:a16="http://schemas.microsoft.com/office/drawing/2014/main" id="{D1A609B6-0D83-264C-A03E-8825AC3087F9}"/>
                </a:ext>
              </a:extLst>
            </p:cNvPr>
            <p:cNvSpPr/>
            <p:nvPr/>
          </p:nvSpPr>
          <p:spPr>
            <a:xfrm>
              <a:off x="1461528" y="6831398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3560292C-518E-F649-AC23-C0D9E52E9767}"/>
                </a:ext>
              </a:extLst>
            </p:cNvPr>
            <p:cNvSpPr/>
            <p:nvPr/>
          </p:nvSpPr>
          <p:spPr>
            <a:xfrm>
              <a:off x="1515357" y="6885219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6" name="Rectangle 485">
              <a:extLst>
                <a:ext uri="{FF2B5EF4-FFF2-40B4-BE49-F238E27FC236}">
                  <a16:creationId xmlns:a16="http://schemas.microsoft.com/office/drawing/2014/main" id="{AB7A556A-E872-844B-92F1-7A78255B57B3}"/>
                </a:ext>
              </a:extLst>
            </p:cNvPr>
            <p:cNvSpPr/>
            <p:nvPr/>
          </p:nvSpPr>
          <p:spPr>
            <a:xfrm>
              <a:off x="1838275" y="6831398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7" name="Oval 486">
              <a:extLst>
                <a:ext uri="{FF2B5EF4-FFF2-40B4-BE49-F238E27FC236}">
                  <a16:creationId xmlns:a16="http://schemas.microsoft.com/office/drawing/2014/main" id="{6C36F06C-D059-4048-9D58-6F72056E8D06}"/>
                </a:ext>
              </a:extLst>
            </p:cNvPr>
            <p:cNvSpPr/>
            <p:nvPr/>
          </p:nvSpPr>
          <p:spPr>
            <a:xfrm>
              <a:off x="1892104" y="6885219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8" name="Rectangle 487">
              <a:extLst>
                <a:ext uri="{FF2B5EF4-FFF2-40B4-BE49-F238E27FC236}">
                  <a16:creationId xmlns:a16="http://schemas.microsoft.com/office/drawing/2014/main" id="{EC335890-EF40-D340-8937-9241F264B860}"/>
                </a:ext>
              </a:extLst>
            </p:cNvPr>
            <p:cNvSpPr/>
            <p:nvPr/>
          </p:nvSpPr>
          <p:spPr>
            <a:xfrm>
              <a:off x="1461528" y="7208144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9" name="Oval 488">
              <a:extLst>
                <a:ext uri="{FF2B5EF4-FFF2-40B4-BE49-F238E27FC236}">
                  <a16:creationId xmlns:a16="http://schemas.microsoft.com/office/drawing/2014/main" id="{BE1511B9-99F4-7143-ACEE-66F8011C775F}"/>
                </a:ext>
              </a:extLst>
            </p:cNvPr>
            <p:cNvSpPr/>
            <p:nvPr/>
          </p:nvSpPr>
          <p:spPr>
            <a:xfrm>
              <a:off x="1515357" y="7261965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0" name="Rectangle 489">
              <a:extLst>
                <a:ext uri="{FF2B5EF4-FFF2-40B4-BE49-F238E27FC236}">
                  <a16:creationId xmlns:a16="http://schemas.microsoft.com/office/drawing/2014/main" id="{7D266DB8-1DA3-E947-B0BC-F392108C1A67}"/>
                </a:ext>
              </a:extLst>
            </p:cNvPr>
            <p:cNvSpPr/>
            <p:nvPr/>
          </p:nvSpPr>
          <p:spPr>
            <a:xfrm>
              <a:off x="1838275" y="7208144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1" name="Oval 490">
              <a:extLst>
                <a:ext uri="{FF2B5EF4-FFF2-40B4-BE49-F238E27FC236}">
                  <a16:creationId xmlns:a16="http://schemas.microsoft.com/office/drawing/2014/main" id="{563136C0-56F6-6642-8428-EB8A68CEB591}"/>
                </a:ext>
              </a:extLst>
            </p:cNvPr>
            <p:cNvSpPr/>
            <p:nvPr/>
          </p:nvSpPr>
          <p:spPr>
            <a:xfrm>
              <a:off x="1892104" y="7261965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2" name="Rectangle 491">
              <a:extLst>
                <a:ext uri="{FF2B5EF4-FFF2-40B4-BE49-F238E27FC236}">
                  <a16:creationId xmlns:a16="http://schemas.microsoft.com/office/drawing/2014/main" id="{27D901DE-8ADC-E54F-93B4-B9BD45161FB2}"/>
                </a:ext>
              </a:extLst>
            </p:cNvPr>
            <p:cNvSpPr/>
            <p:nvPr/>
          </p:nvSpPr>
          <p:spPr>
            <a:xfrm>
              <a:off x="1461528" y="7582743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3" name="Oval 492">
              <a:extLst>
                <a:ext uri="{FF2B5EF4-FFF2-40B4-BE49-F238E27FC236}">
                  <a16:creationId xmlns:a16="http://schemas.microsoft.com/office/drawing/2014/main" id="{6DF1F65B-BFE0-F949-BD5E-713485F51169}"/>
                </a:ext>
              </a:extLst>
            </p:cNvPr>
            <p:cNvSpPr/>
            <p:nvPr/>
          </p:nvSpPr>
          <p:spPr>
            <a:xfrm>
              <a:off x="1515357" y="7636564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4" name="Rectangle 493">
              <a:extLst>
                <a:ext uri="{FF2B5EF4-FFF2-40B4-BE49-F238E27FC236}">
                  <a16:creationId xmlns:a16="http://schemas.microsoft.com/office/drawing/2014/main" id="{F8A865E1-BD22-1F40-99AC-5483E5920902}"/>
                </a:ext>
              </a:extLst>
            </p:cNvPr>
            <p:cNvSpPr/>
            <p:nvPr/>
          </p:nvSpPr>
          <p:spPr>
            <a:xfrm>
              <a:off x="1838275" y="7582743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5" name="Oval 494">
              <a:extLst>
                <a:ext uri="{FF2B5EF4-FFF2-40B4-BE49-F238E27FC236}">
                  <a16:creationId xmlns:a16="http://schemas.microsoft.com/office/drawing/2014/main" id="{98AD6ED1-9444-1E40-8764-27EDFF887530}"/>
                </a:ext>
              </a:extLst>
            </p:cNvPr>
            <p:cNvSpPr/>
            <p:nvPr/>
          </p:nvSpPr>
          <p:spPr>
            <a:xfrm>
              <a:off x="1892104" y="7636564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6" name="Rectangle 455">
              <a:extLst>
                <a:ext uri="{FF2B5EF4-FFF2-40B4-BE49-F238E27FC236}">
                  <a16:creationId xmlns:a16="http://schemas.microsoft.com/office/drawing/2014/main" id="{FA497403-03DA-8F4F-8DE9-B4353F8A921E}"/>
                </a:ext>
              </a:extLst>
            </p:cNvPr>
            <p:cNvSpPr/>
            <p:nvPr/>
          </p:nvSpPr>
          <p:spPr>
            <a:xfrm>
              <a:off x="2528788" y="6070926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7" name="Oval 456">
              <a:extLst>
                <a:ext uri="{FF2B5EF4-FFF2-40B4-BE49-F238E27FC236}">
                  <a16:creationId xmlns:a16="http://schemas.microsoft.com/office/drawing/2014/main" id="{D432251C-6218-1048-85C7-1D1BEDB34F7B}"/>
                </a:ext>
              </a:extLst>
            </p:cNvPr>
            <p:cNvSpPr/>
            <p:nvPr/>
          </p:nvSpPr>
          <p:spPr>
            <a:xfrm>
              <a:off x="2582617" y="6124747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8" name="Rectangle 457">
              <a:extLst>
                <a:ext uri="{FF2B5EF4-FFF2-40B4-BE49-F238E27FC236}">
                  <a16:creationId xmlns:a16="http://schemas.microsoft.com/office/drawing/2014/main" id="{CDEE088E-D5E5-9748-B0B0-14718BD1216F}"/>
                </a:ext>
              </a:extLst>
            </p:cNvPr>
            <p:cNvSpPr/>
            <p:nvPr/>
          </p:nvSpPr>
          <p:spPr>
            <a:xfrm>
              <a:off x="2905535" y="6070926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0" name="Rectangle 459">
              <a:extLst>
                <a:ext uri="{FF2B5EF4-FFF2-40B4-BE49-F238E27FC236}">
                  <a16:creationId xmlns:a16="http://schemas.microsoft.com/office/drawing/2014/main" id="{9DB48E78-5403-4A40-B0F1-061668E7AA14}"/>
                </a:ext>
              </a:extLst>
            </p:cNvPr>
            <p:cNvSpPr/>
            <p:nvPr/>
          </p:nvSpPr>
          <p:spPr>
            <a:xfrm>
              <a:off x="2528788" y="6447672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1" name="Oval 460">
              <a:extLst>
                <a:ext uri="{FF2B5EF4-FFF2-40B4-BE49-F238E27FC236}">
                  <a16:creationId xmlns:a16="http://schemas.microsoft.com/office/drawing/2014/main" id="{E871E32B-D504-5044-9FCD-DABF77ECF230}"/>
                </a:ext>
              </a:extLst>
            </p:cNvPr>
            <p:cNvSpPr/>
            <p:nvPr/>
          </p:nvSpPr>
          <p:spPr>
            <a:xfrm>
              <a:off x="2582617" y="6501493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2" name="Rectangle 461">
              <a:extLst>
                <a:ext uri="{FF2B5EF4-FFF2-40B4-BE49-F238E27FC236}">
                  <a16:creationId xmlns:a16="http://schemas.microsoft.com/office/drawing/2014/main" id="{C9D34C8F-4300-C347-9DF8-EF84AA87A57B}"/>
                </a:ext>
              </a:extLst>
            </p:cNvPr>
            <p:cNvSpPr/>
            <p:nvPr/>
          </p:nvSpPr>
          <p:spPr>
            <a:xfrm>
              <a:off x="2905535" y="6447672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4" name="Rectangle 463">
              <a:extLst>
                <a:ext uri="{FF2B5EF4-FFF2-40B4-BE49-F238E27FC236}">
                  <a16:creationId xmlns:a16="http://schemas.microsoft.com/office/drawing/2014/main" id="{250E122A-6AE3-AB47-B2D9-0095C132B1DB}"/>
                </a:ext>
              </a:extLst>
            </p:cNvPr>
            <p:cNvSpPr/>
            <p:nvPr/>
          </p:nvSpPr>
          <p:spPr>
            <a:xfrm>
              <a:off x="2528788" y="6824419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5" name="Oval 464">
              <a:extLst>
                <a:ext uri="{FF2B5EF4-FFF2-40B4-BE49-F238E27FC236}">
                  <a16:creationId xmlns:a16="http://schemas.microsoft.com/office/drawing/2014/main" id="{A0994508-00C4-3C4F-B34E-13DD2B0196D3}"/>
                </a:ext>
              </a:extLst>
            </p:cNvPr>
            <p:cNvSpPr/>
            <p:nvPr/>
          </p:nvSpPr>
          <p:spPr>
            <a:xfrm>
              <a:off x="2582617" y="6878240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6" name="Rectangle 465">
              <a:extLst>
                <a:ext uri="{FF2B5EF4-FFF2-40B4-BE49-F238E27FC236}">
                  <a16:creationId xmlns:a16="http://schemas.microsoft.com/office/drawing/2014/main" id="{7C8C4B85-3FA8-6743-9505-98F53F8A9C81}"/>
                </a:ext>
              </a:extLst>
            </p:cNvPr>
            <p:cNvSpPr/>
            <p:nvPr/>
          </p:nvSpPr>
          <p:spPr>
            <a:xfrm>
              <a:off x="2905535" y="6824419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8" name="Rectangle 467">
              <a:extLst>
                <a:ext uri="{FF2B5EF4-FFF2-40B4-BE49-F238E27FC236}">
                  <a16:creationId xmlns:a16="http://schemas.microsoft.com/office/drawing/2014/main" id="{7FACD0D9-8ABA-9543-A2E0-0CAF8D73E875}"/>
                </a:ext>
              </a:extLst>
            </p:cNvPr>
            <p:cNvSpPr/>
            <p:nvPr/>
          </p:nvSpPr>
          <p:spPr>
            <a:xfrm>
              <a:off x="2528788" y="7201165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9" name="Oval 468">
              <a:extLst>
                <a:ext uri="{FF2B5EF4-FFF2-40B4-BE49-F238E27FC236}">
                  <a16:creationId xmlns:a16="http://schemas.microsoft.com/office/drawing/2014/main" id="{ADD06A38-59EA-A24F-A2CD-1596C6308634}"/>
                </a:ext>
              </a:extLst>
            </p:cNvPr>
            <p:cNvSpPr/>
            <p:nvPr/>
          </p:nvSpPr>
          <p:spPr>
            <a:xfrm>
              <a:off x="2582617" y="7254986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0" name="Rectangle 469">
              <a:extLst>
                <a:ext uri="{FF2B5EF4-FFF2-40B4-BE49-F238E27FC236}">
                  <a16:creationId xmlns:a16="http://schemas.microsoft.com/office/drawing/2014/main" id="{D6F24627-472F-6447-86C2-47440DAC7243}"/>
                </a:ext>
              </a:extLst>
            </p:cNvPr>
            <p:cNvSpPr/>
            <p:nvPr/>
          </p:nvSpPr>
          <p:spPr>
            <a:xfrm>
              <a:off x="2905535" y="7201165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2" name="Rectangle 471">
              <a:extLst>
                <a:ext uri="{FF2B5EF4-FFF2-40B4-BE49-F238E27FC236}">
                  <a16:creationId xmlns:a16="http://schemas.microsoft.com/office/drawing/2014/main" id="{25D4F5A0-02DA-774E-AD83-B478430D8A7A}"/>
                </a:ext>
              </a:extLst>
            </p:cNvPr>
            <p:cNvSpPr/>
            <p:nvPr/>
          </p:nvSpPr>
          <p:spPr>
            <a:xfrm>
              <a:off x="2528788" y="7575764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4" name="Rectangle 473">
              <a:extLst>
                <a:ext uri="{FF2B5EF4-FFF2-40B4-BE49-F238E27FC236}">
                  <a16:creationId xmlns:a16="http://schemas.microsoft.com/office/drawing/2014/main" id="{5F5544CE-8E5B-E241-910A-063DDA84E2C0}"/>
                </a:ext>
              </a:extLst>
            </p:cNvPr>
            <p:cNvSpPr/>
            <p:nvPr/>
          </p:nvSpPr>
          <p:spPr>
            <a:xfrm>
              <a:off x="2905535" y="7575764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6" name="Rectangle 515">
            <a:extLst>
              <a:ext uri="{FF2B5EF4-FFF2-40B4-BE49-F238E27FC236}">
                <a16:creationId xmlns:a16="http://schemas.microsoft.com/office/drawing/2014/main" id="{EEF4B3EE-E370-9945-A7F5-8A45F212B54E}"/>
              </a:ext>
            </a:extLst>
          </p:cNvPr>
          <p:cNvSpPr/>
          <p:nvPr/>
        </p:nvSpPr>
        <p:spPr>
          <a:xfrm>
            <a:off x="2528788" y="4967778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24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DEFFEFF-5854-3B44-A1F9-7C1E0730249D}"/>
              </a:ext>
            </a:extLst>
          </p:cNvPr>
          <p:cNvCxnSpPr/>
          <p:nvPr/>
        </p:nvCxnSpPr>
        <p:spPr>
          <a:xfrm>
            <a:off x="154745" y="4360985"/>
            <a:ext cx="6513341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E4FAB8E6-67B1-1A4D-A2A7-3BCF31D85E74}"/>
              </a:ext>
            </a:extLst>
          </p:cNvPr>
          <p:cNvGrpSpPr/>
          <p:nvPr/>
        </p:nvGrpSpPr>
        <p:grpSpPr>
          <a:xfrm>
            <a:off x="4642980" y="1389831"/>
            <a:ext cx="753494" cy="1881584"/>
            <a:chOff x="3610677" y="1380239"/>
            <a:chExt cx="753494" cy="1881584"/>
          </a:xfrm>
        </p:grpSpPr>
        <p:sp>
          <p:nvSpPr>
            <p:cNvPr id="222" name="Rectangle 221">
              <a:extLst>
                <a:ext uri="{FF2B5EF4-FFF2-40B4-BE49-F238E27FC236}">
                  <a16:creationId xmlns:a16="http://schemas.microsoft.com/office/drawing/2014/main" id="{CC1E28D9-FA55-A44B-83BE-A4C94D5F528B}"/>
                </a:ext>
              </a:extLst>
            </p:cNvPr>
            <p:cNvSpPr/>
            <p:nvPr/>
          </p:nvSpPr>
          <p:spPr>
            <a:xfrm>
              <a:off x="3610677" y="1380239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CC606955-4A7D-C442-A6D2-B4D4F222A7B0}"/>
                </a:ext>
              </a:extLst>
            </p:cNvPr>
            <p:cNvSpPr/>
            <p:nvPr/>
          </p:nvSpPr>
          <p:spPr>
            <a:xfrm>
              <a:off x="3664506" y="1434060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FEC2EE22-249D-0E41-9E23-ABD07DE7D932}"/>
                </a:ext>
              </a:extLst>
            </p:cNvPr>
            <p:cNvSpPr/>
            <p:nvPr/>
          </p:nvSpPr>
          <p:spPr>
            <a:xfrm>
              <a:off x="3987424" y="1380239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>
              <a:extLst>
                <a:ext uri="{FF2B5EF4-FFF2-40B4-BE49-F238E27FC236}">
                  <a16:creationId xmlns:a16="http://schemas.microsoft.com/office/drawing/2014/main" id="{7BCB5C98-93EC-B94B-94F6-BA334F3675C5}"/>
                </a:ext>
              </a:extLst>
            </p:cNvPr>
            <p:cNvSpPr/>
            <p:nvPr/>
          </p:nvSpPr>
          <p:spPr>
            <a:xfrm>
              <a:off x="4041253" y="1434060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6" name="Rectangle 225">
              <a:extLst>
                <a:ext uri="{FF2B5EF4-FFF2-40B4-BE49-F238E27FC236}">
                  <a16:creationId xmlns:a16="http://schemas.microsoft.com/office/drawing/2014/main" id="{9F506447-10EA-AE4D-BEC1-0EFF5B82DDEB}"/>
                </a:ext>
              </a:extLst>
            </p:cNvPr>
            <p:cNvSpPr/>
            <p:nvPr/>
          </p:nvSpPr>
          <p:spPr>
            <a:xfrm>
              <a:off x="3610677" y="1756985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>
              <a:extLst>
                <a:ext uri="{FF2B5EF4-FFF2-40B4-BE49-F238E27FC236}">
                  <a16:creationId xmlns:a16="http://schemas.microsoft.com/office/drawing/2014/main" id="{BA155824-B406-5A42-85FE-89D8608DD142}"/>
                </a:ext>
              </a:extLst>
            </p:cNvPr>
            <p:cNvSpPr/>
            <p:nvPr/>
          </p:nvSpPr>
          <p:spPr>
            <a:xfrm>
              <a:off x="3664506" y="1810806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8" name="Rectangle 227">
              <a:extLst>
                <a:ext uri="{FF2B5EF4-FFF2-40B4-BE49-F238E27FC236}">
                  <a16:creationId xmlns:a16="http://schemas.microsoft.com/office/drawing/2014/main" id="{A9B6BA6F-DFB9-FF4C-918C-126E3DC97B7E}"/>
                </a:ext>
              </a:extLst>
            </p:cNvPr>
            <p:cNvSpPr/>
            <p:nvPr/>
          </p:nvSpPr>
          <p:spPr>
            <a:xfrm>
              <a:off x="3987424" y="1756985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Oval 228">
              <a:extLst>
                <a:ext uri="{FF2B5EF4-FFF2-40B4-BE49-F238E27FC236}">
                  <a16:creationId xmlns:a16="http://schemas.microsoft.com/office/drawing/2014/main" id="{48DE251D-472F-C142-84F1-96A54A100D4F}"/>
                </a:ext>
              </a:extLst>
            </p:cNvPr>
            <p:cNvSpPr/>
            <p:nvPr/>
          </p:nvSpPr>
          <p:spPr>
            <a:xfrm>
              <a:off x="4041253" y="1810806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45B01B12-0C00-CC40-A2EA-D85B49293988}"/>
                </a:ext>
              </a:extLst>
            </p:cNvPr>
            <p:cNvSpPr/>
            <p:nvPr/>
          </p:nvSpPr>
          <p:spPr>
            <a:xfrm>
              <a:off x="3610677" y="2133732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>
              <a:extLst>
                <a:ext uri="{FF2B5EF4-FFF2-40B4-BE49-F238E27FC236}">
                  <a16:creationId xmlns:a16="http://schemas.microsoft.com/office/drawing/2014/main" id="{4AD0807B-2CCC-BD49-A2AC-C2BC37031249}"/>
                </a:ext>
              </a:extLst>
            </p:cNvPr>
            <p:cNvSpPr/>
            <p:nvPr/>
          </p:nvSpPr>
          <p:spPr>
            <a:xfrm>
              <a:off x="3664506" y="2187553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2" name="Rectangle 231">
              <a:extLst>
                <a:ext uri="{FF2B5EF4-FFF2-40B4-BE49-F238E27FC236}">
                  <a16:creationId xmlns:a16="http://schemas.microsoft.com/office/drawing/2014/main" id="{4F9A9A77-DB1F-ED46-A47D-CE9B21F4DD70}"/>
                </a:ext>
              </a:extLst>
            </p:cNvPr>
            <p:cNvSpPr/>
            <p:nvPr/>
          </p:nvSpPr>
          <p:spPr>
            <a:xfrm>
              <a:off x="3987424" y="2133732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>
              <a:extLst>
                <a:ext uri="{FF2B5EF4-FFF2-40B4-BE49-F238E27FC236}">
                  <a16:creationId xmlns:a16="http://schemas.microsoft.com/office/drawing/2014/main" id="{AFA327D9-7B90-0F4C-B957-EEF864016267}"/>
                </a:ext>
              </a:extLst>
            </p:cNvPr>
            <p:cNvSpPr/>
            <p:nvPr/>
          </p:nvSpPr>
          <p:spPr>
            <a:xfrm>
              <a:off x="4041253" y="2187553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4" name="Rectangle 233">
              <a:extLst>
                <a:ext uri="{FF2B5EF4-FFF2-40B4-BE49-F238E27FC236}">
                  <a16:creationId xmlns:a16="http://schemas.microsoft.com/office/drawing/2014/main" id="{1B72635D-F90F-2E4A-BB6C-3476A11AFF95}"/>
                </a:ext>
              </a:extLst>
            </p:cNvPr>
            <p:cNvSpPr/>
            <p:nvPr/>
          </p:nvSpPr>
          <p:spPr>
            <a:xfrm>
              <a:off x="3610677" y="2510478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>
              <a:extLst>
                <a:ext uri="{FF2B5EF4-FFF2-40B4-BE49-F238E27FC236}">
                  <a16:creationId xmlns:a16="http://schemas.microsoft.com/office/drawing/2014/main" id="{00277412-7A32-F442-A079-FAE23BD3DBC1}"/>
                </a:ext>
              </a:extLst>
            </p:cNvPr>
            <p:cNvSpPr/>
            <p:nvPr/>
          </p:nvSpPr>
          <p:spPr>
            <a:xfrm>
              <a:off x="3664506" y="2564299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6" name="Rectangle 235">
              <a:extLst>
                <a:ext uri="{FF2B5EF4-FFF2-40B4-BE49-F238E27FC236}">
                  <a16:creationId xmlns:a16="http://schemas.microsoft.com/office/drawing/2014/main" id="{746654BB-F0FD-A04F-A9B4-370614ED2005}"/>
                </a:ext>
              </a:extLst>
            </p:cNvPr>
            <p:cNvSpPr/>
            <p:nvPr/>
          </p:nvSpPr>
          <p:spPr>
            <a:xfrm>
              <a:off x="3987424" y="2510478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>
              <a:extLst>
                <a:ext uri="{FF2B5EF4-FFF2-40B4-BE49-F238E27FC236}">
                  <a16:creationId xmlns:a16="http://schemas.microsoft.com/office/drawing/2014/main" id="{35E4AB35-9304-D240-AF66-0786890FC786}"/>
                </a:ext>
              </a:extLst>
            </p:cNvPr>
            <p:cNvSpPr/>
            <p:nvPr/>
          </p:nvSpPr>
          <p:spPr>
            <a:xfrm>
              <a:off x="4041253" y="2564299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8" name="Rectangle 237">
              <a:extLst>
                <a:ext uri="{FF2B5EF4-FFF2-40B4-BE49-F238E27FC236}">
                  <a16:creationId xmlns:a16="http://schemas.microsoft.com/office/drawing/2014/main" id="{073BF757-4EB2-004A-9848-6CE382BEF011}"/>
                </a:ext>
              </a:extLst>
            </p:cNvPr>
            <p:cNvSpPr/>
            <p:nvPr/>
          </p:nvSpPr>
          <p:spPr>
            <a:xfrm>
              <a:off x="3610677" y="2885077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>
              <a:extLst>
                <a:ext uri="{FF2B5EF4-FFF2-40B4-BE49-F238E27FC236}">
                  <a16:creationId xmlns:a16="http://schemas.microsoft.com/office/drawing/2014/main" id="{309DE92C-66E2-2B44-BAD1-E1E20D008781}"/>
                </a:ext>
              </a:extLst>
            </p:cNvPr>
            <p:cNvSpPr/>
            <p:nvPr/>
          </p:nvSpPr>
          <p:spPr>
            <a:xfrm>
              <a:off x="3664506" y="2938898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9A811B2C-5DB0-454C-ACFD-8CAD3551F661}"/>
                </a:ext>
              </a:extLst>
            </p:cNvPr>
            <p:cNvSpPr/>
            <p:nvPr/>
          </p:nvSpPr>
          <p:spPr>
            <a:xfrm>
              <a:off x="3987424" y="2885077"/>
              <a:ext cx="376747" cy="376746"/>
            </a:xfrm>
            <a:prstGeom prst="rect">
              <a:avLst/>
            </a:prstGeom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>
              <a:extLst>
                <a:ext uri="{FF2B5EF4-FFF2-40B4-BE49-F238E27FC236}">
                  <a16:creationId xmlns:a16="http://schemas.microsoft.com/office/drawing/2014/main" id="{966F09AF-0764-D148-B2EC-ACF06634CC6A}"/>
                </a:ext>
              </a:extLst>
            </p:cNvPr>
            <p:cNvSpPr/>
            <p:nvPr/>
          </p:nvSpPr>
          <p:spPr>
            <a:xfrm>
              <a:off x="4041253" y="2938898"/>
              <a:ext cx="262378" cy="26237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63" name="Rectangle 262">
            <a:extLst>
              <a:ext uri="{FF2B5EF4-FFF2-40B4-BE49-F238E27FC236}">
                <a16:creationId xmlns:a16="http://schemas.microsoft.com/office/drawing/2014/main" id="{4B06A2E4-726F-D84A-89F3-501D46337156}"/>
              </a:ext>
            </a:extLst>
          </p:cNvPr>
          <p:cNvSpPr/>
          <p:nvPr/>
        </p:nvSpPr>
        <p:spPr>
          <a:xfrm>
            <a:off x="5676803" y="13727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val 263">
            <a:extLst>
              <a:ext uri="{FF2B5EF4-FFF2-40B4-BE49-F238E27FC236}">
                <a16:creationId xmlns:a16="http://schemas.microsoft.com/office/drawing/2014/main" id="{6B798016-5BE9-B44A-81B5-EE89FC5AE786}"/>
              </a:ext>
            </a:extLst>
          </p:cNvPr>
          <p:cNvSpPr/>
          <p:nvPr/>
        </p:nvSpPr>
        <p:spPr>
          <a:xfrm>
            <a:off x="5730632" y="14265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5" name="Rectangle 264">
            <a:extLst>
              <a:ext uri="{FF2B5EF4-FFF2-40B4-BE49-F238E27FC236}">
                <a16:creationId xmlns:a16="http://schemas.microsoft.com/office/drawing/2014/main" id="{F92FA841-030F-694E-9E74-6972734AAE7A}"/>
              </a:ext>
            </a:extLst>
          </p:cNvPr>
          <p:cNvSpPr/>
          <p:nvPr/>
        </p:nvSpPr>
        <p:spPr>
          <a:xfrm>
            <a:off x="6053550" y="13727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Oval 265">
            <a:extLst>
              <a:ext uri="{FF2B5EF4-FFF2-40B4-BE49-F238E27FC236}">
                <a16:creationId xmlns:a16="http://schemas.microsoft.com/office/drawing/2014/main" id="{00A81EE0-4462-9F45-BCE6-43832658AE48}"/>
              </a:ext>
            </a:extLst>
          </p:cNvPr>
          <p:cNvSpPr/>
          <p:nvPr/>
        </p:nvSpPr>
        <p:spPr>
          <a:xfrm>
            <a:off x="6107379" y="14265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7" name="Rectangle 266">
            <a:extLst>
              <a:ext uri="{FF2B5EF4-FFF2-40B4-BE49-F238E27FC236}">
                <a16:creationId xmlns:a16="http://schemas.microsoft.com/office/drawing/2014/main" id="{B89A21F7-65CC-164C-A41E-4C096A345583}"/>
              </a:ext>
            </a:extLst>
          </p:cNvPr>
          <p:cNvSpPr/>
          <p:nvPr/>
        </p:nvSpPr>
        <p:spPr>
          <a:xfrm>
            <a:off x="5676803" y="17495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Oval 267">
            <a:extLst>
              <a:ext uri="{FF2B5EF4-FFF2-40B4-BE49-F238E27FC236}">
                <a16:creationId xmlns:a16="http://schemas.microsoft.com/office/drawing/2014/main" id="{3E70050F-6DDA-3249-94A8-17EDB3D102C5}"/>
              </a:ext>
            </a:extLst>
          </p:cNvPr>
          <p:cNvSpPr/>
          <p:nvPr/>
        </p:nvSpPr>
        <p:spPr>
          <a:xfrm>
            <a:off x="5730632" y="18033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9" name="Rectangle 268">
            <a:extLst>
              <a:ext uri="{FF2B5EF4-FFF2-40B4-BE49-F238E27FC236}">
                <a16:creationId xmlns:a16="http://schemas.microsoft.com/office/drawing/2014/main" id="{7EEEACCF-77EA-C241-8794-8B461441104F}"/>
              </a:ext>
            </a:extLst>
          </p:cNvPr>
          <p:cNvSpPr/>
          <p:nvPr/>
        </p:nvSpPr>
        <p:spPr>
          <a:xfrm>
            <a:off x="6053550" y="17495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Oval 269">
            <a:extLst>
              <a:ext uri="{FF2B5EF4-FFF2-40B4-BE49-F238E27FC236}">
                <a16:creationId xmlns:a16="http://schemas.microsoft.com/office/drawing/2014/main" id="{4E2B801E-1562-DD42-8FC7-1FBD7C250215}"/>
              </a:ext>
            </a:extLst>
          </p:cNvPr>
          <p:cNvSpPr/>
          <p:nvPr/>
        </p:nvSpPr>
        <p:spPr>
          <a:xfrm>
            <a:off x="6107379" y="18033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1" name="Rectangle 270">
            <a:extLst>
              <a:ext uri="{FF2B5EF4-FFF2-40B4-BE49-F238E27FC236}">
                <a16:creationId xmlns:a16="http://schemas.microsoft.com/office/drawing/2014/main" id="{992B4D00-C336-F64C-AA98-EAEAAB2BD52D}"/>
              </a:ext>
            </a:extLst>
          </p:cNvPr>
          <p:cNvSpPr/>
          <p:nvPr/>
        </p:nvSpPr>
        <p:spPr>
          <a:xfrm>
            <a:off x="5676803" y="21262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Oval 271">
            <a:extLst>
              <a:ext uri="{FF2B5EF4-FFF2-40B4-BE49-F238E27FC236}">
                <a16:creationId xmlns:a16="http://schemas.microsoft.com/office/drawing/2014/main" id="{DB56390A-EEBB-6346-A462-23E9FBB76AC1}"/>
              </a:ext>
            </a:extLst>
          </p:cNvPr>
          <p:cNvSpPr/>
          <p:nvPr/>
        </p:nvSpPr>
        <p:spPr>
          <a:xfrm>
            <a:off x="5730632" y="21800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3" name="Rectangle 272">
            <a:extLst>
              <a:ext uri="{FF2B5EF4-FFF2-40B4-BE49-F238E27FC236}">
                <a16:creationId xmlns:a16="http://schemas.microsoft.com/office/drawing/2014/main" id="{049C5510-22F3-3A48-BF91-B7BE02A470CC}"/>
              </a:ext>
            </a:extLst>
          </p:cNvPr>
          <p:cNvSpPr/>
          <p:nvPr/>
        </p:nvSpPr>
        <p:spPr>
          <a:xfrm>
            <a:off x="6053550" y="21262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Rectangle 274">
            <a:extLst>
              <a:ext uri="{FF2B5EF4-FFF2-40B4-BE49-F238E27FC236}">
                <a16:creationId xmlns:a16="http://schemas.microsoft.com/office/drawing/2014/main" id="{1CB3994A-741F-494E-907B-2E97EFEFD636}"/>
              </a:ext>
            </a:extLst>
          </p:cNvPr>
          <p:cNvSpPr/>
          <p:nvPr/>
        </p:nvSpPr>
        <p:spPr>
          <a:xfrm>
            <a:off x="5676803" y="25030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Oval 275">
            <a:extLst>
              <a:ext uri="{FF2B5EF4-FFF2-40B4-BE49-F238E27FC236}">
                <a16:creationId xmlns:a16="http://schemas.microsoft.com/office/drawing/2014/main" id="{62B7B9CE-589F-7E42-A7D0-3376E97E3959}"/>
              </a:ext>
            </a:extLst>
          </p:cNvPr>
          <p:cNvSpPr/>
          <p:nvPr/>
        </p:nvSpPr>
        <p:spPr>
          <a:xfrm>
            <a:off x="5730632" y="25568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7" name="Rectangle 276">
            <a:extLst>
              <a:ext uri="{FF2B5EF4-FFF2-40B4-BE49-F238E27FC236}">
                <a16:creationId xmlns:a16="http://schemas.microsoft.com/office/drawing/2014/main" id="{FA2976FC-5334-4A40-B35D-1A0DAA43A6C4}"/>
              </a:ext>
            </a:extLst>
          </p:cNvPr>
          <p:cNvSpPr/>
          <p:nvPr/>
        </p:nvSpPr>
        <p:spPr>
          <a:xfrm>
            <a:off x="6053550" y="25030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Rectangle 278">
            <a:extLst>
              <a:ext uri="{FF2B5EF4-FFF2-40B4-BE49-F238E27FC236}">
                <a16:creationId xmlns:a16="http://schemas.microsoft.com/office/drawing/2014/main" id="{18E8F966-ACDB-4648-8D03-14C1D47738CF}"/>
              </a:ext>
            </a:extLst>
          </p:cNvPr>
          <p:cNvSpPr/>
          <p:nvPr/>
        </p:nvSpPr>
        <p:spPr>
          <a:xfrm>
            <a:off x="5676803" y="287760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Oval 279">
            <a:extLst>
              <a:ext uri="{FF2B5EF4-FFF2-40B4-BE49-F238E27FC236}">
                <a16:creationId xmlns:a16="http://schemas.microsoft.com/office/drawing/2014/main" id="{2020FB17-D475-554B-A13B-5B22A37DA415}"/>
              </a:ext>
            </a:extLst>
          </p:cNvPr>
          <p:cNvSpPr/>
          <p:nvPr/>
        </p:nvSpPr>
        <p:spPr>
          <a:xfrm>
            <a:off x="5730632" y="293142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1" name="Rectangle 280">
            <a:extLst>
              <a:ext uri="{FF2B5EF4-FFF2-40B4-BE49-F238E27FC236}">
                <a16:creationId xmlns:a16="http://schemas.microsoft.com/office/drawing/2014/main" id="{48595811-6D4F-4B4A-BA25-F1706BCF2F38}"/>
              </a:ext>
            </a:extLst>
          </p:cNvPr>
          <p:cNvSpPr/>
          <p:nvPr/>
        </p:nvSpPr>
        <p:spPr>
          <a:xfrm>
            <a:off x="6053550" y="287760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878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DEFFEFF-5854-3B44-A1F9-7C1E0730249D}"/>
              </a:ext>
            </a:extLst>
          </p:cNvPr>
          <p:cNvCxnSpPr/>
          <p:nvPr/>
        </p:nvCxnSpPr>
        <p:spPr>
          <a:xfrm>
            <a:off x="154745" y="4360985"/>
            <a:ext cx="6513341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" name="Rectangle 388">
            <a:extLst>
              <a:ext uri="{FF2B5EF4-FFF2-40B4-BE49-F238E27FC236}">
                <a16:creationId xmlns:a16="http://schemas.microsoft.com/office/drawing/2014/main" id="{11B134B7-73E4-6E44-AF32-B9241DB7A835}"/>
              </a:ext>
            </a:extLst>
          </p:cNvPr>
          <p:cNvSpPr/>
          <p:nvPr/>
        </p:nvSpPr>
        <p:spPr>
          <a:xfrm>
            <a:off x="2528788" y="277091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39</a:t>
            </a: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CC1E28D9-FA55-A44B-83BE-A4C94D5F528B}"/>
              </a:ext>
            </a:extLst>
          </p:cNvPr>
          <p:cNvSpPr/>
          <p:nvPr/>
        </p:nvSpPr>
        <p:spPr>
          <a:xfrm>
            <a:off x="1177822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CC606955-4A7D-C442-A6D2-B4D4F222A7B0}"/>
              </a:ext>
            </a:extLst>
          </p:cNvPr>
          <p:cNvSpPr/>
          <p:nvPr/>
        </p:nvSpPr>
        <p:spPr>
          <a:xfrm>
            <a:off x="1231651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FEC2EE22-249D-0E41-9E23-ABD07DE7D932}"/>
              </a:ext>
            </a:extLst>
          </p:cNvPr>
          <p:cNvSpPr/>
          <p:nvPr/>
        </p:nvSpPr>
        <p:spPr>
          <a:xfrm>
            <a:off x="1554569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7BCB5C98-93EC-B94B-94F6-BA334F3675C5}"/>
              </a:ext>
            </a:extLst>
          </p:cNvPr>
          <p:cNvSpPr/>
          <p:nvPr/>
        </p:nvSpPr>
        <p:spPr>
          <a:xfrm>
            <a:off x="1608398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9F506447-10EA-AE4D-BEC1-0EFF5B82DDEB}"/>
              </a:ext>
            </a:extLst>
          </p:cNvPr>
          <p:cNvSpPr/>
          <p:nvPr/>
        </p:nvSpPr>
        <p:spPr>
          <a:xfrm>
            <a:off x="1177822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val 226">
            <a:extLst>
              <a:ext uri="{FF2B5EF4-FFF2-40B4-BE49-F238E27FC236}">
                <a16:creationId xmlns:a16="http://schemas.microsoft.com/office/drawing/2014/main" id="{BA155824-B406-5A42-85FE-89D8608DD142}"/>
              </a:ext>
            </a:extLst>
          </p:cNvPr>
          <p:cNvSpPr/>
          <p:nvPr/>
        </p:nvSpPr>
        <p:spPr>
          <a:xfrm>
            <a:off x="1231651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A9B6BA6F-DFB9-FF4C-918C-126E3DC97B7E}"/>
              </a:ext>
            </a:extLst>
          </p:cNvPr>
          <p:cNvSpPr/>
          <p:nvPr/>
        </p:nvSpPr>
        <p:spPr>
          <a:xfrm>
            <a:off x="1554569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48DE251D-472F-C142-84F1-96A54A100D4F}"/>
              </a:ext>
            </a:extLst>
          </p:cNvPr>
          <p:cNvSpPr/>
          <p:nvPr/>
        </p:nvSpPr>
        <p:spPr>
          <a:xfrm>
            <a:off x="1608398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45B01B12-0C00-CC40-A2EA-D85B49293988}"/>
              </a:ext>
            </a:extLst>
          </p:cNvPr>
          <p:cNvSpPr/>
          <p:nvPr/>
        </p:nvSpPr>
        <p:spPr>
          <a:xfrm>
            <a:off x="1177822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4AD0807B-2CCC-BD49-A2AC-C2BC37031249}"/>
              </a:ext>
            </a:extLst>
          </p:cNvPr>
          <p:cNvSpPr/>
          <p:nvPr/>
        </p:nvSpPr>
        <p:spPr>
          <a:xfrm>
            <a:off x="1231651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4F9A9A77-DB1F-ED46-A47D-CE9B21F4DD70}"/>
              </a:ext>
            </a:extLst>
          </p:cNvPr>
          <p:cNvSpPr/>
          <p:nvPr/>
        </p:nvSpPr>
        <p:spPr>
          <a:xfrm>
            <a:off x="1554569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Oval 232">
            <a:extLst>
              <a:ext uri="{FF2B5EF4-FFF2-40B4-BE49-F238E27FC236}">
                <a16:creationId xmlns:a16="http://schemas.microsoft.com/office/drawing/2014/main" id="{AFA327D9-7B90-0F4C-B957-EEF864016267}"/>
              </a:ext>
            </a:extLst>
          </p:cNvPr>
          <p:cNvSpPr/>
          <p:nvPr/>
        </p:nvSpPr>
        <p:spPr>
          <a:xfrm>
            <a:off x="1608398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1B72635D-F90F-2E4A-BB6C-3476A11AFF95}"/>
              </a:ext>
            </a:extLst>
          </p:cNvPr>
          <p:cNvSpPr/>
          <p:nvPr/>
        </p:nvSpPr>
        <p:spPr>
          <a:xfrm>
            <a:off x="1177822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val 234">
            <a:extLst>
              <a:ext uri="{FF2B5EF4-FFF2-40B4-BE49-F238E27FC236}">
                <a16:creationId xmlns:a16="http://schemas.microsoft.com/office/drawing/2014/main" id="{00277412-7A32-F442-A079-FAE23BD3DBC1}"/>
              </a:ext>
            </a:extLst>
          </p:cNvPr>
          <p:cNvSpPr/>
          <p:nvPr/>
        </p:nvSpPr>
        <p:spPr>
          <a:xfrm>
            <a:off x="1231651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746654BB-F0FD-A04F-A9B4-370614ED2005}"/>
              </a:ext>
            </a:extLst>
          </p:cNvPr>
          <p:cNvSpPr/>
          <p:nvPr/>
        </p:nvSpPr>
        <p:spPr>
          <a:xfrm>
            <a:off x="1554569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val 236">
            <a:extLst>
              <a:ext uri="{FF2B5EF4-FFF2-40B4-BE49-F238E27FC236}">
                <a16:creationId xmlns:a16="http://schemas.microsoft.com/office/drawing/2014/main" id="{35E4AB35-9304-D240-AF66-0786890FC786}"/>
              </a:ext>
            </a:extLst>
          </p:cNvPr>
          <p:cNvSpPr/>
          <p:nvPr/>
        </p:nvSpPr>
        <p:spPr>
          <a:xfrm>
            <a:off x="1608398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073BF757-4EB2-004A-9848-6CE382BEF011}"/>
              </a:ext>
            </a:extLst>
          </p:cNvPr>
          <p:cNvSpPr/>
          <p:nvPr/>
        </p:nvSpPr>
        <p:spPr>
          <a:xfrm>
            <a:off x="1177822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val 238">
            <a:extLst>
              <a:ext uri="{FF2B5EF4-FFF2-40B4-BE49-F238E27FC236}">
                <a16:creationId xmlns:a16="http://schemas.microsoft.com/office/drawing/2014/main" id="{309DE92C-66E2-2B44-BAD1-E1E20D008781}"/>
              </a:ext>
            </a:extLst>
          </p:cNvPr>
          <p:cNvSpPr/>
          <p:nvPr/>
        </p:nvSpPr>
        <p:spPr>
          <a:xfrm>
            <a:off x="1231651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9A811B2C-5DB0-454C-ACFD-8CAD3551F661}"/>
              </a:ext>
            </a:extLst>
          </p:cNvPr>
          <p:cNvSpPr/>
          <p:nvPr/>
        </p:nvSpPr>
        <p:spPr>
          <a:xfrm>
            <a:off x="1554569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val 240">
            <a:extLst>
              <a:ext uri="{FF2B5EF4-FFF2-40B4-BE49-F238E27FC236}">
                <a16:creationId xmlns:a16="http://schemas.microsoft.com/office/drawing/2014/main" id="{966F09AF-0764-D148-B2EC-ACF06634CC6A}"/>
              </a:ext>
            </a:extLst>
          </p:cNvPr>
          <p:cNvSpPr/>
          <p:nvPr/>
        </p:nvSpPr>
        <p:spPr>
          <a:xfrm>
            <a:off x="1608398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59F7ED70-BF92-814E-AE0B-65B544623B9C}"/>
              </a:ext>
            </a:extLst>
          </p:cNvPr>
          <p:cNvSpPr/>
          <p:nvPr/>
        </p:nvSpPr>
        <p:spPr>
          <a:xfrm>
            <a:off x="2098783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074D2A16-5450-544B-B6D0-90801BBF7EE8}"/>
              </a:ext>
            </a:extLst>
          </p:cNvPr>
          <p:cNvSpPr/>
          <p:nvPr/>
        </p:nvSpPr>
        <p:spPr>
          <a:xfrm>
            <a:off x="2152612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3DC47AAC-A009-2D45-933A-F295D1228EA5}"/>
              </a:ext>
            </a:extLst>
          </p:cNvPr>
          <p:cNvSpPr/>
          <p:nvPr/>
        </p:nvSpPr>
        <p:spPr>
          <a:xfrm>
            <a:off x="2475530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BFC12E21-EB10-9745-AD06-75F5B755DEFD}"/>
              </a:ext>
            </a:extLst>
          </p:cNvPr>
          <p:cNvSpPr/>
          <p:nvPr/>
        </p:nvSpPr>
        <p:spPr>
          <a:xfrm>
            <a:off x="2529359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6BFF782F-33ED-1544-83E7-8299052E2C0C}"/>
              </a:ext>
            </a:extLst>
          </p:cNvPr>
          <p:cNvSpPr/>
          <p:nvPr/>
        </p:nvSpPr>
        <p:spPr>
          <a:xfrm>
            <a:off x="2098783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1386DCC9-EAA9-4F4D-9B0B-7253A8C5C42A}"/>
              </a:ext>
            </a:extLst>
          </p:cNvPr>
          <p:cNvSpPr/>
          <p:nvPr/>
        </p:nvSpPr>
        <p:spPr>
          <a:xfrm>
            <a:off x="2152612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4451A393-7B34-314F-9D78-381B851457FD}"/>
              </a:ext>
            </a:extLst>
          </p:cNvPr>
          <p:cNvSpPr/>
          <p:nvPr/>
        </p:nvSpPr>
        <p:spPr>
          <a:xfrm>
            <a:off x="2475530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1E7F8768-7AC4-8845-93AD-249DA9D6A86A}"/>
              </a:ext>
            </a:extLst>
          </p:cNvPr>
          <p:cNvSpPr/>
          <p:nvPr/>
        </p:nvSpPr>
        <p:spPr>
          <a:xfrm>
            <a:off x="2529359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CE4D9560-E5B7-8445-A904-91F154089072}"/>
              </a:ext>
            </a:extLst>
          </p:cNvPr>
          <p:cNvSpPr/>
          <p:nvPr/>
        </p:nvSpPr>
        <p:spPr>
          <a:xfrm>
            <a:off x="2098783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C1BDAE5F-E40B-0D4D-AAD3-5E58B68B311B}"/>
              </a:ext>
            </a:extLst>
          </p:cNvPr>
          <p:cNvSpPr/>
          <p:nvPr/>
        </p:nvSpPr>
        <p:spPr>
          <a:xfrm>
            <a:off x="2152612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3F9075F8-30C5-7543-8678-D11C472B3347}"/>
              </a:ext>
            </a:extLst>
          </p:cNvPr>
          <p:cNvSpPr/>
          <p:nvPr/>
        </p:nvSpPr>
        <p:spPr>
          <a:xfrm>
            <a:off x="2475530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3FA86CF5-0502-2C44-83BA-71D3977F5DF0}"/>
              </a:ext>
            </a:extLst>
          </p:cNvPr>
          <p:cNvSpPr/>
          <p:nvPr/>
        </p:nvSpPr>
        <p:spPr>
          <a:xfrm>
            <a:off x="2529359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F4F1A3CC-9AFD-9440-B9DA-EA2CEDF372D1}"/>
              </a:ext>
            </a:extLst>
          </p:cNvPr>
          <p:cNvSpPr/>
          <p:nvPr/>
        </p:nvSpPr>
        <p:spPr>
          <a:xfrm>
            <a:off x="2098783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A33DCFE7-D66D-B641-A52E-6DE0CAC67778}"/>
              </a:ext>
            </a:extLst>
          </p:cNvPr>
          <p:cNvSpPr/>
          <p:nvPr/>
        </p:nvSpPr>
        <p:spPr>
          <a:xfrm>
            <a:off x="2152612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226B0852-AE8A-4B4E-95BC-AD6344AB60DC}"/>
              </a:ext>
            </a:extLst>
          </p:cNvPr>
          <p:cNvSpPr/>
          <p:nvPr/>
        </p:nvSpPr>
        <p:spPr>
          <a:xfrm>
            <a:off x="2475530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46D866CB-A35F-3B49-86CE-22CA2F5868AD}"/>
              </a:ext>
            </a:extLst>
          </p:cNvPr>
          <p:cNvSpPr/>
          <p:nvPr/>
        </p:nvSpPr>
        <p:spPr>
          <a:xfrm>
            <a:off x="2529359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F8586B17-1B48-7B4C-A73C-D0DA761E59A4}"/>
              </a:ext>
            </a:extLst>
          </p:cNvPr>
          <p:cNvSpPr/>
          <p:nvPr/>
        </p:nvSpPr>
        <p:spPr>
          <a:xfrm>
            <a:off x="2098783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E36A7C9C-E0A4-B44A-ABC5-6594883B011D}"/>
              </a:ext>
            </a:extLst>
          </p:cNvPr>
          <p:cNvSpPr/>
          <p:nvPr/>
        </p:nvSpPr>
        <p:spPr>
          <a:xfrm>
            <a:off x="2152612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0679CD8D-E589-1A48-8DCA-0AAEF440EFD0}"/>
              </a:ext>
            </a:extLst>
          </p:cNvPr>
          <p:cNvSpPr/>
          <p:nvPr/>
        </p:nvSpPr>
        <p:spPr>
          <a:xfrm>
            <a:off x="2475530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C9C6A82F-4E1D-6741-BC94-2BE6DBCF13B6}"/>
              </a:ext>
            </a:extLst>
          </p:cNvPr>
          <p:cNvSpPr/>
          <p:nvPr/>
        </p:nvSpPr>
        <p:spPr>
          <a:xfrm>
            <a:off x="2529359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2" name="Rectangle 341">
            <a:extLst>
              <a:ext uri="{FF2B5EF4-FFF2-40B4-BE49-F238E27FC236}">
                <a16:creationId xmlns:a16="http://schemas.microsoft.com/office/drawing/2014/main" id="{29FCA5BC-80D9-BD4C-901D-EC2EE48D84D5}"/>
              </a:ext>
            </a:extLst>
          </p:cNvPr>
          <p:cNvSpPr/>
          <p:nvPr/>
        </p:nvSpPr>
        <p:spPr>
          <a:xfrm>
            <a:off x="3018751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Oval 342">
            <a:extLst>
              <a:ext uri="{FF2B5EF4-FFF2-40B4-BE49-F238E27FC236}">
                <a16:creationId xmlns:a16="http://schemas.microsoft.com/office/drawing/2014/main" id="{C9CD84FF-7FC7-8047-92D1-7F1F4A8B8ADF}"/>
              </a:ext>
            </a:extLst>
          </p:cNvPr>
          <p:cNvSpPr/>
          <p:nvPr/>
        </p:nvSpPr>
        <p:spPr>
          <a:xfrm>
            <a:off x="3072580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76BB1381-C916-414C-91EC-0FCE7579FF97}"/>
              </a:ext>
            </a:extLst>
          </p:cNvPr>
          <p:cNvSpPr/>
          <p:nvPr/>
        </p:nvSpPr>
        <p:spPr>
          <a:xfrm>
            <a:off x="3395498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Oval 344">
            <a:extLst>
              <a:ext uri="{FF2B5EF4-FFF2-40B4-BE49-F238E27FC236}">
                <a16:creationId xmlns:a16="http://schemas.microsoft.com/office/drawing/2014/main" id="{57CE1648-668B-B74D-A652-312429662171}"/>
              </a:ext>
            </a:extLst>
          </p:cNvPr>
          <p:cNvSpPr/>
          <p:nvPr/>
        </p:nvSpPr>
        <p:spPr>
          <a:xfrm>
            <a:off x="3449327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F62F4F60-F8A4-6A4D-96A1-742B945F589B}"/>
              </a:ext>
            </a:extLst>
          </p:cNvPr>
          <p:cNvSpPr/>
          <p:nvPr/>
        </p:nvSpPr>
        <p:spPr>
          <a:xfrm>
            <a:off x="3018751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Oval 346">
            <a:extLst>
              <a:ext uri="{FF2B5EF4-FFF2-40B4-BE49-F238E27FC236}">
                <a16:creationId xmlns:a16="http://schemas.microsoft.com/office/drawing/2014/main" id="{EC74AFA6-3FF3-8148-92FF-5AE162966B76}"/>
              </a:ext>
            </a:extLst>
          </p:cNvPr>
          <p:cNvSpPr/>
          <p:nvPr/>
        </p:nvSpPr>
        <p:spPr>
          <a:xfrm>
            <a:off x="3072580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B36F0AC4-1D15-8441-8DDD-8561A589E36E}"/>
              </a:ext>
            </a:extLst>
          </p:cNvPr>
          <p:cNvSpPr/>
          <p:nvPr/>
        </p:nvSpPr>
        <p:spPr>
          <a:xfrm>
            <a:off x="3395498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Oval 348">
            <a:extLst>
              <a:ext uri="{FF2B5EF4-FFF2-40B4-BE49-F238E27FC236}">
                <a16:creationId xmlns:a16="http://schemas.microsoft.com/office/drawing/2014/main" id="{DCB33E86-B84C-CB40-BF0D-C7BCE47E1C99}"/>
              </a:ext>
            </a:extLst>
          </p:cNvPr>
          <p:cNvSpPr/>
          <p:nvPr/>
        </p:nvSpPr>
        <p:spPr>
          <a:xfrm>
            <a:off x="3449327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0" name="Rectangle 349">
            <a:extLst>
              <a:ext uri="{FF2B5EF4-FFF2-40B4-BE49-F238E27FC236}">
                <a16:creationId xmlns:a16="http://schemas.microsoft.com/office/drawing/2014/main" id="{14D6BF98-F834-464C-8AEC-25D64C8FBC49}"/>
              </a:ext>
            </a:extLst>
          </p:cNvPr>
          <p:cNvSpPr/>
          <p:nvPr/>
        </p:nvSpPr>
        <p:spPr>
          <a:xfrm>
            <a:off x="3018751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Oval 350">
            <a:extLst>
              <a:ext uri="{FF2B5EF4-FFF2-40B4-BE49-F238E27FC236}">
                <a16:creationId xmlns:a16="http://schemas.microsoft.com/office/drawing/2014/main" id="{0809A383-3E3D-AF4F-9DEC-9B1911AA6219}"/>
              </a:ext>
            </a:extLst>
          </p:cNvPr>
          <p:cNvSpPr/>
          <p:nvPr/>
        </p:nvSpPr>
        <p:spPr>
          <a:xfrm>
            <a:off x="3072580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2" name="Rectangle 351">
            <a:extLst>
              <a:ext uri="{FF2B5EF4-FFF2-40B4-BE49-F238E27FC236}">
                <a16:creationId xmlns:a16="http://schemas.microsoft.com/office/drawing/2014/main" id="{9EDC5235-B113-3F4E-AB7A-F21BAD3C1F9C}"/>
              </a:ext>
            </a:extLst>
          </p:cNvPr>
          <p:cNvSpPr/>
          <p:nvPr/>
        </p:nvSpPr>
        <p:spPr>
          <a:xfrm>
            <a:off x="3395498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Oval 352">
            <a:extLst>
              <a:ext uri="{FF2B5EF4-FFF2-40B4-BE49-F238E27FC236}">
                <a16:creationId xmlns:a16="http://schemas.microsoft.com/office/drawing/2014/main" id="{1AA60ADA-C428-394F-974F-C5772B66D884}"/>
              </a:ext>
            </a:extLst>
          </p:cNvPr>
          <p:cNvSpPr/>
          <p:nvPr/>
        </p:nvSpPr>
        <p:spPr>
          <a:xfrm>
            <a:off x="3449327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4" name="Rectangle 353">
            <a:extLst>
              <a:ext uri="{FF2B5EF4-FFF2-40B4-BE49-F238E27FC236}">
                <a16:creationId xmlns:a16="http://schemas.microsoft.com/office/drawing/2014/main" id="{DFD1E0FE-BBD0-5E49-B657-5FC14FFC94F6}"/>
              </a:ext>
            </a:extLst>
          </p:cNvPr>
          <p:cNvSpPr/>
          <p:nvPr/>
        </p:nvSpPr>
        <p:spPr>
          <a:xfrm>
            <a:off x="3018751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Oval 354">
            <a:extLst>
              <a:ext uri="{FF2B5EF4-FFF2-40B4-BE49-F238E27FC236}">
                <a16:creationId xmlns:a16="http://schemas.microsoft.com/office/drawing/2014/main" id="{FEF373E9-A746-E64D-AB70-D98A02525A6A}"/>
              </a:ext>
            </a:extLst>
          </p:cNvPr>
          <p:cNvSpPr/>
          <p:nvPr/>
        </p:nvSpPr>
        <p:spPr>
          <a:xfrm>
            <a:off x="3072580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6" name="Rectangle 355">
            <a:extLst>
              <a:ext uri="{FF2B5EF4-FFF2-40B4-BE49-F238E27FC236}">
                <a16:creationId xmlns:a16="http://schemas.microsoft.com/office/drawing/2014/main" id="{1BF28C66-A891-6E4E-B43C-8157FEC652C9}"/>
              </a:ext>
            </a:extLst>
          </p:cNvPr>
          <p:cNvSpPr/>
          <p:nvPr/>
        </p:nvSpPr>
        <p:spPr>
          <a:xfrm>
            <a:off x="3395498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Oval 356">
            <a:extLst>
              <a:ext uri="{FF2B5EF4-FFF2-40B4-BE49-F238E27FC236}">
                <a16:creationId xmlns:a16="http://schemas.microsoft.com/office/drawing/2014/main" id="{0C586A28-9372-F447-BA65-E92C8E2A96AD}"/>
              </a:ext>
            </a:extLst>
          </p:cNvPr>
          <p:cNvSpPr/>
          <p:nvPr/>
        </p:nvSpPr>
        <p:spPr>
          <a:xfrm>
            <a:off x="3449327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8" name="Rectangle 357">
            <a:extLst>
              <a:ext uri="{FF2B5EF4-FFF2-40B4-BE49-F238E27FC236}">
                <a16:creationId xmlns:a16="http://schemas.microsoft.com/office/drawing/2014/main" id="{D02AF91C-0362-4B4A-83C0-2AFCDD4DFAE4}"/>
              </a:ext>
            </a:extLst>
          </p:cNvPr>
          <p:cNvSpPr/>
          <p:nvPr/>
        </p:nvSpPr>
        <p:spPr>
          <a:xfrm>
            <a:off x="3018751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Oval 358">
            <a:extLst>
              <a:ext uri="{FF2B5EF4-FFF2-40B4-BE49-F238E27FC236}">
                <a16:creationId xmlns:a16="http://schemas.microsoft.com/office/drawing/2014/main" id="{C6DE3811-602F-DB4B-BE95-755DBAB8306A}"/>
              </a:ext>
            </a:extLst>
          </p:cNvPr>
          <p:cNvSpPr/>
          <p:nvPr/>
        </p:nvSpPr>
        <p:spPr>
          <a:xfrm>
            <a:off x="3072580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0" name="Rectangle 359">
            <a:extLst>
              <a:ext uri="{FF2B5EF4-FFF2-40B4-BE49-F238E27FC236}">
                <a16:creationId xmlns:a16="http://schemas.microsoft.com/office/drawing/2014/main" id="{2259AE10-0046-D14B-BB02-987D90A91A64}"/>
              </a:ext>
            </a:extLst>
          </p:cNvPr>
          <p:cNvSpPr/>
          <p:nvPr/>
        </p:nvSpPr>
        <p:spPr>
          <a:xfrm>
            <a:off x="3395498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Oval 360">
            <a:extLst>
              <a:ext uri="{FF2B5EF4-FFF2-40B4-BE49-F238E27FC236}">
                <a16:creationId xmlns:a16="http://schemas.microsoft.com/office/drawing/2014/main" id="{DFBB2FD8-590F-0B45-A1B5-4618352879E0}"/>
              </a:ext>
            </a:extLst>
          </p:cNvPr>
          <p:cNvSpPr/>
          <p:nvPr/>
        </p:nvSpPr>
        <p:spPr>
          <a:xfrm>
            <a:off x="3449327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3" name="Rectangle 362">
            <a:extLst>
              <a:ext uri="{FF2B5EF4-FFF2-40B4-BE49-F238E27FC236}">
                <a16:creationId xmlns:a16="http://schemas.microsoft.com/office/drawing/2014/main" id="{130FEAB7-B19A-9849-981E-761F12DA45E0}"/>
              </a:ext>
            </a:extLst>
          </p:cNvPr>
          <p:cNvSpPr/>
          <p:nvPr/>
        </p:nvSpPr>
        <p:spPr>
          <a:xfrm>
            <a:off x="3932520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val 363">
            <a:extLst>
              <a:ext uri="{FF2B5EF4-FFF2-40B4-BE49-F238E27FC236}">
                <a16:creationId xmlns:a16="http://schemas.microsoft.com/office/drawing/2014/main" id="{021A12D8-76AA-564B-BB2B-D9DC3B4C0074}"/>
              </a:ext>
            </a:extLst>
          </p:cNvPr>
          <p:cNvSpPr/>
          <p:nvPr/>
        </p:nvSpPr>
        <p:spPr>
          <a:xfrm>
            <a:off x="3986349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5" name="Rectangle 364">
            <a:extLst>
              <a:ext uri="{FF2B5EF4-FFF2-40B4-BE49-F238E27FC236}">
                <a16:creationId xmlns:a16="http://schemas.microsoft.com/office/drawing/2014/main" id="{3AEA88F9-7344-594D-9206-5FC47ECF21A1}"/>
              </a:ext>
            </a:extLst>
          </p:cNvPr>
          <p:cNvSpPr/>
          <p:nvPr/>
        </p:nvSpPr>
        <p:spPr>
          <a:xfrm>
            <a:off x="4309267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Oval 365">
            <a:extLst>
              <a:ext uri="{FF2B5EF4-FFF2-40B4-BE49-F238E27FC236}">
                <a16:creationId xmlns:a16="http://schemas.microsoft.com/office/drawing/2014/main" id="{F158EB74-E617-0348-BCDC-E55D60FD88BF}"/>
              </a:ext>
            </a:extLst>
          </p:cNvPr>
          <p:cNvSpPr/>
          <p:nvPr/>
        </p:nvSpPr>
        <p:spPr>
          <a:xfrm>
            <a:off x="4363096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7" name="Rectangle 366">
            <a:extLst>
              <a:ext uri="{FF2B5EF4-FFF2-40B4-BE49-F238E27FC236}">
                <a16:creationId xmlns:a16="http://schemas.microsoft.com/office/drawing/2014/main" id="{88A0D415-FE89-6440-8168-06A3AAC1FFAE}"/>
              </a:ext>
            </a:extLst>
          </p:cNvPr>
          <p:cNvSpPr/>
          <p:nvPr/>
        </p:nvSpPr>
        <p:spPr>
          <a:xfrm>
            <a:off x="3932520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Oval 367">
            <a:extLst>
              <a:ext uri="{FF2B5EF4-FFF2-40B4-BE49-F238E27FC236}">
                <a16:creationId xmlns:a16="http://schemas.microsoft.com/office/drawing/2014/main" id="{DE132582-B789-684D-9E33-8F254EF9D440}"/>
              </a:ext>
            </a:extLst>
          </p:cNvPr>
          <p:cNvSpPr/>
          <p:nvPr/>
        </p:nvSpPr>
        <p:spPr>
          <a:xfrm>
            <a:off x="3986349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9" name="Rectangle 368">
            <a:extLst>
              <a:ext uri="{FF2B5EF4-FFF2-40B4-BE49-F238E27FC236}">
                <a16:creationId xmlns:a16="http://schemas.microsoft.com/office/drawing/2014/main" id="{DD8AFF51-CBBF-8D45-9381-8B92D2B83D00}"/>
              </a:ext>
            </a:extLst>
          </p:cNvPr>
          <p:cNvSpPr/>
          <p:nvPr/>
        </p:nvSpPr>
        <p:spPr>
          <a:xfrm>
            <a:off x="4309267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Oval 369">
            <a:extLst>
              <a:ext uri="{FF2B5EF4-FFF2-40B4-BE49-F238E27FC236}">
                <a16:creationId xmlns:a16="http://schemas.microsoft.com/office/drawing/2014/main" id="{F32DC35A-7113-154D-A86B-CD5CCDB6A452}"/>
              </a:ext>
            </a:extLst>
          </p:cNvPr>
          <p:cNvSpPr/>
          <p:nvPr/>
        </p:nvSpPr>
        <p:spPr>
          <a:xfrm>
            <a:off x="4363096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1" name="Rectangle 370">
            <a:extLst>
              <a:ext uri="{FF2B5EF4-FFF2-40B4-BE49-F238E27FC236}">
                <a16:creationId xmlns:a16="http://schemas.microsoft.com/office/drawing/2014/main" id="{C86CA04E-718C-EF42-8159-32354AC0E79F}"/>
              </a:ext>
            </a:extLst>
          </p:cNvPr>
          <p:cNvSpPr/>
          <p:nvPr/>
        </p:nvSpPr>
        <p:spPr>
          <a:xfrm>
            <a:off x="3932520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Oval 371">
            <a:extLst>
              <a:ext uri="{FF2B5EF4-FFF2-40B4-BE49-F238E27FC236}">
                <a16:creationId xmlns:a16="http://schemas.microsoft.com/office/drawing/2014/main" id="{C2F994AF-DC63-1242-8D2D-1F206294746B}"/>
              </a:ext>
            </a:extLst>
          </p:cNvPr>
          <p:cNvSpPr/>
          <p:nvPr/>
        </p:nvSpPr>
        <p:spPr>
          <a:xfrm>
            <a:off x="3986349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3" name="Rectangle 372">
            <a:extLst>
              <a:ext uri="{FF2B5EF4-FFF2-40B4-BE49-F238E27FC236}">
                <a16:creationId xmlns:a16="http://schemas.microsoft.com/office/drawing/2014/main" id="{53C2F20A-C3A2-7B4B-AA95-649FC3428B54}"/>
              </a:ext>
            </a:extLst>
          </p:cNvPr>
          <p:cNvSpPr/>
          <p:nvPr/>
        </p:nvSpPr>
        <p:spPr>
          <a:xfrm>
            <a:off x="4309267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Oval 373">
            <a:extLst>
              <a:ext uri="{FF2B5EF4-FFF2-40B4-BE49-F238E27FC236}">
                <a16:creationId xmlns:a16="http://schemas.microsoft.com/office/drawing/2014/main" id="{2FD54A05-371C-E041-A061-0469BCD1C532}"/>
              </a:ext>
            </a:extLst>
          </p:cNvPr>
          <p:cNvSpPr/>
          <p:nvPr/>
        </p:nvSpPr>
        <p:spPr>
          <a:xfrm>
            <a:off x="4363096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5" name="Rectangle 374">
            <a:extLst>
              <a:ext uri="{FF2B5EF4-FFF2-40B4-BE49-F238E27FC236}">
                <a16:creationId xmlns:a16="http://schemas.microsoft.com/office/drawing/2014/main" id="{CD8740C2-23FA-6F42-BF18-4808EDDA886E}"/>
              </a:ext>
            </a:extLst>
          </p:cNvPr>
          <p:cNvSpPr/>
          <p:nvPr/>
        </p:nvSpPr>
        <p:spPr>
          <a:xfrm>
            <a:off x="3932520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Oval 375">
            <a:extLst>
              <a:ext uri="{FF2B5EF4-FFF2-40B4-BE49-F238E27FC236}">
                <a16:creationId xmlns:a16="http://schemas.microsoft.com/office/drawing/2014/main" id="{8F698EC5-9F8F-974C-AC54-F8E004FA19A7}"/>
              </a:ext>
            </a:extLst>
          </p:cNvPr>
          <p:cNvSpPr/>
          <p:nvPr/>
        </p:nvSpPr>
        <p:spPr>
          <a:xfrm>
            <a:off x="3986349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7" name="Rectangle 376">
            <a:extLst>
              <a:ext uri="{FF2B5EF4-FFF2-40B4-BE49-F238E27FC236}">
                <a16:creationId xmlns:a16="http://schemas.microsoft.com/office/drawing/2014/main" id="{CA13BE83-3BCB-FD4C-A8E3-0ABE5AFD5086}"/>
              </a:ext>
            </a:extLst>
          </p:cNvPr>
          <p:cNvSpPr/>
          <p:nvPr/>
        </p:nvSpPr>
        <p:spPr>
          <a:xfrm>
            <a:off x="4309267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Oval 377">
            <a:extLst>
              <a:ext uri="{FF2B5EF4-FFF2-40B4-BE49-F238E27FC236}">
                <a16:creationId xmlns:a16="http://schemas.microsoft.com/office/drawing/2014/main" id="{32FCECBB-B4C9-6640-B400-CAD33BF929C3}"/>
              </a:ext>
            </a:extLst>
          </p:cNvPr>
          <p:cNvSpPr/>
          <p:nvPr/>
        </p:nvSpPr>
        <p:spPr>
          <a:xfrm>
            <a:off x="4363096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81F3E657-7B46-9242-8611-01CB97D16AD6}"/>
              </a:ext>
            </a:extLst>
          </p:cNvPr>
          <p:cNvSpPr/>
          <p:nvPr/>
        </p:nvSpPr>
        <p:spPr>
          <a:xfrm>
            <a:off x="3932520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Oval 379">
            <a:extLst>
              <a:ext uri="{FF2B5EF4-FFF2-40B4-BE49-F238E27FC236}">
                <a16:creationId xmlns:a16="http://schemas.microsoft.com/office/drawing/2014/main" id="{CA7E2428-CB91-254B-83E2-BE18224C913A}"/>
              </a:ext>
            </a:extLst>
          </p:cNvPr>
          <p:cNvSpPr/>
          <p:nvPr/>
        </p:nvSpPr>
        <p:spPr>
          <a:xfrm>
            <a:off x="3986349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1" name="Rectangle 380">
            <a:extLst>
              <a:ext uri="{FF2B5EF4-FFF2-40B4-BE49-F238E27FC236}">
                <a16:creationId xmlns:a16="http://schemas.microsoft.com/office/drawing/2014/main" id="{B382A3B1-F6FA-B343-868A-2C3C76971786}"/>
              </a:ext>
            </a:extLst>
          </p:cNvPr>
          <p:cNvSpPr/>
          <p:nvPr/>
        </p:nvSpPr>
        <p:spPr>
          <a:xfrm>
            <a:off x="4309267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1" name="Rectangle 630">
            <a:extLst>
              <a:ext uri="{FF2B5EF4-FFF2-40B4-BE49-F238E27FC236}">
                <a16:creationId xmlns:a16="http://schemas.microsoft.com/office/drawing/2014/main" id="{3291414E-609A-FD4C-B2E4-E9010288A94E}"/>
              </a:ext>
            </a:extLst>
          </p:cNvPr>
          <p:cNvSpPr/>
          <p:nvPr/>
        </p:nvSpPr>
        <p:spPr>
          <a:xfrm>
            <a:off x="2543255" y="4965632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698" name="Rectangle 697">
            <a:extLst>
              <a:ext uri="{FF2B5EF4-FFF2-40B4-BE49-F238E27FC236}">
                <a16:creationId xmlns:a16="http://schemas.microsoft.com/office/drawing/2014/main" id="{AECB047F-492D-3D4D-BAE6-434050F1B49E}"/>
              </a:ext>
            </a:extLst>
          </p:cNvPr>
          <p:cNvSpPr/>
          <p:nvPr/>
        </p:nvSpPr>
        <p:spPr>
          <a:xfrm>
            <a:off x="3033218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9" name="Oval 698">
            <a:extLst>
              <a:ext uri="{FF2B5EF4-FFF2-40B4-BE49-F238E27FC236}">
                <a16:creationId xmlns:a16="http://schemas.microsoft.com/office/drawing/2014/main" id="{AC4A0296-58B8-6244-845F-165B456360EA}"/>
              </a:ext>
            </a:extLst>
          </p:cNvPr>
          <p:cNvSpPr/>
          <p:nvPr/>
        </p:nvSpPr>
        <p:spPr>
          <a:xfrm>
            <a:off x="3087047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0" name="Rectangle 699">
            <a:extLst>
              <a:ext uri="{FF2B5EF4-FFF2-40B4-BE49-F238E27FC236}">
                <a16:creationId xmlns:a16="http://schemas.microsoft.com/office/drawing/2014/main" id="{487695CD-8DE8-2F4A-A49E-B68F690CA1A0}"/>
              </a:ext>
            </a:extLst>
          </p:cNvPr>
          <p:cNvSpPr/>
          <p:nvPr/>
        </p:nvSpPr>
        <p:spPr>
          <a:xfrm>
            <a:off x="3409965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1" name="Oval 700">
            <a:extLst>
              <a:ext uri="{FF2B5EF4-FFF2-40B4-BE49-F238E27FC236}">
                <a16:creationId xmlns:a16="http://schemas.microsoft.com/office/drawing/2014/main" id="{D134236F-7300-AC43-B59F-78F3D98DC653}"/>
              </a:ext>
            </a:extLst>
          </p:cNvPr>
          <p:cNvSpPr/>
          <p:nvPr/>
        </p:nvSpPr>
        <p:spPr>
          <a:xfrm>
            <a:off x="3463794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2" name="Rectangle 701">
            <a:extLst>
              <a:ext uri="{FF2B5EF4-FFF2-40B4-BE49-F238E27FC236}">
                <a16:creationId xmlns:a16="http://schemas.microsoft.com/office/drawing/2014/main" id="{2B863A7D-F696-3145-A2BC-9F58C02017CC}"/>
              </a:ext>
            </a:extLst>
          </p:cNvPr>
          <p:cNvSpPr/>
          <p:nvPr/>
        </p:nvSpPr>
        <p:spPr>
          <a:xfrm>
            <a:off x="3033218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3" name="Oval 702">
            <a:extLst>
              <a:ext uri="{FF2B5EF4-FFF2-40B4-BE49-F238E27FC236}">
                <a16:creationId xmlns:a16="http://schemas.microsoft.com/office/drawing/2014/main" id="{A9187EEF-60EB-854F-BF1F-1A741D31B4A8}"/>
              </a:ext>
            </a:extLst>
          </p:cNvPr>
          <p:cNvSpPr/>
          <p:nvPr/>
        </p:nvSpPr>
        <p:spPr>
          <a:xfrm>
            <a:off x="3087047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4" name="Rectangle 703">
            <a:extLst>
              <a:ext uri="{FF2B5EF4-FFF2-40B4-BE49-F238E27FC236}">
                <a16:creationId xmlns:a16="http://schemas.microsoft.com/office/drawing/2014/main" id="{C8A914CC-FD39-7F45-8CEB-7B405C6A4CA3}"/>
              </a:ext>
            </a:extLst>
          </p:cNvPr>
          <p:cNvSpPr/>
          <p:nvPr/>
        </p:nvSpPr>
        <p:spPr>
          <a:xfrm>
            <a:off x="3409965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5" name="Oval 704">
            <a:extLst>
              <a:ext uri="{FF2B5EF4-FFF2-40B4-BE49-F238E27FC236}">
                <a16:creationId xmlns:a16="http://schemas.microsoft.com/office/drawing/2014/main" id="{EC4AF9A7-AFFF-D04F-A42D-1E979C42FECC}"/>
              </a:ext>
            </a:extLst>
          </p:cNvPr>
          <p:cNvSpPr/>
          <p:nvPr/>
        </p:nvSpPr>
        <p:spPr>
          <a:xfrm>
            <a:off x="3463794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6" name="Rectangle 705">
            <a:extLst>
              <a:ext uri="{FF2B5EF4-FFF2-40B4-BE49-F238E27FC236}">
                <a16:creationId xmlns:a16="http://schemas.microsoft.com/office/drawing/2014/main" id="{AB84A84A-C71D-F94E-A969-1A9EE7AD195F}"/>
              </a:ext>
            </a:extLst>
          </p:cNvPr>
          <p:cNvSpPr/>
          <p:nvPr/>
        </p:nvSpPr>
        <p:spPr>
          <a:xfrm>
            <a:off x="3033218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7" name="Oval 706">
            <a:extLst>
              <a:ext uri="{FF2B5EF4-FFF2-40B4-BE49-F238E27FC236}">
                <a16:creationId xmlns:a16="http://schemas.microsoft.com/office/drawing/2014/main" id="{9497D4EB-CFB9-D941-99BD-7427FA5DB438}"/>
              </a:ext>
            </a:extLst>
          </p:cNvPr>
          <p:cNvSpPr/>
          <p:nvPr/>
        </p:nvSpPr>
        <p:spPr>
          <a:xfrm>
            <a:off x="3087047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8" name="Rectangle 707">
            <a:extLst>
              <a:ext uri="{FF2B5EF4-FFF2-40B4-BE49-F238E27FC236}">
                <a16:creationId xmlns:a16="http://schemas.microsoft.com/office/drawing/2014/main" id="{41736F70-ADD6-334C-9E4E-E5330173A0A8}"/>
              </a:ext>
            </a:extLst>
          </p:cNvPr>
          <p:cNvSpPr/>
          <p:nvPr/>
        </p:nvSpPr>
        <p:spPr>
          <a:xfrm>
            <a:off x="3409965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0" name="Rectangle 709">
            <a:extLst>
              <a:ext uri="{FF2B5EF4-FFF2-40B4-BE49-F238E27FC236}">
                <a16:creationId xmlns:a16="http://schemas.microsoft.com/office/drawing/2014/main" id="{A80EF48F-0B47-8549-9EA9-DEC8C0F0064B}"/>
              </a:ext>
            </a:extLst>
          </p:cNvPr>
          <p:cNvSpPr/>
          <p:nvPr/>
        </p:nvSpPr>
        <p:spPr>
          <a:xfrm>
            <a:off x="3033218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" name="Oval 710">
            <a:extLst>
              <a:ext uri="{FF2B5EF4-FFF2-40B4-BE49-F238E27FC236}">
                <a16:creationId xmlns:a16="http://schemas.microsoft.com/office/drawing/2014/main" id="{03414D2C-C548-3344-A32C-497439DC60DE}"/>
              </a:ext>
            </a:extLst>
          </p:cNvPr>
          <p:cNvSpPr/>
          <p:nvPr/>
        </p:nvSpPr>
        <p:spPr>
          <a:xfrm>
            <a:off x="3087047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2" name="Rectangle 711">
            <a:extLst>
              <a:ext uri="{FF2B5EF4-FFF2-40B4-BE49-F238E27FC236}">
                <a16:creationId xmlns:a16="http://schemas.microsoft.com/office/drawing/2014/main" id="{CF3B4371-A4C2-7645-9567-EEC4C3782FDC}"/>
              </a:ext>
            </a:extLst>
          </p:cNvPr>
          <p:cNvSpPr/>
          <p:nvPr/>
        </p:nvSpPr>
        <p:spPr>
          <a:xfrm>
            <a:off x="3409965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4" name="Rectangle 713">
            <a:extLst>
              <a:ext uri="{FF2B5EF4-FFF2-40B4-BE49-F238E27FC236}">
                <a16:creationId xmlns:a16="http://schemas.microsoft.com/office/drawing/2014/main" id="{1E70912B-C38F-054C-84FB-254FDAFDABCE}"/>
              </a:ext>
            </a:extLst>
          </p:cNvPr>
          <p:cNvSpPr/>
          <p:nvPr/>
        </p:nvSpPr>
        <p:spPr>
          <a:xfrm>
            <a:off x="3033218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5" name="Oval 714">
            <a:extLst>
              <a:ext uri="{FF2B5EF4-FFF2-40B4-BE49-F238E27FC236}">
                <a16:creationId xmlns:a16="http://schemas.microsoft.com/office/drawing/2014/main" id="{D3C93063-C06E-E34B-88D2-0BA34A097A30}"/>
              </a:ext>
            </a:extLst>
          </p:cNvPr>
          <p:cNvSpPr/>
          <p:nvPr/>
        </p:nvSpPr>
        <p:spPr>
          <a:xfrm>
            <a:off x="3087047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6" name="Rectangle 715">
            <a:extLst>
              <a:ext uri="{FF2B5EF4-FFF2-40B4-BE49-F238E27FC236}">
                <a16:creationId xmlns:a16="http://schemas.microsoft.com/office/drawing/2014/main" id="{2153E0DA-9F0E-BC41-BCDD-619F276B9870}"/>
              </a:ext>
            </a:extLst>
          </p:cNvPr>
          <p:cNvSpPr/>
          <p:nvPr/>
        </p:nvSpPr>
        <p:spPr>
          <a:xfrm>
            <a:off x="3409965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273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DEFFEFF-5854-3B44-A1F9-7C1E0730249D}"/>
              </a:ext>
            </a:extLst>
          </p:cNvPr>
          <p:cNvCxnSpPr/>
          <p:nvPr/>
        </p:nvCxnSpPr>
        <p:spPr>
          <a:xfrm>
            <a:off x="154745" y="4360985"/>
            <a:ext cx="6513341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" name="Rectangle 388">
            <a:extLst>
              <a:ext uri="{FF2B5EF4-FFF2-40B4-BE49-F238E27FC236}">
                <a16:creationId xmlns:a16="http://schemas.microsoft.com/office/drawing/2014/main" id="{11B134B7-73E4-6E44-AF32-B9241DB7A835}"/>
              </a:ext>
            </a:extLst>
          </p:cNvPr>
          <p:cNvSpPr/>
          <p:nvPr/>
        </p:nvSpPr>
        <p:spPr>
          <a:xfrm>
            <a:off x="2528788" y="277091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46</a:t>
            </a: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CC1E28D9-FA55-A44B-83BE-A4C94D5F528B}"/>
              </a:ext>
            </a:extLst>
          </p:cNvPr>
          <p:cNvSpPr/>
          <p:nvPr/>
        </p:nvSpPr>
        <p:spPr>
          <a:xfrm>
            <a:off x="1177822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CC606955-4A7D-C442-A6D2-B4D4F222A7B0}"/>
              </a:ext>
            </a:extLst>
          </p:cNvPr>
          <p:cNvSpPr/>
          <p:nvPr/>
        </p:nvSpPr>
        <p:spPr>
          <a:xfrm>
            <a:off x="1231651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FEC2EE22-249D-0E41-9E23-ABD07DE7D932}"/>
              </a:ext>
            </a:extLst>
          </p:cNvPr>
          <p:cNvSpPr/>
          <p:nvPr/>
        </p:nvSpPr>
        <p:spPr>
          <a:xfrm>
            <a:off x="1554569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7BCB5C98-93EC-B94B-94F6-BA334F3675C5}"/>
              </a:ext>
            </a:extLst>
          </p:cNvPr>
          <p:cNvSpPr/>
          <p:nvPr/>
        </p:nvSpPr>
        <p:spPr>
          <a:xfrm>
            <a:off x="1608398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9F506447-10EA-AE4D-BEC1-0EFF5B82DDEB}"/>
              </a:ext>
            </a:extLst>
          </p:cNvPr>
          <p:cNvSpPr/>
          <p:nvPr/>
        </p:nvSpPr>
        <p:spPr>
          <a:xfrm>
            <a:off x="1177822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val 226">
            <a:extLst>
              <a:ext uri="{FF2B5EF4-FFF2-40B4-BE49-F238E27FC236}">
                <a16:creationId xmlns:a16="http://schemas.microsoft.com/office/drawing/2014/main" id="{BA155824-B406-5A42-85FE-89D8608DD142}"/>
              </a:ext>
            </a:extLst>
          </p:cNvPr>
          <p:cNvSpPr/>
          <p:nvPr/>
        </p:nvSpPr>
        <p:spPr>
          <a:xfrm>
            <a:off x="1231651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A9B6BA6F-DFB9-FF4C-918C-126E3DC97B7E}"/>
              </a:ext>
            </a:extLst>
          </p:cNvPr>
          <p:cNvSpPr/>
          <p:nvPr/>
        </p:nvSpPr>
        <p:spPr>
          <a:xfrm>
            <a:off x="1554569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48DE251D-472F-C142-84F1-96A54A100D4F}"/>
              </a:ext>
            </a:extLst>
          </p:cNvPr>
          <p:cNvSpPr/>
          <p:nvPr/>
        </p:nvSpPr>
        <p:spPr>
          <a:xfrm>
            <a:off x="1608398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45B01B12-0C00-CC40-A2EA-D85B49293988}"/>
              </a:ext>
            </a:extLst>
          </p:cNvPr>
          <p:cNvSpPr/>
          <p:nvPr/>
        </p:nvSpPr>
        <p:spPr>
          <a:xfrm>
            <a:off x="1177822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4AD0807B-2CCC-BD49-A2AC-C2BC37031249}"/>
              </a:ext>
            </a:extLst>
          </p:cNvPr>
          <p:cNvSpPr/>
          <p:nvPr/>
        </p:nvSpPr>
        <p:spPr>
          <a:xfrm>
            <a:off x="1231651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4F9A9A77-DB1F-ED46-A47D-CE9B21F4DD70}"/>
              </a:ext>
            </a:extLst>
          </p:cNvPr>
          <p:cNvSpPr/>
          <p:nvPr/>
        </p:nvSpPr>
        <p:spPr>
          <a:xfrm>
            <a:off x="1554569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Oval 232">
            <a:extLst>
              <a:ext uri="{FF2B5EF4-FFF2-40B4-BE49-F238E27FC236}">
                <a16:creationId xmlns:a16="http://schemas.microsoft.com/office/drawing/2014/main" id="{AFA327D9-7B90-0F4C-B957-EEF864016267}"/>
              </a:ext>
            </a:extLst>
          </p:cNvPr>
          <p:cNvSpPr/>
          <p:nvPr/>
        </p:nvSpPr>
        <p:spPr>
          <a:xfrm>
            <a:off x="1608398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1B72635D-F90F-2E4A-BB6C-3476A11AFF95}"/>
              </a:ext>
            </a:extLst>
          </p:cNvPr>
          <p:cNvSpPr/>
          <p:nvPr/>
        </p:nvSpPr>
        <p:spPr>
          <a:xfrm>
            <a:off x="1177822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val 234">
            <a:extLst>
              <a:ext uri="{FF2B5EF4-FFF2-40B4-BE49-F238E27FC236}">
                <a16:creationId xmlns:a16="http://schemas.microsoft.com/office/drawing/2014/main" id="{00277412-7A32-F442-A079-FAE23BD3DBC1}"/>
              </a:ext>
            </a:extLst>
          </p:cNvPr>
          <p:cNvSpPr/>
          <p:nvPr/>
        </p:nvSpPr>
        <p:spPr>
          <a:xfrm>
            <a:off x="1231651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746654BB-F0FD-A04F-A9B4-370614ED2005}"/>
              </a:ext>
            </a:extLst>
          </p:cNvPr>
          <p:cNvSpPr/>
          <p:nvPr/>
        </p:nvSpPr>
        <p:spPr>
          <a:xfrm>
            <a:off x="1554569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val 236">
            <a:extLst>
              <a:ext uri="{FF2B5EF4-FFF2-40B4-BE49-F238E27FC236}">
                <a16:creationId xmlns:a16="http://schemas.microsoft.com/office/drawing/2014/main" id="{35E4AB35-9304-D240-AF66-0786890FC786}"/>
              </a:ext>
            </a:extLst>
          </p:cNvPr>
          <p:cNvSpPr/>
          <p:nvPr/>
        </p:nvSpPr>
        <p:spPr>
          <a:xfrm>
            <a:off x="1608398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073BF757-4EB2-004A-9848-6CE382BEF011}"/>
              </a:ext>
            </a:extLst>
          </p:cNvPr>
          <p:cNvSpPr/>
          <p:nvPr/>
        </p:nvSpPr>
        <p:spPr>
          <a:xfrm>
            <a:off x="1177822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val 238">
            <a:extLst>
              <a:ext uri="{FF2B5EF4-FFF2-40B4-BE49-F238E27FC236}">
                <a16:creationId xmlns:a16="http://schemas.microsoft.com/office/drawing/2014/main" id="{309DE92C-66E2-2B44-BAD1-E1E20D008781}"/>
              </a:ext>
            </a:extLst>
          </p:cNvPr>
          <p:cNvSpPr/>
          <p:nvPr/>
        </p:nvSpPr>
        <p:spPr>
          <a:xfrm>
            <a:off x="1231651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9A811B2C-5DB0-454C-ACFD-8CAD3551F661}"/>
              </a:ext>
            </a:extLst>
          </p:cNvPr>
          <p:cNvSpPr/>
          <p:nvPr/>
        </p:nvSpPr>
        <p:spPr>
          <a:xfrm>
            <a:off x="1554569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val 240">
            <a:extLst>
              <a:ext uri="{FF2B5EF4-FFF2-40B4-BE49-F238E27FC236}">
                <a16:creationId xmlns:a16="http://schemas.microsoft.com/office/drawing/2014/main" id="{966F09AF-0764-D148-B2EC-ACF06634CC6A}"/>
              </a:ext>
            </a:extLst>
          </p:cNvPr>
          <p:cNvSpPr/>
          <p:nvPr/>
        </p:nvSpPr>
        <p:spPr>
          <a:xfrm>
            <a:off x="1608398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59F7ED70-BF92-814E-AE0B-65B544623B9C}"/>
              </a:ext>
            </a:extLst>
          </p:cNvPr>
          <p:cNvSpPr/>
          <p:nvPr/>
        </p:nvSpPr>
        <p:spPr>
          <a:xfrm>
            <a:off x="2098783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074D2A16-5450-544B-B6D0-90801BBF7EE8}"/>
              </a:ext>
            </a:extLst>
          </p:cNvPr>
          <p:cNvSpPr/>
          <p:nvPr/>
        </p:nvSpPr>
        <p:spPr>
          <a:xfrm>
            <a:off x="2152612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3DC47AAC-A009-2D45-933A-F295D1228EA5}"/>
              </a:ext>
            </a:extLst>
          </p:cNvPr>
          <p:cNvSpPr/>
          <p:nvPr/>
        </p:nvSpPr>
        <p:spPr>
          <a:xfrm>
            <a:off x="2475530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BFC12E21-EB10-9745-AD06-75F5B755DEFD}"/>
              </a:ext>
            </a:extLst>
          </p:cNvPr>
          <p:cNvSpPr/>
          <p:nvPr/>
        </p:nvSpPr>
        <p:spPr>
          <a:xfrm>
            <a:off x="2529359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6BFF782F-33ED-1544-83E7-8299052E2C0C}"/>
              </a:ext>
            </a:extLst>
          </p:cNvPr>
          <p:cNvSpPr/>
          <p:nvPr/>
        </p:nvSpPr>
        <p:spPr>
          <a:xfrm>
            <a:off x="2098783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1386DCC9-EAA9-4F4D-9B0B-7253A8C5C42A}"/>
              </a:ext>
            </a:extLst>
          </p:cNvPr>
          <p:cNvSpPr/>
          <p:nvPr/>
        </p:nvSpPr>
        <p:spPr>
          <a:xfrm>
            <a:off x="2152612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4451A393-7B34-314F-9D78-381B851457FD}"/>
              </a:ext>
            </a:extLst>
          </p:cNvPr>
          <p:cNvSpPr/>
          <p:nvPr/>
        </p:nvSpPr>
        <p:spPr>
          <a:xfrm>
            <a:off x="2475530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1E7F8768-7AC4-8845-93AD-249DA9D6A86A}"/>
              </a:ext>
            </a:extLst>
          </p:cNvPr>
          <p:cNvSpPr/>
          <p:nvPr/>
        </p:nvSpPr>
        <p:spPr>
          <a:xfrm>
            <a:off x="2529359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CE4D9560-E5B7-8445-A904-91F154089072}"/>
              </a:ext>
            </a:extLst>
          </p:cNvPr>
          <p:cNvSpPr/>
          <p:nvPr/>
        </p:nvSpPr>
        <p:spPr>
          <a:xfrm>
            <a:off x="2098783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C1BDAE5F-E40B-0D4D-AAD3-5E58B68B311B}"/>
              </a:ext>
            </a:extLst>
          </p:cNvPr>
          <p:cNvSpPr/>
          <p:nvPr/>
        </p:nvSpPr>
        <p:spPr>
          <a:xfrm>
            <a:off x="2152612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3F9075F8-30C5-7543-8678-D11C472B3347}"/>
              </a:ext>
            </a:extLst>
          </p:cNvPr>
          <p:cNvSpPr/>
          <p:nvPr/>
        </p:nvSpPr>
        <p:spPr>
          <a:xfrm>
            <a:off x="2475530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3FA86CF5-0502-2C44-83BA-71D3977F5DF0}"/>
              </a:ext>
            </a:extLst>
          </p:cNvPr>
          <p:cNvSpPr/>
          <p:nvPr/>
        </p:nvSpPr>
        <p:spPr>
          <a:xfrm>
            <a:off x="2529359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F4F1A3CC-9AFD-9440-B9DA-EA2CEDF372D1}"/>
              </a:ext>
            </a:extLst>
          </p:cNvPr>
          <p:cNvSpPr/>
          <p:nvPr/>
        </p:nvSpPr>
        <p:spPr>
          <a:xfrm>
            <a:off x="2098783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A33DCFE7-D66D-B641-A52E-6DE0CAC67778}"/>
              </a:ext>
            </a:extLst>
          </p:cNvPr>
          <p:cNvSpPr/>
          <p:nvPr/>
        </p:nvSpPr>
        <p:spPr>
          <a:xfrm>
            <a:off x="2152612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226B0852-AE8A-4B4E-95BC-AD6344AB60DC}"/>
              </a:ext>
            </a:extLst>
          </p:cNvPr>
          <p:cNvSpPr/>
          <p:nvPr/>
        </p:nvSpPr>
        <p:spPr>
          <a:xfrm>
            <a:off x="2475530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46D866CB-A35F-3B49-86CE-22CA2F5868AD}"/>
              </a:ext>
            </a:extLst>
          </p:cNvPr>
          <p:cNvSpPr/>
          <p:nvPr/>
        </p:nvSpPr>
        <p:spPr>
          <a:xfrm>
            <a:off x="2529359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F8586B17-1B48-7B4C-A73C-D0DA761E59A4}"/>
              </a:ext>
            </a:extLst>
          </p:cNvPr>
          <p:cNvSpPr/>
          <p:nvPr/>
        </p:nvSpPr>
        <p:spPr>
          <a:xfrm>
            <a:off x="2098783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E36A7C9C-E0A4-B44A-ABC5-6594883B011D}"/>
              </a:ext>
            </a:extLst>
          </p:cNvPr>
          <p:cNvSpPr/>
          <p:nvPr/>
        </p:nvSpPr>
        <p:spPr>
          <a:xfrm>
            <a:off x="2152612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0679CD8D-E589-1A48-8DCA-0AAEF440EFD0}"/>
              </a:ext>
            </a:extLst>
          </p:cNvPr>
          <p:cNvSpPr/>
          <p:nvPr/>
        </p:nvSpPr>
        <p:spPr>
          <a:xfrm>
            <a:off x="2475530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C9C6A82F-4E1D-6741-BC94-2BE6DBCF13B6}"/>
              </a:ext>
            </a:extLst>
          </p:cNvPr>
          <p:cNvSpPr/>
          <p:nvPr/>
        </p:nvSpPr>
        <p:spPr>
          <a:xfrm>
            <a:off x="2529359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2" name="Rectangle 341">
            <a:extLst>
              <a:ext uri="{FF2B5EF4-FFF2-40B4-BE49-F238E27FC236}">
                <a16:creationId xmlns:a16="http://schemas.microsoft.com/office/drawing/2014/main" id="{29FCA5BC-80D9-BD4C-901D-EC2EE48D84D5}"/>
              </a:ext>
            </a:extLst>
          </p:cNvPr>
          <p:cNvSpPr/>
          <p:nvPr/>
        </p:nvSpPr>
        <p:spPr>
          <a:xfrm>
            <a:off x="3018751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Oval 342">
            <a:extLst>
              <a:ext uri="{FF2B5EF4-FFF2-40B4-BE49-F238E27FC236}">
                <a16:creationId xmlns:a16="http://schemas.microsoft.com/office/drawing/2014/main" id="{C9CD84FF-7FC7-8047-92D1-7F1F4A8B8ADF}"/>
              </a:ext>
            </a:extLst>
          </p:cNvPr>
          <p:cNvSpPr/>
          <p:nvPr/>
        </p:nvSpPr>
        <p:spPr>
          <a:xfrm>
            <a:off x="3072580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76BB1381-C916-414C-91EC-0FCE7579FF97}"/>
              </a:ext>
            </a:extLst>
          </p:cNvPr>
          <p:cNvSpPr/>
          <p:nvPr/>
        </p:nvSpPr>
        <p:spPr>
          <a:xfrm>
            <a:off x="3395498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Oval 344">
            <a:extLst>
              <a:ext uri="{FF2B5EF4-FFF2-40B4-BE49-F238E27FC236}">
                <a16:creationId xmlns:a16="http://schemas.microsoft.com/office/drawing/2014/main" id="{57CE1648-668B-B74D-A652-312429662171}"/>
              </a:ext>
            </a:extLst>
          </p:cNvPr>
          <p:cNvSpPr/>
          <p:nvPr/>
        </p:nvSpPr>
        <p:spPr>
          <a:xfrm>
            <a:off x="3449327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F62F4F60-F8A4-6A4D-96A1-742B945F589B}"/>
              </a:ext>
            </a:extLst>
          </p:cNvPr>
          <p:cNvSpPr/>
          <p:nvPr/>
        </p:nvSpPr>
        <p:spPr>
          <a:xfrm>
            <a:off x="3018751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Oval 346">
            <a:extLst>
              <a:ext uri="{FF2B5EF4-FFF2-40B4-BE49-F238E27FC236}">
                <a16:creationId xmlns:a16="http://schemas.microsoft.com/office/drawing/2014/main" id="{EC74AFA6-3FF3-8148-92FF-5AE162966B76}"/>
              </a:ext>
            </a:extLst>
          </p:cNvPr>
          <p:cNvSpPr/>
          <p:nvPr/>
        </p:nvSpPr>
        <p:spPr>
          <a:xfrm>
            <a:off x="3072580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B36F0AC4-1D15-8441-8DDD-8561A589E36E}"/>
              </a:ext>
            </a:extLst>
          </p:cNvPr>
          <p:cNvSpPr/>
          <p:nvPr/>
        </p:nvSpPr>
        <p:spPr>
          <a:xfrm>
            <a:off x="3395498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Oval 348">
            <a:extLst>
              <a:ext uri="{FF2B5EF4-FFF2-40B4-BE49-F238E27FC236}">
                <a16:creationId xmlns:a16="http://schemas.microsoft.com/office/drawing/2014/main" id="{DCB33E86-B84C-CB40-BF0D-C7BCE47E1C99}"/>
              </a:ext>
            </a:extLst>
          </p:cNvPr>
          <p:cNvSpPr/>
          <p:nvPr/>
        </p:nvSpPr>
        <p:spPr>
          <a:xfrm>
            <a:off x="3449327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0" name="Rectangle 349">
            <a:extLst>
              <a:ext uri="{FF2B5EF4-FFF2-40B4-BE49-F238E27FC236}">
                <a16:creationId xmlns:a16="http://schemas.microsoft.com/office/drawing/2014/main" id="{14D6BF98-F834-464C-8AEC-25D64C8FBC49}"/>
              </a:ext>
            </a:extLst>
          </p:cNvPr>
          <p:cNvSpPr/>
          <p:nvPr/>
        </p:nvSpPr>
        <p:spPr>
          <a:xfrm>
            <a:off x="3018751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Oval 350">
            <a:extLst>
              <a:ext uri="{FF2B5EF4-FFF2-40B4-BE49-F238E27FC236}">
                <a16:creationId xmlns:a16="http://schemas.microsoft.com/office/drawing/2014/main" id="{0809A383-3E3D-AF4F-9DEC-9B1911AA6219}"/>
              </a:ext>
            </a:extLst>
          </p:cNvPr>
          <p:cNvSpPr/>
          <p:nvPr/>
        </p:nvSpPr>
        <p:spPr>
          <a:xfrm>
            <a:off x="3072580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2" name="Rectangle 351">
            <a:extLst>
              <a:ext uri="{FF2B5EF4-FFF2-40B4-BE49-F238E27FC236}">
                <a16:creationId xmlns:a16="http://schemas.microsoft.com/office/drawing/2014/main" id="{9EDC5235-B113-3F4E-AB7A-F21BAD3C1F9C}"/>
              </a:ext>
            </a:extLst>
          </p:cNvPr>
          <p:cNvSpPr/>
          <p:nvPr/>
        </p:nvSpPr>
        <p:spPr>
          <a:xfrm>
            <a:off x="3395498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Oval 352">
            <a:extLst>
              <a:ext uri="{FF2B5EF4-FFF2-40B4-BE49-F238E27FC236}">
                <a16:creationId xmlns:a16="http://schemas.microsoft.com/office/drawing/2014/main" id="{1AA60ADA-C428-394F-974F-C5772B66D884}"/>
              </a:ext>
            </a:extLst>
          </p:cNvPr>
          <p:cNvSpPr/>
          <p:nvPr/>
        </p:nvSpPr>
        <p:spPr>
          <a:xfrm>
            <a:off x="3449327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4" name="Rectangle 353">
            <a:extLst>
              <a:ext uri="{FF2B5EF4-FFF2-40B4-BE49-F238E27FC236}">
                <a16:creationId xmlns:a16="http://schemas.microsoft.com/office/drawing/2014/main" id="{DFD1E0FE-BBD0-5E49-B657-5FC14FFC94F6}"/>
              </a:ext>
            </a:extLst>
          </p:cNvPr>
          <p:cNvSpPr/>
          <p:nvPr/>
        </p:nvSpPr>
        <p:spPr>
          <a:xfrm>
            <a:off x="3018751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Oval 354">
            <a:extLst>
              <a:ext uri="{FF2B5EF4-FFF2-40B4-BE49-F238E27FC236}">
                <a16:creationId xmlns:a16="http://schemas.microsoft.com/office/drawing/2014/main" id="{FEF373E9-A746-E64D-AB70-D98A02525A6A}"/>
              </a:ext>
            </a:extLst>
          </p:cNvPr>
          <p:cNvSpPr/>
          <p:nvPr/>
        </p:nvSpPr>
        <p:spPr>
          <a:xfrm>
            <a:off x="3072580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6" name="Rectangle 355">
            <a:extLst>
              <a:ext uri="{FF2B5EF4-FFF2-40B4-BE49-F238E27FC236}">
                <a16:creationId xmlns:a16="http://schemas.microsoft.com/office/drawing/2014/main" id="{1BF28C66-A891-6E4E-B43C-8157FEC652C9}"/>
              </a:ext>
            </a:extLst>
          </p:cNvPr>
          <p:cNvSpPr/>
          <p:nvPr/>
        </p:nvSpPr>
        <p:spPr>
          <a:xfrm>
            <a:off x="3395498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Oval 356">
            <a:extLst>
              <a:ext uri="{FF2B5EF4-FFF2-40B4-BE49-F238E27FC236}">
                <a16:creationId xmlns:a16="http://schemas.microsoft.com/office/drawing/2014/main" id="{0C586A28-9372-F447-BA65-E92C8E2A96AD}"/>
              </a:ext>
            </a:extLst>
          </p:cNvPr>
          <p:cNvSpPr/>
          <p:nvPr/>
        </p:nvSpPr>
        <p:spPr>
          <a:xfrm>
            <a:off x="3449327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8" name="Rectangle 357">
            <a:extLst>
              <a:ext uri="{FF2B5EF4-FFF2-40B4-BE49-F238E27FC236}">
                <a16:creationId xmlns:a16="http://schemas.microsoft.com/office/drawing/2014/main" id="{D02AF91C-0362-4B4A-83C0-2AFCDD4DFAE4}"/>
              </a:ext>
            </a:extLst>
          </p:cNvPr>
          <p:cNvSpPr/>
          <p:nvPr/>
        </p:nvSpPr>
        <p:spPr>
          <a:xfrm>
            <a:off x="3018751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Oval 358">
            <a:extLst>
              <a:ext uri="{FF2B5EF4-FFF2-40B4-BE49-F238E27FC236}">
                <a16:creationId xmlns:a16="http://schemas.microsoft.com/office/drawing/2014/main" id="{C6DE3811-602F-DB4B-BE95-755DBAB8306A}"/>
              </a:ext>
            </a:extLst>
          </p:cNvPr>
          <p:cNvSpPr/>
          <p:nvPr/>
        </p:nvSpPr>
        <p:spPr>
          <a:xfrm>
            <a:off x="3072580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0" name="Rectangle 359">
            <a:extLst>
              <a:ext uri="{FF2B5EF4-FFF2-40B4-BE49-F238E27FC236}">
                <a16:creationId xmlns:a16="http://schemas.microsoft.com/office/drawing/2014/main" id="{2259AE10-0046-D14B-BB02-987D90A91A64}"/>
              </a:ext>
            </a:extLst>
          </p:cNvPr>
          <p:cNvSpPr/>
          <p:nvPr/>
        </p:nvSpPr>
        <p:spPr>
          <a:xfrm>
            <a:off x="3395498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Oval 360">
            <a:extLst>
              <a:ext uri="{FF2B5EF4-FFF2-40B4-BE49-F238E27FC236}">
                <a16:creationId xmlns:a16="http://schemas.microsoft.com/office/drawing/2014/main" id="{DFBB2FD8-590F-0B45-A1B5-4618352879E0}"/>
              </a:ext>
            </a:extLst>
          </p:cNvPr>
          <p:cNvSpPr/>
          <p:nvPr/>
        </p:nvSpPr>
        <p:spPr>
          <a:xfrm>
            <a:off x="3449327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3" name="Rectangle 362">
            <a:extLst>
              <a:ext uri="{FF2B5EF4-FFF2-40B4-BE49-F238E27FC236}">
                <a16:creationId xmlns:a16="http://schemas.microsoft.com/office/drawing/2014/main" id="{130FEAB7-B19A-9849-981E-761F12DA45E0}"/>
              </a:ext>
            </a:extLst>
          </p:cNvPr>
          <p:cNvSpPr/>
          <p:nvPr/>
        </p:nvSpPr>
        <p:spPr>
          <a:xfrm>
            <a:off x="3932520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val 363">
            <a:extLst>
              <a:ext uri="{FF2B5EF4-FFF2-40B4-BE49-F238E27FC236}">
                <a16:creationId xmlns:a16="http://schemas.microsoft.com/office/drawing/2014/main" id="{021A12D8-76AA-564B-BB2B-D9DC3B4C0074}"/>
              </a:ext>
            </a:extLst>
          </p:cNvPr>
          <p:cNvSpPr/>
          <p:nvPr/>
        </p:nvSpPr>
        <p:spPr>
          <a:xfrm>
            <a:off x="3986349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5" name="Rectangle 364">
            <a:extLst>
              <a:ext uri="{FF2B5EF4-FFF2-40B4-BE49-F238E27FC236}">
                <a16:creationId xmlns:a16="http://schemas.microsoft.com/office/drawing/2014/main" id="{3AEA88F9-7344-594D-9206-5FC47ECF21A1}"/>
              </a:ext>
            </a:extLst>
          </p:cNvPr>
          <p:cNvSpPr/>
          <p:nvPr/>
        </p:nvSpPr>
        <p:spPr>
          <a:xfrm>
            <a:off x="4309267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Oval 365">
            <a:extLst>
              <a:ext uri="{FF2B5EF4-FFF2-40B4-BE49-F238E27FC236}">
                <a16:creationId xmlns:a16="http://schemas.microsoft.com/office/drawing/2014/main" id="{F158EB74-E617-0348-BCDC-E55D60FD88BF}"/>
              </a:ext>
            </a:extLst>
          </p:cNvPr>
          <p:cNvSpPr/>
          <p:nvPr/>
        </p:nvSpPr>
        <p:spPr>
          <a:xfrm>
            <a:off x="4363096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7" name="Rectangle 366">
            <a:extLst>
              <a:ext uri="{FF2B5EF4-FFF2-40B4-BE49-F238E27FC236}">
                <a16:creationId xmlns:a16="http://schemas.microsoft.com/office/drawing/2014/main" id="{88A0D415-FE89-6440-8168-06A3AAC1FFAE}"/>
              </a:ext>
            </a:extLst>
          </p:cNvPr>
          <p:cNvSpPr/>
          <p:nvPr/>
        </p:nvSpPr>
        <p:spPr>
          <a:xfrm>
            <a:off x="3932520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Oval 367">
            <a:extLst>
              <a:ext uri="{FF2B5EF4-FFF2-40B4-BE49-F238E27FC236}">
                <a16:creationId xmlns:a16="http://schemas.microsoft.com/office/drawing/2014/main" id="{DE132582-B789-684D-9E33-8F254EF9D440}"/>
              </a:ext>
            </a:extLst>
          </p:cNvPr>
          <p:cNvSpPr/>
          <p:nvPr/>
        </p:nvSpPr>
        <p:spPr>
          <a:xfrm>
            <a:off x="3986349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9" name="Rectangle 368">
            <a:extLst>
              <a:ext uri="{FF2B5EF4-FFF2-40B4-BE49-F238E27FC236}">
                <a16:creationId xmlns:a16="http://schemas.microsoft.com/office/drawing/2014/main" id="{DD8AFF51-CBBF-8D45-9381-8B92D2B83D00}"/>
              </a:ext>
            </a:extLst>
          </p:cNvPr>
          <p:cNvSpPr/>
          <p:nvPr/>
        </p:nvSpPr>
        <p:spPr>
          <a:xfrm>
            <a:off x="4309267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Oval 369">
            <a:extLst>
              <a:ext uri="{FF2B5EF4-FFF2-40B4-BE49-F238E27FC236}">
                <a16:creationId xmlns:a16="http://schemas.microsoft.com/office/drawing/2014/main" id="{F32DC35A-7113-154D-A86B-CD5CCDB6A452}"/>
              </a:ext>
            </a:extLst>
          </p:cNvPr>
          <p:cNvSpPr/>
          <p:nvPr/>
        </p:nvSpPr>
        <p:spPr>
          <a:xfrm>
            <a:off x="4363096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1" name="Rectangle 370">
            <a:extLst>
              <a:ext uri="{FF2B5EF4-FFF2-40B4-BE49-F238E27FC236}">
                <a16:creationId xmlns:a16="http://schemas.microsoft.com/office/drawing/2014/main" id="{C86CA04E-718C-EF42-8159-32354AC0E79F}"/>
              </a:ext>
            </a:extLst>
          </p:cNvPr>
          <p:cNvSpPr/>
          <p:nvPr/>
        </p:nvSpPr>
        <p:spPr>
          <a:xfrm>
            <a:off x="3932520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Oval 371">
            <a:extLst>
              <a:ext uri="{FF2B5EF4-FFF2-40B4-BE49-F238E27FC236}">
                <a16:creationId xmlns:a16="http://schemas.microsoft.com/office/drawing/2014/main" id="{C2F994AF-DC63-1242-8D2D-1F206294746B}"/>
              </a:ext>
            </a:extLst>
          </p:cNvPr>
          <p:cNvSpPr/>
          <p:nvPr/>
        </p:nvSpPr>
        <p:spPr>
          <a:xfrm>
            <a:off x="3986349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3" name="Rectangle 372">
            <a:extLst>
              <a:ext uri="{FF2B5EF4-FFF2-40B4-BE49-F238E27FC236}">
                <a16:creationId xmlns:a16="http://schemas.microsoft.com/office/drawing/2014/main" id="{53C2F20A-C3A2-7B4B-AA95-649FC3428B54}"/>
              </a:ext>
            </a:extLst>
          </p:cNvPr>
          <p:cNvSpPr/>
          <p:nvPr/>
        </p:nvSpPr>
        <p:spPr>
          <a:xfrm>
            <a:off x="4309267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Oval 373">
            <a:extLst>
              <a:ext uri="{FF2B5EF4-FFF2-40B4-BE49-F238E27FC236}">
                <a16:creationId xmlns:a16="http://schemas.microsoft.com/office/drawing/2014/main" id="{2FD54A05-371C-E041-A061-0469BCD1C532}"/>
              </a:ext>
            </a:extLst>
          </p:cNvPr>
          <p:cNvSpPr/>
          <p:nvPr/>
        </p:nvSpPr>
        <p:spPr>
          <a:xfrm>
            <a:off x="4363096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5" name="Rectangle 374">
            <a:extLst>
              <a:ext uri="{FF2B5EF4-FFF2-40B4-BE49-F238E27FC236}">
                <a16:creationId xmlns:a16="http://schemas.microsoft.com/office/drawing/2014/main" id="{CD8740C2-23FA-6F42-BF18-4808EDDA886E}"/>
              </a:ext>
            </a:extLst>
          </p:cNvPr>
          <p:cNvSpPr/>
          <p:nvPr/>
        </p:nvSpPr>
        <p:spPr>
          <a:xfrm>
            <a:off x="3932520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Oval 375">
            <a:extLst>
              <a:ext uri="{FF2B5EF4-FFF2-40B4-BE49-F238E27FC236}">
                <a16:creationId xmlns:a16="http://schemas.microsoft.com/office/drawing/2014/main" id="{8F698EC5-9F8F-974C-AC54-F8E004FA19A7}"/>
              </a:ext>
            </a:extLst>
          </p:cNvPr>
          <p:cNvSpPr/>
          <p:nvPr/>
        </p:nvSpPr>
        <p:spPr>
          <a:xfrm>
            <a:off x="3986349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7" name="Rectangle 376">
            <a:extLst>
              <a:ext uri="{FF2B5EF4-FFF2-40B4-BE49-F238E27FC236}">
                <a16:creationId xmlns:a16="http://schemas.microsoft.com/office/drawing/2014/main" id="{CA13BE83-3BCB-FD4C-A8E3-0ABE5AFD5086}"/>
              </a:ext>
            </a:extLst>
          </p:cNvPr>
          <p:cNvSpPr/>
          <p:nvPr/>
        </p:nvSpPr>
        <p:spPr>
          <a:xfrm>
            <a:off x="4309267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Oval 377">
            <a:extLst>
              <a:ext uri="{FF2B5EF4-FFF2-40B4-BE49-F238E27FC236}">
                <a16:creationId xmlns:a16="http://schemas.microsoft.com/office/drawing/2014/main" id="{32FCECBB-B4C9-6640-B400-CAD33BF929C3}"/>
              </a:ext>
            </a:extLst>
          </p:cNvPr>
          <p:cNvSpPr/>
          <p:nvPr/>
        </p:nvSpPr>
        <p:spPr>
          <a:xfrm>
            <a:off x="4363096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81F3E657-7B46-9242-8611-01CB97D16AD6}"/>
              </a:ext>
            </a:extLst>
          </p:cNvPr>
          <p:cNvSpPr/>
          <p:nvPr/>
        </p:nvSpPr>
        <p:spPr>
          <a:xfrm>
            <a:off x="3932520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Oval 379">
            <a:extLst>
              <a:ext uri="{FF2B5EF4-FFF2-40B4-BE49-F238E27FC236}">
                <a16:creationId xmlns:a16="http://schemas.microsoft.com/office/drawing/2014/main" id="{CA7E2428-CB91-254B-83E2-BE18224C913A}"/>
              </a:ext>
            </a:extLst>
          </p:cNvPr>
          <p:cNvSpPr/>
          <p:nvPr/>
        </p:nvSpPr>
        <p:spPr>
          <a:xfrm>
            <a:off x="3986349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1" name="Rectangle 380">
            <a:extLst>
              <a:ext uri="{FF2B5EF4-FFF2-40B4-BE49-F238E27FC236}">
                <a16:creationId xmlns:a16="http://schemas.microsoft.com/office/drawing/2014/main" id="{B382A3B1-F6FA-B343-868A-2C3C76971786}"/>
              </a:ext>
            </a:extLst>
          </p:cNvPr>
          <p:cNvSpPr/>
          <p:nvPr/>
        </p:nvSpPr>
        <p:spPr>
          <a:xfrm>
            <a:off x="4309267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2" name="Oval 381">
            <a:extLst>
              <a:ext uri="{FF2B5EF4-FFF2-40B4-BE49-F238E27FC236}">
                <a16:creationId xmlns:a16="http://schemas.microsoft.com/office/drawing/2014/main" id="{C5BDD984-74EB-144C-9E40-F5AA7B1D8F5E}"/>
              </a:ext>
            </a:extLst>
          </p:cNvPr>
          <p:cNvSpPr/>
          <p:nvPr/>
        </p:nvSpPr>
        <p:spPr>
          <a:xfrm>
            <a:off x="4363096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4" name="Rectangle 383">
            <a:extLst>
              <a:ext uri="{FF2B5EF4-FFF2-40B4-BE49-F238E27FC236}">
                <a16:creationId xmlns:a16="http://schemas.microsoft.com/office/drawing/2014/main" id="{7F4ADE96-31AF-9546-949B-A68308DD8C10}"/>
              </a:ext>
            </a:extLst>
          </p:cNvPr>
          <p:cNvSpPr/>
          <p:nvPr/>
        </p:nvSpPr>
        <p:spPr>
          <a:xfrm>
            <a:off x="4853481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5" name="Oval 384">
            <a:extLst>
              <a:ext uri="{FF2B5EF4-FFF2-40B4-BE49-F238E27FC236}">
                <a16:creationId xmlns:a16="http://schemas.microsoft.com/office/drawing/2014/main" id="{E265D6F0-B281-BD47-9D49-ADE8EC452B20}"/>
              </a:ext>
            </a:extLst>
          </p:cNvPr>
          <p:cNvSpPr/>
          <p:nvPr/>
        </p:nvSpPr>
        <p:spPr>
          <a:xfrm>
            <a:off x="4907310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6" name="Rectangle 385">
            <a:extLst>
              <a:ext uri="{FF2B5EF4-FFF2-40B4-BE49-F238E27FC236}">
                <a16:creationId xmlns:a16="http://schemas.microsoft.com/office/drawing/2014/main" id="{EB2D6FE2-5CB5-5E48-8370-21E3AEB7BA8F}"/>
              </a:ext>
            </a:extLst>
          </p:cNvPr>
          <p:cNvSpPr/>
          <p:nvPr/>
        </p:nvSpPr>
        <p:spPr>
          <a:xfrm>
            <a:off x="5230228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Oval 386">
            <a:extLst>
              <a:ext uri="{FF2B5EF4-FFF2-40B4-BE49-F238E27FC236}">
                <a16:creationId xmlns:a16="http://schemas.microsoft.com/office/drawing/2014/main" id="{044A9D6A-2864-FB48-B1DC-30DD0D443A9F}"/>
              </a:ext>
            </a:extLst>
          </p:cNvPr>
          <p:cNvSpPr/>
          <p:nvPr/>
        </p:nvSpPr>
        <p:spPr>
          <a:xfrm>
            <a:off x="5284057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8" name="Rectangle 387">
            <a:extLst>
              <a:ext uri="{FF2B5EF4-FFF2-40B4-BE49-F238E27FC236}">
                <a16:creationId xmlns:a16="http://schemas.microsoft.com/office/drawing/2014/main" id="{D37F1346-3488-9A4D-B000-0FA19100A7B1}"/>
              </a:ext>
            </a:extLst>
          </p:cNvPr>
          <p:cNvSpPr/>
          <p:nvPr/>
        </p:nvSpPr>
        <p:spPr>
          <a:xfrm>
            <a:off x="4853481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Oval 389">
            <a:extLst>
              <a:ext uri="{FF2B5EF4-FFF2-40B4-BE49-F238E27FC236}">
                <a16:creationId xmlns:a16="http://schemas.microsoft.com/office/drawing/2014/main" id="{D60BAB93-0537-C841-BB67-909A7CE40D3E}"/>
              </a:ext>
            </a:extLst>
          </p:cNvPr>
          <p:cNvSpPr/>
          <p:nvPr/>
        </p:nvSpPr>
        <p:spPr>
          <a:xfrm>
            <a:off x="4907310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1" name="Rectangle 390">
            <a:extLst>
              <a:ext uri="{FF2B5EF4-FFF2-40B4-BE49-F238E27FC236}">
                <a16:creationId xmlns:a16="http://schemas.microsoft.com/office/drawing/2014/main" id="{BB4947FB-4EBE-014E-AFE8-28908B5CCB82}"/>
              </a:ext>
            </a:extLst>
          </p:cNvPr>
          <p:cNvSpPr/>
          <p:nvPr/>
        </p:nvSpPr>
        <p:spPr>
          <a:xfrm>
            <a:off x="5230228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3" name="Rectangle 392">
            <a:extLst>
              <a:ext uri="{FF2B5EF4-FFF2-40B4-BE49-F238E27FC236}">
                <a16:creationId xmlns:a16="http://schemas.microsoft.com/office/drawing/2014/main" id="{BBD3676A-0534-8E4A-AFFC-10EAB2EB12E5}"/>
              </a:ext>
            </a:extLst>
          </p:cNvPr>
          <p:cNvSpPr/>
          <p:nvPr/>
        </p:nvSpPr>
        <p:spPr>
          <a:xfrm>
            <a:off x="4853481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4" name="Oval 393">
            <a:extLst>
              <a:ext uri="{FF2B5EF4-FFF2-40B4-BE49-F238E27FC236}">
                <a16:creationId xmlns:a16="http://schemas.microsoft.com/office/drawing/2014/main" id="{311BF7E9-8239-E243-B392-6E41740CAD3A}"/>
              </a:ext>
            </a:extLst>
          </p:cNvPr>
          <p:cNvSpPr/>
          <p:nvPr/>
        </p:nvSpPr>
        <p:spPr>
          <a:xfrm>
            <a:off x="4907310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5" name="Rectangle 394">
            <a:extLst>
              <a:ext uri="{FF2B5EF4-FFF2-40B4-BE49-F238E27FC236}">
                <a16:creationId xmlns:a16="http://schemas.microsoft.com/office/drawing/2014/main" id="{58F77D52-8ADC-AA41-AED0-C10715DEE67E}"/>
              </a:ext>
            </a:extLst>
          </p:cNvPr>
          <p:cNvSpPr/>
          <p:nvPr/>
        </p:nvSpPr>
        <p:spPr>
          <a:xfrm>
            <a:off x="5230228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7" name="Rectangle 396">
            <a:extLst>
              <a:ext uri="{FF2B5EF4-FFF2-40B4-BE49-F238E27FC236}">
                <a16:creationId xmlns:a16="http://schemas.microsoft.com/office/drawing/2014/main" id="{D9EDB721-D58F-2A47-AB5C-E4DBAC82879E}"/>
              </a:ext>
            </a:extLst>
          </p:cNvPr>
          <p:cNvSpPr/>
          <p:nvPr/>
        </p:nvSpPr>
        <p:spPr>
          <a:xfrm>
            <a:off x="4853481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8" name="Oval 397">
            <a:extLst>
              <a:ext uri="{FF2B5EF4-FFF2-40B4-BE49-F238E27FC236}">
                <a16:creationId xmlns:a16="http://schemas.microsoft.com/office/drawing/2014/main" id="{86EE5FE0-0279-FF4B-9164-B5A2AC4F08FE}"/>
              </a:ext>
            </a:extLst>
          </p:cNvPr>
          <p:cNvSpPr/>
          <p:nvPr/>
        </p:nvSpPr>
        <p:spPr>
          <a:xfrm>
            <a:off x="4907310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9" name="Rectangle 398">
            <a:extLst>
              <a:ext uri="{FF2B5EF4-FFF2-40B4-BE49-F238E27FC236}">
                <a16:creationId xmlns:a16="http://schemas.microsoft.com/office/drawing/2014/main" id="{CBD2FFB7-6E27-0D4F-A36C-8542C0A5598A}"/>
              </a:ext>
            </a:extLst>
          </p:cNvPr>
          <p:cNvSpPr/>
          <p:nvPr/>
        </p:nvSpPr>
        <p:spPr>
          <a:xfrm>
            <a:off x="5230228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1" name="Rectangle 400">
            <a:extLst>
              <a:ext uri="{FF2B5EF4-FFF2-40B4-BE49-F238E27FC236}">
                <a16:creationId xmlns:a16="http://schemas.microsoft.com/office/drawing/2014/main" id="{EC8B25D8-B336-7542-8FA7-8BC532CD67D8}"/>
              </a:ext>
            </a:extLst>
          </p:cNvPr>
          <p:cNvSpPr/>
          <p:nvPr/>
        </p:nvSpPr>
        <p:spPr>
          <a:xfrm>
            <a:off x="4853481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2" name="Oval 401">
            <a:extLst>
              <a:ext uri="{FF2B5EF4-FFF2-40B4-BE49-F238E27FC236}">
                <a16:creationId xmlns:a16="http://schemas.microsoft.com/office/drawing/2014/main" id="{63B3E2D8-B23E-1742-9C70-78B80E3FC0D6}"/>
              </a:ext>
            </a:extLst>
          </p:cNvPr>
          <p:cNvSpPr/>
          <p:nvPr/>
        </p:nvSpPr>
        <p:spPr>
          <a:xfrm>
            <a:off x="4907310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3" name="Rectangle 402">
            <a:extLst>
              <a:ext uri="{FF2B5EF4-FFF2-40B4-BE49-F238E27FC236}">
                <a16:creationId xmlns:a16="http://schemas.microsoft.com/office/drawing/2014/main" id="{405F3A5E-7DF8-BD4B-957C-9C31705E6FC5}"/>
              </a:ext>
            </a:extLst>
          </p:cNvPr>
          <p:cNvSpPr/>
          <p:nvPr/>
        </p:nvSpPr>
        <p:spPr>
          <a:xfrm>
            <a:off x="5230228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8" name="Rectangle 757">
            <a:extLst>
              <a:ext uri="{FF2B5EF4-FFF2-40B4-BE49-F238E27FC236}">
                <a16:creationId xmlns:a16="http://schemas.microsoft.com/office/drawing/2014/main" id="{B7F61BC1-0965-8241-A57F-306DE950548B}"/>
              </a:ext>
            </a:extLst>
          </p:cNvPr>
          <p:cNvSpPr/>
          <p:nvPr/>
        </p:nvSpPr>
        <p:spPr>
          <a:xfrm>
            <a:off x="278520" y="603398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9" name="Oval 758">
            <a:extLst>
              <a:ext uri="{FF2B5EF4-FFF2-40B4-BE49-F238E27FC236}">
                <a16:creationId xmlns:a16="http://schemas.microsoft.com/office/drawing/2014/main" id="{EEB40A3A-1A4F-AA42-B506-F01D725D3BF9}"/>
              </a:ext>
            </a:extLst>
          </p:cNvPr>
          <p:cNvSpPr/>
          <p:nvPr/>
        </p:nvSpPr>
        <p:spPr>
          <a:xfrm>
            <a:off x="332349" y="608780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0" name="Rectangle 759">
            <a:extLst>
              <a:ext uri="{FF2B5EF4-FFF2-40B4-BE49-F238E27FC236}">
                <a16:creationId xmlns:a16="http://schemas.microsoft.com/office/drawing/2014/main" id="{50733679-8790-BC4E-83E4-6E65A7665C80}"/>
              </a:ext>
            </a:extLst>
          </p:cNvPr>
          <p:cNvSpPr/>
          <p:nvPr/>
        </p:nvSpPr>
        <p:spPr>
          <a:xfrm>
            <a:off x="655267" y="603398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1" name="Oval 760">
            <a:extLst>
              <a:ext uri="{FF2B5EF4-FFF2-40B4-BE49-F238E27FC236}">
                <a16:creationId xmlns:a16="http://schemas.microsoft.com/office/drawing/2014/main" id="{54B3D214-B52C-C547-BECE-8AFF0F54B2E7}"/>
              </a:ext>
            </a:extLst>
          </p:cNvPr>
          <p:cNvSpPr/>
          <p:nvPr/>
        </p:nvSpPr>
        <p:spPr>
          <a:xfrm>
            <a:off x="709096" y="608780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2" name="Rectangle 761">
            <a:extLst>
              <a:ext uri="{FF2B5EF4-FFF2-40B4-BE49-F238E27FC236}">
                <a16:creationId xmlns:a16="http://schemas.microsoft.com/office/drawing/2014/main" id="{823741FD-05BF-EA4D-B928-99728796A5CA}"/>
              </a:ext>
            </a:extLst>
          </p:cNvPr>
          <p:cNvSpPr/>
          <p:nvPr/>
        </p:nvSpPr>
        <p:spPr>
          <a:xfrm>
            <a:off x="278520" y="641072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3" name="Oval 762">
            <a:extLst>
              <a:ext uri="{FF2B5EF4-FFF2-40B4-BE49-F238E27FC236}">
                <a16:creationId xmlns:a16="http://schemas.microsoft.com/office/drawing/2014/main" id="{BC7FB318-DA8E-2A46-932D-1C71D32D9887}"/>
              </a:ext>
            </a:extLst>
          </p:cNvPr>
          <p:cNvSpPr/>
          <p:nvPr/>
        </p:nvSpPr>
        <p:spPr>
          <a:xfrm>
            <a:off x="332349" y="646454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4" name="Rectangle 763">
            <a:extLst>
              <a:ext uri="{FF2B5EF4-FFF2-40B4-BE49-F238E27FC236}">
                <a16:creationId xmlns:a16="http://schemas.microsoft.com/office/drawing/2014/main" id="{59992E64-EA8C-E840-8765-6D2C2257C164}"/>
              </a:ext>
            </a:extLst>
          </p:cNvPr>
          <p:cNvSpPr/>
          <p:nvPr/>
        </p:nvSpPr>
        <p:spPr>
          <a:xfrm>
            <a:off x="655267" y="641072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5" name="Oval 764">
            <a:extLst>
              <a:ext uri="{FF2B5EF4-FFF2-40B4-BE49-F238E27FC236}">
                <a16:creationId xmlns:a16="http://schemas.microsoft.com/office/drawing/2014/main" id="{D475229C-3534-2041-A26B-2A117905D243}"/>
              </a:ext>
            </a:extLst>
          </p:cNvPr>
          <p:cNvSpPr/>
          <p:nvPr/>
        </p:nvSpPr>
        <p:spPr>
          <a:xfrm>
            <a:off x="709096" y="646454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6" name="Rectangle 765">
            <a:extLst>
              <a:ext uri="{FF2B5EF4-FFF2-40B4-BE49-F238E27FC236}">
                <a16:creationId xmlns:a16="http://schemas.microsoft.com/office/drawing/2014/main" id="{B9D85149-64F1-2341-A9D4-CA04E3E26827}"/>
              </a:ext>
            </a:extLst>
          </p:cNvPr>
          <p:cNvSpPr/>
          <p:nvPr/>
        </p:nvSpPr>
        <p:spPr>
          <a:xfrm>
            <a:off x="278520" y="678747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7" name="Oval 766">
            <a:extLst>
              <a:ext uri="{FF2B5EF4-FFF2-40B4-BE49-F238E27FC236}">
                <a16:creationId xmlns:a16="http://schemas.microsoft.com/office/drawing/2014/main" id="{4065BBA4-2C3E-1946-ACB0-2BBE8AB26DFC}"/>
              </a:ext>
            </a:extLst>
          </p:cNvPr>
          <p:cNvSpPr/>
          <p:nvPr/>
        </p:nvSpPr>
        <p:spPr>
          <a:xfrm>
            <a:off x="332349" y="684129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8" name="Rectangle 767">
            <a:extLst>
              <a:ext uri="{FF2B5EF4-FFF2-40B4-BE49-F238E27FC236}">
                <a16:creationId xmlns:a16="http://schemas.microsoft.com/office/drawing/2014/main" id="{B8FDBB25-A007-854F-974F-BC20BA4634C4}"/>
              </a:ext>
            </a:extLst>
          </p:cNvPr>
          <p:cNvSpPr/>
          <p:nvPr/>
        </p:nvSpPr>
        <p:spPr>
          <a:xfrm>
            <a:off x="655267" y="678747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9" name="Oval 768">
            <a:extLst>
              <a:ext uri="{FF2B5EF4-FFF2-40B4-BE49-F238E27FC236}">
                <a16:creationId xmlns:a16="http://schemas.microsoft.com/office/drawing/2014/main" id="{BFA9AF98-C874-3F4C-A787-FB894936FE4F}"/>
              </a:ext>
            </a:extLst>
          </p:cNvPr>
          <p:cNvSpPr/>
          <p:nvPr/>
        </p:nvSpPr>
        <p:spPr>
          <a:xfrm>
            <a:off x="709096" y="684129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0" name="Rectangle 769">
            <a:extLst>
              <a:ext uri="{FF2B5EF4-FFF2-40B4-BE49-F238E27FC236}">
                <a16:creationId xmlns:a16="http://schemas.microsoft.com/office/drawing/2014/main" id="{AF46B65C-A150-5F44-8716-1039BD343F69}"/>
              </a:ext>
            </a:extLst>
          </p:cNvPr>
          <p:cNvSpPr/>
          <p:nvPr/>
        </p:nvSpPr>
        <p:spPr>
          <a:xfrm>
            <a:off x="278520" y="716422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1" name="Oval 770">
            <a:extLst>
              <a:ext uri="{FF2B5EF4-FFF2-40B4-BE49-F238E27FC236}">
                <a16:creationId xmlns:a16="http://schemas.microsoft.com/office/drawing/2014/main" id="{8C74C48E-EAEA-594B-95AA-86ED94B1654B}"/>
              </a:ext>
            </a:extLst>
          </p:cNvPr>
          <p:cNvSpPr/>
          <p:nvPr/>
        </p:nvSpPr>
        <p:spPr>
          <a:xfrm>
            <a:off x="332349" y="721804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2" name="Rectangle 771">
            <a:extLst>
              <a:ext uri="{FF2B5EF4-FFF2-40B4-BE49-F238E27FC236}">
                <a16:creationId xmlns:a16="http://schemas.microsoft.com/office/drawing/2014/main" id="{52A46735-16C1-1744-827F-6913FF5F1ADD}"/>
              </a:ext>
            </a:extLst>
          </p:cNvPr>
          <p:cNvSpPr/>
          <p:nvPr/>
        </p:nvSpPr>
        <p:spPr>
          <a:xfrm>
            <a:off x="655267" y="716422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3" name="Oval 772">
            <a:extLst>
              <a:ext uri="{FF2B5EF4-FFF2-40B4-BE49-F238E27FC236}">
                <a16:creationId xmlns:a16="http://schemas.microsoft.com/office/drawing/2014/main" id="{80545639-B264-484A-B34B-5C1CA48A6A26}"/>
              </a:ext>
            </a:extLst>
          </p:cNvPr>
          <p:cNvSpPr/>
          <p:nvPr/>
        </p:nvSpPr>
        <p:spPr>
          <a:xfrm>
            <a:off x="709096" y="721804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4" name="Rectangle 773">
            <a:extLst>
              <a:ext uri="{FF2B5EF4-FFF2-40B4-BE49-F238E27FC236}">
                <a16:creationId xmlns:a16="http://schemas.microsoft.com/office/drawing/2014/main" id="{527A3E72-7C86-D64C-BB43-4954E477029D}"/>
              </a:ext>
            </a:extLst>
          </p:cNvPr>
          <p:cNvSpPr/>
          <p:nvPr/>
        </p:nvSpPr>
        <p:spPr>
          <a:xfrm>
            <a:off x="278520" y="75388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5" name="Oval 774">
            <a:extLst>
              <a:ext uri="{FF2B5EF4-FFF2-40B4-BE49-F238E27FC236}">
                <a16:creationId xmlns:a16="http://schemas.microsoft.com/office/drawing/2014/main" id="{B7B7459C-C230-2742-9D94-7F47A532B232}"/>
              </a:ext>
            </a:extLst>
          </p:cNvPr>
          <p:cNvSpPr/>
          <p:nvPr/>
        </p:nvSpPr>
        <p:spPr>
          <a:xfrm>
            <a:off x="332349" y="75926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6" name="Rectangle 775">
            <a:extLst>
              <a:ext uri="{FF2B5EF4-FFF2-40B4-BE49-F238E27FC236}">
                <a16:creationId xmlns:a16="http://schemas.microsoft.com/office/drawing/2014/main" id="{0B83F470-756D-DF49-AE36-6C5CBEE65544}"/>
              </a:ext>
            </a:extLst>
          </p:cNvPr>
          <p:cNvSpPr/>
          <p:nvPr/>
        </p:nvSpPr>
        <p:spPr>
          <a:xfrm>
            <a:off x="655267" y="75388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7" name="Oval 776">
            <a:extLst>
              <a:ext uri="{FF2B5EF4-FFF2-40B4-BE49-F238E27FC236}">
                <a16:creationId xmlns:a16="http://schemas.microsoft.com/office/drawing/2014/main" id="{C8BE7F03-E20B-024D-A0F8-AF29BC17FAF0}"/>
              </a:ext>
            </a:extLst>
          </p:cNvPr>
          <p:cNvSpPr/>
          <p:nvPr/>
        </p:nvSpPr>
        <p:spPr>
          <a:xfrm>
            <a:off x="709096" y="75926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1" name="Rectangle 630">
            <a:extLst>
              <a:ext uri="{FF2B5EF4-FFF2-40B4-BE49-F238E27FC236}">
                <a16:creationId xmlns:a16="http://schemas.microsoft.com/office/drawing/2014/main" id="{3291414E-609A-FD4C-B2E4-E9010288A94E}"/>
              </a:ext>
            </a:extLst>
          </p:cNvPr>
          <p:cNvSpPr/>
          <p:nvPr/>
        </p:nvSpPr>
        <p:spPr>
          <a:xfrm>
            <a:off x="2543255" y="4965632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62</a:t>
            </a:r>
          </a:p>
        </p:txBody>
      </p:sp>
      <p:sp>
        <p:nvSpPr>
          <p:cNvPr id="738" name="Rectangle 737">
            <a:extLst>
              <a:ext uri="{FF2B5EF4-FFF2-40B4-BE49-F238E27FC236}">
                <a16:creationId xmlns:a16="http://schemas.microsoft.com/office/drawing/2014/main" id="{ACC1BE61-E54D-5E4A-B3DF-F2FAC00292AF}"/>
              </a:ext>
            </a:extLst>
          </p:cNvPr>
          <p:cNvSpPr/>
          <p:nvPr/>
        </p:nvSpPr>
        <p:spPr>
          <a:xfrm>
            <a:off x="1192289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9" name="Oval 738">
            <a:extLst>
              <a:ext uri="{FF2B5EF4-FFF2-40B4-BE49-F238E27FC236}">
                <a16:creationId xmlns:a16="http://schemas.microsoft.com/office/drawing/2014/main" id="{BF5601EF-2276-2C4B-B44F-0937E478E2BB}"/>
              </a:ext>
            </a:extLst>
          </p:cNvPr>
          <p:cNvSpPr/>
          <p:nvPr/>
        </p:nvSpPr>
        <p:spPr>
          <a:xfrm>
            <a:off x="1246118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0" name="Rectangle 739">
            <a:extLst>
              <a:ext uri="{FF2B5EF4-FFF2-40B4-BE49-F238E27FC236}">
                <a16:creationId xmlns:a16="http://schemas.microsoft.com/office/drawing/2014/main" id="{94C21A66-6B4B-944D-9C6B-3C39C4E3F254}"/>
              </a:ext>
            </a:extLst>
          </p:cNvPr>
          <p:cNvSpPr/>
          <p:nvPr/>
        </p:nvSpPr>
        <p:spPr>
          <a:xfrm>
            <a:off x="1569036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1" name="Oval 740">
            <a:extLst>
              <a:ext uri="{FF2B5EF4-FFF2-40B4-BE49-F238E27FC236}">
                <a16:creationId xmlns:a16="http://schemas.microsoft.com/office/drawing/2014/main" id="{1DEE9609-B770-DE4F-A7C2-91ED1598A852}"/>
              </a:ext>
            </a:extLst>
          </p:cNvPr>
          <p:cNvSpPr/>
          <p:nvPr/>
        </p:nvSpPr>
        <p:spPr>
          <a:xfrm>
            <a:off x="1622865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2" name="Rectangle 741">
            <a:extLst>
              <a:ext uri="{FF2B5EF4-FFF2-40B4-BE49-F238E27FC236}">
                <a16:creationId xmlns:a16="http://schemas.microsoft.com/office/drawing/2014/main" id="{80AFDA09-86E7-EA41-8CB0-10AF385D630E}"/>
              </a:ext>
            </a:extLst>
          </p:cNvPr>
          <p:cNvSpPr/>
          <p:nvPr/>
        </p:nvSpPr>
        <p:spPr>
          <a:xfrm>
            <a:off x="1192289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3" name="Oval 742">
            <a:extLst>
              <a:ext uri="{FF2B5EF4-FFF2-40B4-BE49-F238E27FC236}">
                <a16:creationId xmlns:a16="http://schemas.microsoft.com/office/drawing/2014/main" id="{0823B7E3-8C10-264A-B3A2-E29013527EFE}"/>
              </a:ext>
            </a:extLst>
          </p:cNvPr>
          <p:cNvSpPr/>
          <p:nvPr/>
        </p:nvSpPr>
        <p:spPr>
          <a:xfrm>
            <a:off x="1246118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4" name="Rectangle 743">
            <a:extLst>
              <a:ext uri="{FF2B5EF4-FFF2-40B4-BE49-F238E27FC236}">
                <a16:creationId xmlns:a16="http://schemas.microsoft.com/office/drawing/2014/main" id="{20CEE5B2-D678-9942-9413-A877B455919C}"/>
              </a:ext>
            </a:extLst>
          </p:cNvPr>
          <p:cNvSpPr/>
          <p:nvPr/>
        </p:nvSpPr>
        <p:spPr>
          <a:xfrm>
            <a:off x="1569036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5" name="Oval 744">
            <a:extLst>
              <a:ext uri="{FF2B5EF4-FFF2-40B4-BE49-F238E27FC236}">
                <a16:creationId xmlns:a16="http://schemas.microsoft.com/office/drawing/2014/main" id="{079211E2-86D4-5442-85E6-1A99094A4E24}"/>
              </a:ext>
            </a:extLst>
          </p:cNvPr>
          <p:cNvSpPr/>
          <p:nvPr/>
        </p:nvSpPr>
        <p:spPr>
          <a:xfrm>
            <a:off x="1622865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6" name="Rectangle 745">
            <a:extLst>
              <a:ext uri="{FF2B5EF4-FFF2-40B4-BE49-F238E27FC236}">
                <a16:creationId xmlns:a16="http://schemas.microsoft.com/office/drawing/2014/main" id="{0B28609C-3724-EF4C-BC9B-642C5CFD89EB}"/>
              </a:ext>
            </a:extLst>
          </p:cNvPr>
          <p:cNvSpPr/>
          <p:nvPr/>
        </p:nvSpPr>
        <p:spPr>
          <a:xfrm>
            <a:off x="1192289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7" name="Oval 746">
            <a:extLst>
              <a:ext uri="{FF2B5EF4-FFF2-40B4-BE49-F238E27FC236}">
                <a16:creationId xmlns:a16="http://schemas.microsoft.com/office/drawing/2014/main" id="{7705C1CD-8923-0140-A91F-94093A6B3E85}"/>
              </a:ext>
            </a:extLst>
          </p:cNvPr>
          <p:cNvSpPr/>
          <p:nvPr/>
        </p:nvSpPr>
        <p:spPr>
          <a:xfrm>
            <a:off x="1246118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8" name="Rectangle 747">
            <a:extLst>
              <a:ext uri="{FF2B5EF4-FFF2-40B4-BE49-F238E27FC236}">
                <a16:creationId xmlns:a16="http://schemas.microsoft.com/office/drawing/2014/main" id="{C5149F2B-19AD-3C41-8AE6-BA82C663E961}"/>
              </a:ext>
            </a:extLst>
          </p:cNvPr>
          <p:cNvSpPr/>
          <p:nvPr/>
        </p:nvSpPr>
        <p:spPr>
          <a:xfrm>
            <a:off x="1569036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9" name="Oval 748">
            <a:extLst>
              <a:ext uri="{FF2B5EF4-FFF2-40B4-BE49-F238E27FC236}">
                <a16:creationId xmlns:a16="http://schemas.microsoft.com/office/drawing/2014/main" id="{E403A405-EB28-A745-947A-F6135B5AE64D}"/>
              </a:ext>
            </a:extLst>
          </p:cNvPr>
          <p:cNvSpPr/>
          <p:nvPr/>
        </p:nvSpPr>
        <p:spPr>
          <a:xfrm>
            <a:off x="1622865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0" name="Rectangle 749">
            <a:extLst>
              <a:ext uri="{FF2B5EF4-FFF2-40B4-BE49-F238E27FC236}">
                <a16:creationId xmlns:a16="http://schemas.microsoft.com/office/drawing/2014/main" id="{3A7E9992-BF2A-4C45-83FD-E7B5E0A57533}"/>
              </a:ext>
            </a:extLst>
          </p:cNvPr>
          <p:cNvSpPr/>
          <p:nvPr/>
        </p:nvSpPr>
        <p:spPr>
          <a:xfrm>
            <a:off x="1192289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1" name="Oval 750">
            <a:extLst>
              <a:ext uri="{FF2B5EF4-FFF2-40B4-BE49-F238E27FC236}">
                <a16:creationId xmlns:a16="http://schemas.microsoft.com/office/drawing/2014/main" id="{449B18D6-19F6-454F-A4B9-597B7175DA99}"/>
              </a:ext>
            </a:extLst>
          </p:cNvPr>
          <p:cNvSpPr/>
          <p:nvPr/>
        </p:nvSpPr>
        <p:spPr>
          <a:xfrm>
            <a:off x="1246118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2" name="Rectangle 751">
            <a:extLst>
              <a:ext uri="{FF2B5EF4-FFF2-40B4-BE49-F238E27FC236}">
                <a16:creationId xmlns:a16="http://schemas.microsoft.com/office/drawing/2014/main" id="{9C8E1312-D715-2540-A12C-EDE94AEEFA90}"/>
              </a:ext>
            </a:extLst>
          </p:cNvPr>
          <p:cNvSpPr/>
          <p:nvPr/>
        </p:nvSpPr>
        <p:spPr>
          <a:xfrm>
            <a:off x="1569036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3" name="Oval 752">
            <a:extLst>
              <a:ext uri="{FF2B5EF4-FFF2-40B4-BE49-F238E27FC236}">
                <a16:creationId xmlns:a16="http://schemas.microsoft.com/office/drawing/2014/main" id="{8C6FBF2A-F489-CC4B-B73C-6C5316714B66}"/>
              </a:ext>
            </a:extLst>
          </p:cNvPr>
          <p:cNvSpPr/>
          <p:nvPr/>
        </p:nvSpPr>
        <p:spPr>
          <a:xfrm>
            <a:off x="1622865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4" name="Rectangle 753">
            <a:extLst>
              <a:ext uri="{FF2B5EF4-FFF2-40B4-BE49-F238E27FC236}">
                <a16:creationId xmlns:a16="http://schemas.microsoft.com/office/drawing/2014/main" id="{3C68707D-1C0B-6141-9368-0BC115D70421}"/>
              </a:ext>
            </a:extLst>
          </p:cNvPr>
          <p:cNvSpPr/>
          <p:nvPr/>
        </p:nvSpPr>
        <p:spPr>
          <a:xfrm>
            <a:off x="1192289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5" name="Oval 754">
            <a:extLst>
              <a:ext uri="{FF2B5EF4-FFF2-40B4-BE49-F238E27FC236}">
                <a16:creationId xmlns:a16="http://schemas.microsoft.com/office/drawing/2014/main" id="{F557DBEA-9BDE-7E43-BA2E-9548C90399CB}"/>
              </a:ext>
            </a:extLst>
          </p:cNvPr>
          <p:cNvSpPr/>
          <p:nvPr/>
        </p:nvSpPr>
        <p:spPr>
          <a:xfrm>
            <a:off x="1246118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6" name="Rectangle 755">
            <a:extLst>
              <a:ext uri="{FF2B5EF4-FFF2-40B4-BE49-F238E27FC236}">
                <a16:creationId xmlns:a16="http://schemas.microsoft.com/office/drawing/2014/main" id="{11239386-D050-0F4D-9B62-D3AF38AA07F3}"/>
              </a:ext>
            </a:extLst>
          </p:cNvPr>
          <p:cNvSpPr/>
          <p:nvPr/>
        </p:nvSpPr>
        <p:spPr>
          <a:xfrm>
            <a:off x="1569036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7" name="Oval 756">
            <a:extLst>
              <a:ext uri="{FF2B5EF4-FFF2-40B4-BE49-F238E27FC236}">
                <a16:creationId xmlns:a16="http://schemas.microsoft.com/office/drawing/2014/main" id="{CD61B98F-1793-7A4E-B48C-1DD045B8A6C6}"/>
              </a:ext>
            </a:extLst>
          </p:cNvPr>
          <p:cNvSpPr/>
          <p:nvPr/>
        </p:nvSpPr>
        <p:spPr>
          <a:xfrm>
            <a:off x="1622865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8" name="Rectangle 717">
            <a:extLst>
              <a:ext uri="{FF2B5EF4-FFF2-40B4-BE49-F238E27FC236}">
                <a16:creationId xmlns:a16="http://schemas.microsoft.com/office/drawing/2014/main" id="{90238472-1661-6E45-BE02-0B6EE1EA1E94}"/>
              </a:ext>
            </a:extLst>
          </p:cNvPr>
          <p:cNvSpPr/>
          <p:nvPr/>
        </p:nvSpPr>
        <p:spPr>
          <a:xfrm>
            <a:off x="2113250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9" name="Oval 718">
            <a:extLst>
              <a:ext uri="{FF2B5EF4-FFF2-40B4-BE49-F238E27FC236}">
                <a16:creationId xmlns:a16="http://schemas.microsoft.com/office/drawing/2014/main" id="{9F31CFCB-F0AA-1046-B274-F1D45E032928}"/>
              </a:ext>
            </a:extLst>
          </p:cNvPr>
          <p:cNvSpPr/>
          <p:nvPr/>
        </p:nvSpPr>
        <p:spPr>
          <a:xfrm>
            <a:off x="2167079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0" name="Rectangle 719">
            <a:extLst>
              <a:ext uri="{FF2B5EF4-FFF2-40B4-BE49-F238E27FC236}">
                <a16:creationId xmlns:a16="http://schemas.microsoft.com/office/drawing/2014/main" id="{4B1D9000-1CEE-4D4C-A9DC-293B0AA2A22C}"/>
              </a:ext>
            </a:extLst>
          </p:cNvPr>
          <p:cNvSpPr/>
          <p:nvPr/>
        </p:nvSpPr>
        <p:spPr>
          <a:xfrm>
            <a:off x="2489997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1" name="Oval 720">
            <a:extLst>
              <a:ext uri="{FF2B5EF4-FFF2-40B4-BE49-F238E27FC236}">
                <a16:creationId xmlns:a16="http://schemas.microsoft.com/office/drawing/2014/main" id="{15122168-1801-BC4A-AD01-5A3141124600}"/>
              </a:ext>
            </a:extLst>
          </p:cNvPr>
          <p:cNvSpPr/>
          <p:nvPr/>
        </p:nvSpPr>
        <p:spPr>
          <a:xfrm>
            <a:off x="2543826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2" name="Rectangle 721">
            <a:extLst>
              <a:ext uri="{FF2B5EF4-FFF2-40B4-BE49-F238E27FC236}">
                <a16:creationId xmlns:a16="http://schemas.microsoft.com/office/drawing/2014/main" id="{21E8F09F-5A9A-384F-8B6E-3F4F06D28425}"/>
              </a:ext>
            </a:extLst>
          </p:cNvPr>
          <p:cNvSpPr/>
          <p:nvPr/>
        </p:nvSpPr>
        <p:spPr>
          <a:xfrm>
            <a:off x="2113250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3" name="Oval 722">
            <a:extLst>
              <a:ext uri="{FF2B5EF4-FFF2-40B4-BE49-F238E27FC236}">
                <a16:creationId xmlns:a16="http://schemas.microsoft.com/office/drawing/2014/main" id="{98C3DCBE-1C05-8049-9F0E-92D8B56986D4}"/>
              </a:ext>
            </a:extLst>
          </p:cNvPr>
          <p:cNvSpPr/>
          <p:nvPr/>
        </p:nvSpPr>
        <p:spPr>
          <a:xfrm>
            <a:off x="2167079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4" name="Rectangle 723">
            <a:extLst>
              <a:ext uri="{FF2B5EF4-FFF2-40B4-BE49-F238E27FC236}">
                <a16:creationId xmlns:a16="http://schemas.microsoft.com/office/drawing/2014/main" id="{BF4F1136-4226-3B4F-B211-329DA0377381}"/>
              </a:ext>
            </a:extLst>
          </p:cNvPr>
          <p:cNvSpPr/>
          <p:nvPr/>
        </p:nvSpPr>
        <p:spPr>
          <a:xfrm>
            <a:off x="2489997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5" name="Oval 724">
            <a:extLst>
              <a:ext uri="{FF2B5EF4-FFF2-40B4-BE49-F238E27FC236}">
                <a16:creationId xmlns:a16="http://schemas.microsoft.com/office/drawing/2014/main" id="{970727D3-63E7-6645-AB3B-FC351D908322}"/>
              </a:ext>
            </a:extLst>
          </p:cNvPr>
          <p:cNvSpPr/>
          <p:nvPr/>
        </p:nvSpPr>
        <p:spPr>
          <a:xfrm>
            <a:off x="2543826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6" name="Rectangle 725">
            <a:extLst>
              <a:ext uri="{FF2B5EF4-FFF2-40B4-BE49-F238E27FC236}">
                <a16:creationId xmlns:a16="http://schemas.microsoft.com/office/drawing/2014/main" id="{F6C8956E-9EBF-4F4A-9EB9-E460A51D68A5}"/>
              </a:ext>
            </a:extLst>
          </p:cNvPr>
          <p:cNvSpPr/>
          <p:nvPr/>
        </p:nvSpPr>
        <p:spPr>
          <a:xfrm>
            <a:off x="2113250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7" name="Oval 726">
            <a:extLst>
              <a:ext uri="{FF2B5EF4-FFF2-40B4-BE49-F238E27FC236}">
                <a16:creationId xmlns:a16="http://schemas.microsoft.com/office/drawing/2014/main" id="{665AF83B-3A4C-504E-97BD-5920EAD5A587}"/>
              </a:ext>
            </a:extLst>
          </p:cNvPr>
          <p:cNvSpPr/>
          <p:nvPr/>
        </p:nvSpPr>
        <p:spPr>
          <a:xfrm>
            <a:off x="2167079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8" name="Rectangle 727">
            <a:extLst>
              <a:ext uri="{FF2B5EF4-FFF2-40B4-BE49-F238E27FC236}">
                <a16:creationId xmlns:a16="http://schemas.microsoft.com/office/drawing/2014/main" id="{A2EBFEDD-60F8-5746-96E0-DDB11EB772A3}"/>
              </a:ext>
            </a:extLst>
          </p:cNvPr>
          <p:cNvSpPr/>
          <p:nvPr/>
        </p:nvSpPr>
        <p:spPr>
          <a:xfrm>
            <a:off x="2489997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9" name="Oval 728">
            <a:extLst>
              <a:ext uri="{FF2B5EF4-FFF2-40B4-BE49-F238E27FC236}">
                <a16:creationId xmlns:a16="http://schemas.microsoft.com/office/drawing/2014/main" id="{DF9D4FC4-A378-E04D-AE41-8677F0CB3323}"/>
              </a:ext>
            </a:extLst>
          </p:cNvPr>
          <p:cNvSpPr/>
          <p:nvPr/>
        </p:nvSpPr>
        <p:spPr>
          <a:xfrm>
            <a:off x="2543826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0" name="Rectangle 729">
            <a:extLst>
              <a:ext uri="{FF2B5EF4-FFF2-40B4-BE49-F238E27FC236}">
                <a16:creationId xmlns:a16="http://schemas.microsoft.com/office/drawing/2014/main" id="{53085BBB-A787-BF4B-93B2-8DADA51B8E09}"/>
              </a:ext>
            </a:extLst>
          </p:cNvPr>
          <p:cNvSpPr/>
          <p:nvPr/>
        </p:nvSpPr>
        <p:spPr>
          <a:xfrm>
            <a:off x="2113250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1" name="Oval 730">
            <a:extLst>
              <a:ext uri="{FF2B5EF4-FFF2-40B4-BE49-F238E27FC236}">
                <a16:creationId xmlns:a16="http://schemas.microsoft.com/office/drawing/2014/main" id="{AE56F670-E9D8-B64E-9BB3-0F732CB6C4D6}"/>
              </a:ext>
            </a:extLst>
          </p:cNvPr>
          <p:cNvSpPr/>
          <p:nvPr/>
        </p:nvSpPr>
        <p:spPr>
          <a:xfrm>
            <a:off x="2167079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2" name="Rectangle 731">
            <a:extLst>
              <a:ext uri="{FF2B5EF4-FFF2-40B4-BE49-F238E27FC236}">
                <a16:creationId xmlns:a16="http://schemas.microsoft.com/office/drawing/2014/main" id="{1EBDF809-F07A-F543-A807-791A5F6D4073}"/>
              </a:ext>
            </a:extLst>
          </p:cNvPr>
          <p:cNvSpPr/>
          <p:nvPr/>
        </p:nvSpPr>
        <p:spPr>
          <a:xfrm>
            <a:off x="2489997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3" name="Oval 732">
            <a:extLst>
              <a:ext uri="{FF2B5EF4-FFF2-40B4-BE49-F238E27FC236}">
                <a16:creationId xmlns:a16="http://schemas.microsoft.com/office/drawing/2014/main" id="{D8F0717B-D056-E04E-BE80-E2B34D413840}"/>
              </a:ext>
            </a:extLst>
          </p:cNvPr>
          <p:cNvSpPr/>
          <p:nvPr/>
        </p:nvSpPr>
        <p:spPr>
          <a:xfrm>
            <a:off x="2543826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4" name="Rectangle 733">
            <a:extLst>
              <a:ext uri="{FF2B5EF4-FFF2-40B4-BE49-F238E27FC236}">
                <a16:creationId xmlns:a16="http://schemas.microsoft.com/office/drawing/2014/main" id="{A142F54D-24A9-6149-917C-E8D621664348}"/>
              </a:ext>
            </a:extLst>
          </p:cNvPr>
          <p:cNvSpPr/>
          <p:nvPr/>
        </p:nvSpPr>
        <p:spPr>
          <a:xfrm>
            <a:off x="2113250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5" name="Oval 734">
            <a:extLst>
              <a:ext uri="{FF2B5EF4-FFF2-40B4-BE49-F238E27FC236}">
                <a16:creationId xmlns:a16="http://schemas.microsoft.com/office/drawing/2014/main" id="{2651D04C-7037-7A4C-B715-643FFABE72B6}"/>
              </a:ext>
            </a:extLst>
          </p:cNvPr>
          <p:cNvSpPr/>
          <p:nvPr/>
        </p:nvSpPr>
        <p:spPr>
          <a:xfrm>
            <a:off x="2167079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6" name="Rectangle 735">
            <a:extLst>
              <a:ext uri="{FF2B5EF4-FFF2-40B4-BE49-F238E27FC236}">
                <a16:creationId xmlns:a16="http://schemas.microsoft.com/office/drawing/2014/main" id="{7925D91E-2411-864B-85B3-61B1A72A86C2}"/>
              </a:ext>
            </a:extLst>
          </p:cNvPr>
          <p:cNvSpPr/>
          <p:nvPr/>
        </p:nvSpPr>
        <p:spPr>
          <a:xfrm>
            <a:off x="2489997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7" name="Oval 736">
            <a:extLst>
              <a:ext uri="{FF2B5EF4-FFF2-40B4-BE49-F238E27FC236}">
                <a16:creationId xmlns:a16="http://schemas.microsoft.com/office/drawing/2014/main" id="{D3F0A595-A6E2-1541-9A8A-A11D3924C20A}"/>
              </a:ext>
            </a:extLst>
          </p:cNvPr>
          <p:cNvSpPr/>
          <p:nvPr/>
        </p:nvSpPr>
        <p:spPr>
          <a:xfrm>
            <a:off x="2543826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8" name="Rectangle 697">
            <a:extLst>
              <a:ext uri="{FF2B5EF4-FFF2-40B4-BE49-F238E27FC236}">
                <a16:creationId xmlns:a16="http://schemas.microsoft.com/office/drawing/2014/main" id="{AECB047F-492D-3D4D-BAE6-434050F1B49E}"/>
              </a:ext>
            </a:extLst>
          </p:cNvPr>
          <p:cNvSpPr/>
          <p:nvPr/>
        </p:nvSpPr>
        <p:spPr>
          <a:xfrm>
            <a:off x="3033218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9" name="Oval 698">
            <a:extLst>
              <a:ext uri="{FF2B5EF4-FFF2-40B4-BE49-F238E27FC236}">
                <a16:creationId xmlns:a16="http://schemas.microsoft.com/office/drawing/2014/main" id="{AC4A0296-58B8-6244-845F-165B456360EA}"/>
              </a:ext>
            </a:extLst>
          </p:cNvPr>
          <p:cNvSpPr/>
          <p:nvPr/>
        </p:nvSpPr>
        <p:spPr>
          <a:xfrm>
            <a:off x="3087047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0" name="Rectangle 699">
            <a:extLst>
              <a:ext uri="{FF2B5EF4-FFF2-40B4-BE49-F238E27FC236}">
                <a16:creationId xmlns:a16="http://schemas.microsoft.com/office/drawing/2014/main" id="{487695CD-8DE8-2F4A-A49E-B68F690CA1A0}"/>
              </a:ext>
            </a:extLst>
          </p:cNvPr>
          <p:cNvSpPr/>
          <p:nvPr/>
        </p:nvSpPr>
        <p:spPr>
          <a:xfrm>
            <a:off x="3409965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1" name="Oval 700">
            <a:extLst>
              <a:ext uri="{FF2B5EF4-FFF2-40B4-BE49-F238E27FC236}">
                <a16:creationId xmlns:a16="http://schemas.microsoft.com/office/drawing/2014/main" id="{D134236F-7300-AC43-B59F-78F3D98DC653}"/>
              </a:ext>
            </a:extLst>
          </p:cNvPr>
          <p:cNvSpPr/>
          <p:nvPr/>
        </p:nvSpPr>
        <p:spPr>
          <a:xfrm>
            <a:off x="3463794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2" name="Rectangle 701">
            <a:extLst>
              <a:ext uri="{FF2B5EF4-FFF2-40B4-BE49-F238E27FC236}">
                <a16:creationId xmlns:a16="http://schemas.microsoft.com/office/drawing/2014/main" id="{2B863A7D-F696-3145-A2BC-9F58C02017CC}"/>
              </a:ext>
            </a:extLst>
          </p:cNvPr>
          <p:cNvSpPr/>
          <p:nvPr/>
        </p:nvSpPr>
        <p:spPr>
          <a:xfrm>
            <a:off x="3033218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3" name="Oval 702">
            <a:extLst>
              <a:ext uri="{FF2B5EF4-FFF2-40B4-BE49-F238E27FC236}">
                <a16:creationId xmlns:a16="http://schemas.microsoft.com/office/drawing/2014/main" id="{A9187EEF-60EB-854F-BF1F-1A741D31B4A8}"/>
              </a:ext>
            </a:extLst>
          </p:cNvPr>
          <p:cNvSpPr/>
          <p:nvPr/>
        </p:nvSpPr>
        <p:spPr>
          <a:xfrm>
            <a:off x="3087047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4" name="Rectangle 703">
            <a:extLst>
              <a:ext uri="{FF2B5EF4-FFF2-40B4-BE49-F238E27FC236}">
                <a16:creationId xmlns:a16="http://schemas.microsoft.com/office/drawing/2014/main" id="{C8A914CC-FD39-7F45-8CEB-7B405C6A4CA3}"/>
              </a:ext>
            </a:extLst>
          </p:cNvPr>
          <p:cNvSpPr/>
          <p:nvPr/>
        </p:nvSpPr>
        <p:spPr>
          <a:xfrm>
            <a:off x="3409965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5" name="Oval 704">
            <a:extLst>
              <a:ext uri="{FF2B5EF4-FFF2-40B4-BE49-F238E27FC236}">
                <a16:creationId xmlns:a16="http://schemas.microsoft.com/office/drawing/2014/main" id="{EC4AF9A7-AFFF-D04F-A42D-1E979C42FECC}"/>
              </a:ext>
            </a:extLst>
          </p:cNvPr>
          <p:cNvSpPr/>
          <p:nvPr/>
        </p:nvSpPr>
        <p:spPr>
          <a:xfrm>
            <a:off x="3463794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6" name="Rectangle 705">
            <a:extLst>
              <a:ext uri="{FF2B5EF4-FFF2-40B4-BE49-F238E27FC236}">
                <a16:creationId xmlns:a16="http://schemas.microsoft.com/office/drawing/2014/main" id="{AB84A84A-C71D-F94E-A969-1A9EE7AD195F}"/>
              </a:ext>
            </a:extLst>
          </p:cNvPr>
          <p:cNvSpPr/>
          <p:nvPr/>
        </p:nvSpPr>
        <p:spPr>
          <a:xfrm>
            <a:off x="3033218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7" name="Oval 706">
            <a:extLst>
              <a:ext uri="{FF2B5EF4-FFF2-40B4-BE49-F238E27FC236}">
                <a16:creationId xmlns:a16="http://schemas.microsoft.com/office/drawing/2014/main" id="{9497D4EB-CFB9-D941-99BD-7427FA5DB438}"/>
              </a:ext>
            </a:extLst>
          </p:cNvPr>
          <p:cNvSpPr/>
          <p:nvPr/>
        </p:nvSpPr>
        <p:spPr>
          <a:xfrm>
            <a:off x="3087047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8" name="Rectangle 707">
            <a:extLst>
              <a:ext uri="{FF2B5EF4-FFF2-40B4-BE49-F238E27FC236}">
                <a16:creationId xmlns:a16="http://schemas.microsoft.com/office/drawing/2014/main" id="{41736F70-ADD6-334C-9E4E-E5330173A0A8}"/>
              </a:ext>
            </a:extLst>
          </p:cNvPr>
          <p:cNvSpPr/>
          <p:nvPr/>
        </p:nvSpPr>
        <p:spPr>
          <a:xfrm>
            <a:off x="3409965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9" name="Oval 708">
            <a:extLst>
              <a:ext uri="{FF2B5EF4-FFF2-40B4-BE49-F238E27FC236}">
                <a16:creationId xmlns:a16="http://schemas.microsoft.com/office/drawing/2014/main" id="{EBFF71BA-220C-164D-A385-587E5B75C285}"/>
              </a:ext>
            </a:extLst>
          </p:cNvPr>
          <p:cNvSpPr/>
          <p:nvPr/>
        </p:nvSpPr>
        <p:spPr>
          <a:xfrm>
            <a:off x="3463794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0" name="Rectangle 709">
            <a:extLst>
              <a:ext uri="{FF2B5EF4-FFF2-40B4-BE49-F238E27FC236}">
                <a16:creationId xmlns:a16="http://schemas.microsoft.com/office/drawing/2014/main" id="{A80EF48F-0B47-8549-9EA9-DEC8C0F0064B}"/>
              </a:ext>
            </a:extLst>
          </p:cNvPr>
          <p:cNvSpPr/>
          <p:nvPr/>
        </p:nvSpPr>
        <p:spPr>
          <a:xfrm>
            <a:off x="3033218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" name="Oval 710">
            <a:extLst>
              <a:ext uri="{FF2B5EF4-FFF2-40B4-BE49-F238E27FC236}">
                <a16:creationId xmlns:a16="http://schemas.microsoft.com/office/drawing/2014/main" id="{03414D2C-C548-3344-A32C-497439DC60DE}"/>
              </a:ext>
            </a:extLst>
          </p:cNvPr>
          <p:cNvSpPr/>
          <p:nvPr/>
        </p:nvSpPr>
        <p:spPr>
          <a:xfrm>
            <a:off x="3087047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2" name="Rectangle 711">
            <a:extLst>
              <a:ext uri="{FF2B5EF4-FFF2-40B4-BE49-F238E27FC236}">
                <a16:creationId xmlns:a16="http://schemas.microsoft.com/office/drawing/2014/main" id="{CF3B4371-A4C2-7645-9567-EEC4C3782FDC}"/>
              </a:ext>
            </a:extLst>
          </p:cNvPr>
          <p:cNvSpPr/>
          <p:nvPr/>
        </p:nvSpPr>
        <p:spPr>
          <a:xfrm>
            <a:off x="3409965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3" name="Oval 712">
            <a:extLst>
              <a:ext uri="{FF2B5EF4-FFF2-40B4-BE49-F238E27FC236}">
                <a16:creationId xmlns:a16="http://schemas.microsoft.com/office/drawing/2014/main" id="{1EEAB85C-1DC4-E544-AF21-CA8D17889D97}"/>
              </a:ext>
            </a:extLst>
          </p:cNvPr>
          <p:cNvSpPr/>
          <p:nvPr/>
        </p:nvSpPr>
        <p:spPr>
          <a:xfrm>
            <a:off x="3463794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4" name="Rectangle 713">
            <a:extLst>
              <a:ext uri="{FF2B5EF4-FFF2-40B4-BE49-F238E27FC236}">
                <a16:creationId xmlns:a16="http://schemas.microsoft.com/office/drawing/2014/main" id="{1E70912B-C38F-054C-84FB-254FDAFDABCE}"/>
              </a:ext>
            </a:extLst>
          </p:cNvPr>
          <p:cNvSpPr/>
          <p:nvPr/>
        </p:nvSpPr>
        <p:spPr>
          <a:xfrm>
            <a:off x="3033218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5" name="Oval 714">
            <a:extLst>
              <a:ext uri="{FF2B5EF4-FFF2-40B4-BE49-F238E27FC236}">
                <a16:creationId xmlns:a16="http://schemas.microsoft.com/office/drawing/2014/main" id="{D3C93063-C06E-E34B-88D2-0BA34A097A30}"/>
              </a:ext>
            </a:extLst>
          </p:cNvPr>
          <p:cNvSpPr/>
          <p:nvPr/>
        </p:nvSpPr>
        <p:spPr>
          <a:xfrm>
            <a:off x="3087047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6" name="Rectangle 715">
            <a:extLst>
              <a:ext uri="{FF2B5EF4-FFF2-40B4-BE49-F238E27FC236}">
                <a16:creationId xmlns:a16="http://schemas.microsoft.com/office/drawing/2014/main" id="{2153E0DA-9F0E-BC41-BCDD-619F276B9870}"/>
              </a:ext>
            </a:extLst>
          </p:cNvPr>
          <p:cNvSpPr/>
          <p:nvPr/>
        </p:nvSpPr>
        <p:spPr>
          <a:xfrm>
            <a:off x="3409965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" name="Oval 716">
            <a:extLst>
              <a:ext uri="{FF2B5EF4-FFF2-40B4-BE49-F238E27FC236}">
                <a16:creationId xmlns:a16="http://schemas.microsoft.com/office/drawing/2014/main" id="{011D6E64-A49B-564B-AAA4-8ED18F73E092}"/>
              </a:ext>
            </a:extLst>
          </p:cNvPr>
          <p:cNvSpPr/>
          <p:nvPr/>
        </p:nvSpPr>
        <p:spPr>
          <a:xfrm>
            <a:off x="3463794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8" name="Rectangle 677">
            <a:extLst>
              <a:ext uri="{FF2B5EF4-FFF2-40B4-BE49-F238E27FC236}">
                <a16:creationId xmlns:a16="http://schemas.microsoft.com/office/drawing/2014/main" id="{956D0982-2AA0-DA48-9EAE-E49EBE3F369A}"/>
              </a:ext>
            </a:extLst>
          </p:cNvPr>
          <p:cNvSpPr/>
          <p:nvPr/>
        </p:nvSpPr>
        <p:spPr>
          <a:xfrm>
            <a:off x="3946987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9" name="Oval 678">
            <a:extLst>
              <a:ext uri="{FF2B5EF4-FFF2-40B4-BE49-F238E27FC236}">
                <a16:creationId xmlns:a16="http://schemas.microsoft.com/office/drawing/2014/main" id="{0ACBB415-25AC-CE4A-91CF-554E80EF2434}"/>
              </a:ext>
            </a:extLst>
          </p:cNvPr>
          <p:cNvSpPr/>
          <p:nvPr/>
        </p:nvSpPr>
        <p:spPr>
          <a:xfrm>
            <a:off x="4000816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0" name="Rectangle 679">
            <a:extLst>
              <a:ext uri="{FF2B5EF4-FFF2-40B4-BE49-F238E27FC236}">
                <a16:creationId xmlns:a16="http://schemas.microsoft.com/office/drawing/2014/main" id="{B1E19D26-F4A6-104B-A212-A3A8B31C3D3A}"/>
              </a:ext>
            </a:extLst>
          </p:cNvPr>
          <p:cNvSpPr/>
          <p:nvPr/>
        </p:nvSpPr>
        <p:spPr>
          <a:xfrm>
            <a:off x="4323734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1" name="Oval 680">
            <a:extLst>
              <a:ext uri="{FF2B5EF4-FFF2-40B4-BE49-F238E27FC236}">
                <a16:creationId xmlns:a16="http://schemas.microsoft.com/office/drawing/2014/main" id="{8D466823-895C-A349-91C7-7E8B23A46E7E}"/>
              </a:ext>
            </a:extLst>
          </p:cNvPr>
          <p:cNvSpPr/>
          <p:nvPr/>
        </p:nvSpPr>
        <p:spPr>
          <a:xfrm>
            <a:off x="4377563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2" name="Rectangle 681">
            <a:extLst>
              <a:ext uri="{FF2B5EF4-FFF2-40B4-BE49-F238E27FC236}">
                <a16:creationId xmlns:a16="http://schemas.microsoft.com/office/drawing/2014/main" id="{47776D97-39E6-FC49-91AE-DB4CC8457905}"/>
              </a:ext>
            </a:extLst>
          </p:cNvPr>
          <p:cNvSpPr/>
          <p:nvPr/>
        </p:nvSpPr>
        <p:spPr>
          <a:xfrm>
            <a:off x="3946987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3" name="Oval 682">
            <a:extLst>
              <a:ext uri="{FF2B5EF4-FFF2-40B4-BE49-F238E27FC236}">
                <a16:creationId xmlns:a16="http://schemas.microsoft.com/office/drawing/2014/main" id="{0015FFDB-5392-F140-8F4F-4E61FF697EEA}"/>
              </a:ext>
            </a:extLst>
          </p:cNvPr>
          <p:cNvSpPr/>
          <p:nvPr/>
        </p:nvSpPr>
        <p:spPr>
          <a:xfrm>
            <a:off x="4000816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4" name="Rectangle 683">
            <a:extLst>
              <a:ext uri="{FF2B5EF4-FFF2-40B4-BE49-F238E27FC236}">
                <a16:creationId xmlns:a16="http://schemas.microsoft.com/office/drawing/2014/main" id="{9F3F0500-CA2E-884D-9C34-C7C47F52D716}"/>
              </a:ext>
            </a:extLst>
          </p:cNvPr>
          <p:cNvSpPr/>
          <p:nvPr/>
        </p:nvSpPr>
        <p:spPr>
          <a:xfrm>
            <a:off x="4323734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5" name="Oval 684">
            <a:extLst>
              <a:ext uri="{FF2B5EF4-FFF2-40B4-BE49-F238E27FC236}">
                <a16:creationId xmlns:a16="http://schemas.microsoft.com/office/drawing/2014/main" id="{B557D818-BEDA-424C-81DF-C46E30A8AA35}"/>
              </a:ext>
            </a:extLst>
          </p:cNvPr>
          <p:cNvSpPr/>
          <p:nvPr/>
        </p:nvSpPr>
        <p:spPr>
          <a:xfrm>
            <a:off x="4377563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6" name="Rectangle 685">
            <a:extLst>
              <a:ext uri="{FF2B5EF4-FFF2-40B4-BE49-F238E27FC236}">
                <a16:creationId xmlns:a16="http://schemas.microsoft.com/office/drawing/2014/main" id="{036B3A2F-3722-8E49-8590-CAD9E1505243}"/>
              </a:ext>
            </a:extLst>
          </p:cNvPr>
          <p:cNvSpPr/>
          <p:nvPr/>
        </p:nvSpPr>
        <p:spPr>
          <a:xfrm>
            <a:off x="3946987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7" name="Oval 686">
            <a:extLst>
              <a:ext uri="{FF2B5EF4-FFF2-40B4-BE49-F238E27FC236}">
                <a16:creationId xmlns:a16="http://schemas.microsoft.com/office/drawing/2014/main" id="{4B54426D-C805-C94C-8406-871A5FF94BC6}"/>
              </a:ext>
            </a:extLst>
          </p:cNvPr>
          <p:cNvSpPr/>
          <p:nvPr/>
        </p:nvSpPr>
        <p:spPr>
          <a:xfrm>
            <a:off x="4000816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8" name="Rectangle 687">
            <a:extLst>
              <a:ext uri="{FF2B5EF4-FFF2-40B4-BE49-F238E27FC236}">
                <a16:creationId xmlns:a16="http://schemas.microsoft.com/office/drawing/2014/main" id="{C4396225-17FA-0C41-A093-1C5494F4536B}"/>
              </a:ext>
            </a:extLst>
          </p:cNvPr>
          <p:cNvSpPr/>
          <p:nvPr/>
        </p:nvSpPr>
        <p:spPr>
          <a:xfrm>
            <a:off x="4323734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9" name="Oval 688">
            <a:extLst>
              <a:ext uri="{FF2B5EF4-FFF2-40B4-BE49-F238E27FC236}">
                <a16:creationId xmlns:a16="http://schemas.microsoft.com/office/drawing/2014/main" id="{40ECA682-5D00-D748-BB70-6B81997DD5AC}"/>
              </a:ext>
            </a:extLst>
          </p:cNvPr>
          <p:cNvSpPr/>
          <p:nvPr/>
        </p:nvSpPr>
        <p:spPr>
          <a:xfrm>
            <a:off x="4377563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0" name="Rectangle 689">
            <a:extLst>
              <a:ext uri="{FF2B5EF4-FFF2-40B4-BE49-F238E27FC236}">
                <a16:creationId xmlns:a16="http://schemas.microsoft.com/office/drawing/2014/main" id="{CDC4189F-07C0-1D48-A081-D4CC638A83B0}"/>
              </a:ext>
            </a:extLst>
          </p:cNvPr>
          <p:cNvSpPr/>
          <p:nvPr/>
        </p:nvSpPr>
        <p:spPr>
          <a:xfrm>
            <a:off x="3946987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1" name="Oval 690">
            <a:extLst>
              <a:ext uri="{FF2B5EF4-FFF2-40B4-BE49-F238E27FC236}">
                <a16:creationId xmlns:a16="http://schemas.microsoft.com/office/drawing/2014/main" id="{BFA09C32-8921-6D42-8049-2F0452D7A3AF}"/>
              </a:ext>
            </a:extLst>
          </p:cNvPr>
          <p:cNvSpPr/>
          <p:nvPr/>
        </p:nvSpPr>
        <p:spPr>
          <a:xfrm>
            <a:off x="4000816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2" name="Rectangle 691">
            <a:extLst>
              <a:ext uri="{FF2B5EF4-FFF2-40B4-BE49-F238E27FC236}">
                <a16:creationId xmlns:a16="http://schemas.microsoft.com/office/drawing/2014/main" id="{AF60D0FE-6272-1644-A728-90EB1B31834C}"/>
              </a:ext>
            </a:extLst>
          </p:cNvPr>
          <p:cNvSpPr/>
          <p:nvPr/>
        </p:nvSpPr>
        <p:spPr>
          <a:xfrm>
            <a:off x="4323734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3" name="Oval 692">
            <a:extLst>
              <a:ext uri="{FF2B5EF4-FFF2-40B4-BE49-F238E27FC236}">
                <a16:creationId xmlns:a16="http://schemas.microsoft.com/office/drawing/2014/main" id="{1AF5D41A-EC87-8141-BA38-226F91F19FE4}"/>
              </a:ext>
            </a:extLst>
          </p:cNvPr>
          <p:cNvSpPr/>
          <p:nvPr/>
        </p:nvSpPr>
        <p:spPr>
          <a:xfrm>
            <a:off x="4377563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4" name="Rectangle 693">
            <a:extLst>
              <a:ext uri="{FF2B5EF4-FFF2-40B4-BE49-F238E27FC236}">
                <a16:creationId xmlns:a16="http://schemas.microsoft.com/office/drawing/2014/main" id="{3C89A0D7-135B-7147-B805-8E459E27F964}"/>
              </a:ext>
            </a:extLst>
          </p:cNvPr>
          <p:cNvSpPr/>
          <p:nvPr/>
        </p:nvSpPr>
        <p:spPr>
          <a:xfrm>
            <a:off x="3946987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5" name="Oval 694">
            <a:extLst>
              <a:ext uri="{FF2B5EF4-FFF2-40B4-BE49-F238E27FC236}">
                <a16:creationId xmlns:a16="http://schemas.microsoft.com/office/drawing/2014/main" id="{049AC05E-A71E-7443-9C1E-79F9B8B1D713}"/>
              </a:ext>
            </a:extLst>
          </p:cNvPr>
          <p:cNvSpPr/>
          <p:nvPr/>
        </p:nvSpPr>
        <p:spPr>
          <a:xfrm>
            <a:off x="4000816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6" name="Rectangle 695">
            <a:extLst>
              <a:ext uri="{FF2B5EF4-FFF2-40B4-BE49-F238E27FC236}">
                <a16:creationId xmlns:a16="http://schemas.microsoft.com/office/drawing/2014/main" id="{441B8D45-D90F-DC48-8704-C4999176AAC7}"/>
              </a:ext>
            </a:extLst>
          </p:cNvPr>
          <p:cNvSpPr/>
          <p:nvPr/>
        </p:nvSpPr>
        <p:spPr>
          <a:xfrm>
            <a:off x="4323734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7" name="Oval 696">
            <a:extLst>
              <a:ext uri="{FF2B5EF4-FFF2-40B4-BE49-F238E27FC236}">
                <a16:creationId xmlns:a16="http://schemas.microsoft.com/office/drawing/2014/main" id="{2EA08220-C346-F645-8C16-9359C866A59E}"/>
              </a:ext>
            </a:extLst>
          </p:cNvPr>
          <p:cNvSpPr/>
          <p:nvPr/>
        </p:nvSpPr>
        <p:spPr>
          <a:xfrm>
            <a:off x="4377563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8" name="Rectangle 657">
            <a:extLst>
              <a:ext uri="{FF2B5EF4-FFF2-40B4-BE49-F238E27FC236}">
                <a16:creationId xmlns:a16="http://schemas.microsoft.com/office/drawing/2014/main" id="{00694616-70D7-7845-8A4A-CFB5CB4DF0DC}"/>
              </a:ext>
            </a:extLst>
          </p:cNvPr>
          <p:cNvSpPr/>
          <p:nvPr/>
        </p:nvSpPr>
        <p:spPr>
          <a:xfrm>
            <a:off x="4867948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9" name="Oval 658">
            <a:extLst>
              <a:ext uri="{FF2B5EF4-FFF2-40B4-BE49-F238E27FC236}">
                <a16:creationId xmlns:a16="http://schemas.microsoft.com/office/drawing/2014/main" id="{279FDC6C-FA1B-9940-996D-D1629019F852}"/>
              </a:ext>
            </a:extLst>
          </p:cNvPr>
          <p:cNvSpPr/>
          <p:nvPr/>
        </p:nvSpPr>
        <p:spPr>
          <a:xfrm>
            <a:off x="4921777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0" name="Rectangle 659">
            <a:extLst>
              <a:ext uri="{FF2B5EF4-FFF2-40B4-BE49-F238E27FC236}">
                <a16:creationId xmlns:a16="http://schemas.microsoft.com/office/drawing/2014/main" id="{FDCFE0F8-5AF7-A048-B17A-048564C388A0}"/>
              </a:ext>
            </a:extLst>
          </p:cNvPr>
          <p:cNvSpPr/>
          <p:nvPr/>
        </p:nvSpPr>
        <p:spPr>
          <a:xfrm>
            <a:off x="5244695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1" name="Oval 660">
            <a:extLst>
              <a:ext uri="{FF2B5EF4-FFF2-40B4-BE49-F238E27FC236}">
                <a16:creationId xmlns:a16="http://schemas.microsoft.com/office/drawing/2014/main" id="{19A6F1AA-B5B1-404E-8426-D1693576E5D0}"/>
              </a:ext>
            </a:extLst>
          </p:cNvPr>
          <p:cNvSpPr/>
          <p:nvPr/>
        </p:nvSpPr>
        <p:spPr>
          <a:xfrm>
            <a:off x="5298524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2" name="Rectangle 661">
            <a:extLst>
              <a:ext uri="{FF2B5EF4-FFF2-40B4-BE49-F238E27FC236}">
                <a16:creationId xmlns:a16="http://schemas.microsoft.com/office/drawing/2014/main" id="{F49682B6-8D15-774F-ADEB-6D0EF59692D8}"/>
              </a:ext>
            </a:extLst>
          </p:cNvPr>
          <p:cNvSpPr/>
          <p:nvPr/>
        </p:nvSpPr>
        <p:spPr>
          <a:xfrm>
            <a:off x="4867948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3" name="Oval 662">
            <a:extLst>
              <a:ext uri="{FF2B5EF4-FFF2-40B4-BE49-F238E27FC236}">
                <a16:creationId xmlns:a16="http://schemas.microsoft.com/office/drawing/2014/main" id="{4D3DCB32-FD45-D44C-9EC8-C349FAD52CBB}"/>
              </a:ext>
            </a:extLst>
          </p:cNvPr>
          <p:cNvSpPr/>
          <p:nvPr/>
        </p:nvSpPr>
        <p:spPr>
          <a:xfrm>
            <a:off x="4921777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4" name="Rectangle 663">
            <a:extLst>
              <a:ext uri="{FF2B5EF4-FFF2-40B4-BE49-F238E27FC236}">
                <a16:creationId xmlns:a16="http://schemas.microsoft.com/office/drawing/2014/main" id="{1CA5CA2D-D7B9-5244-B43F-A41C7DE6DE18}"/>
              </a:ext>
            </a:extLst>
          </p:cNvPr>
          <p:cNvSpPr/>
          <p:nvPr/>
        </p:nvSpPr>
        <p:spPr>
          <a:xfrm>
            <a:off x="5244695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5" name="Oval 664">
            <a:extLst>
              <a:ext uri="{FF2B5EF4-FFF2-40B4-BE49-F238E27FC236}">
                <a16:creationId xmlns:a16="http://schemas.microsoft.com/office/drawing/2014/main" id="{716DB051-BD3C-394B-B49B-1E51EC568BBB}"/>
              </a:ext>
            </a:extLst>
          </p:cNvPr>
          <p:cNvSpPr/>
          <p:nvPr/>
        </p:nvSpPr>
        <p:spPr>
          <a:xfrm>
            <a:off x="5298524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6" name="Rectangle 665">
            <a:extLst>
              <a:ext uri="{FF2B5EF4-FFF2-40B4-BE49-F238E27FC236}">
                <a16:creationId xmlns:a16="http://schemas.microsoft.com/office/drawing/2014/main" id="{55A4FAE4-1FD0-8942-BC2A-4493CC03E154}"/>
              </a:ext>
            </a:extLst>
          </p:cNvPr>
          <p:cNvSpPr/>
          <p:nvPr/>
        </p:nvSpPr>
        <p:spPr>
          <a:xfrm>
            <a:off x="4867948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7" name="Oval 666">
            <a:extLst>
              <a:ext uri="{FF2B5EF4-FFF2-40B4-BE49-F238E27FC236}">
                <a16:creationId xmlns:a16="http://schemas.microsoft.com/office/drawing/2014/main" id="{822E0D2B-58CC-EA4B-9245-BF54D001CCAA}"/>
              </a:ext>
            </a:extLst>
          </p:cNvPr>
          <p:cNvSpPr/>
          <p:nvPr/>
        </p:nvSpPr>
        <p:spPr>
          <a:xfrm>
            <a:off x="4921777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8" name="Rectangle 667">
            <a:extLst>
              <a:ext uri="{FF2B5EF4-FFF2-40B4-BE49-F238E27FC236}">
                <a16:creationId xmlns:a16="http://schemas.microsoft.com/office/drawing/2014/main" id="{16AEFE80-1640-AF4D-89A5-0984A490B246}"/>
              </a:ext>
            </a:extLst>
          </p:cNvPr>
          <p:cNvSpPr/>
          <p:nvPr/>
        </p:nvSpPr>
        <p:spPr>
          <a:xfrm>
            <a:off x="5244695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9" name="Oval 668">
            <a:extLst>
              <a:ext uri="{FF2B5EF4-FFF2-40B4-BE49-F238E27FC236}">
                <a16:creationId xmlns:a16="http://schemas.microsoft.com/office/drawing/2014/main" id="{7B5B7678-1A53-464E-9B65-D7F847CD81DF}"/>
              </a:ext>
            </a:extLst>
          </p:cNvPr>
          <p:cNvSpPr/>
          <p:nvPr/>
        </p:nvSpPr>
        <p:spPr>
          <a:xfrm>
            <a:off x="5298524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0" name="Rectangle 669">
            <a:extLst>
              <a:ext uri="{FF2B5EF4-FFF2-40B4-BE49-F238E27FC236}">
                <a16:creationId xmlns:a16="http://schemas.microsoft.com/office/drawing/2014/main" id="{24A168F6-24CF-3A4D-B5C0-42B99C03312E}"/>
              </a:ext>
            </a:extLst>
          </p:cNvPr>
          <p:cNvSpPr/>
          <p:nvPr/>
        </p:nvSpPr>
        <p:spPr>
          <a:xfrm>
            <a:off x="4867948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1" name="Oval 670">
            <a:extLst>
              <a:ext uri="{FF2B5EF4-FFF2-40B4-BE49-F238E27FC236}">
                <a16:creationId xmlns:a16="http://schemas.microsoft.com/office/drawing/2014/main" id="{7B91EA83-3A6E-C741-A5DB-9439E864EE50}"/>
              </a:ext>
            </a:extLst>
          </p:cNvPr>
          <p:cNvSpPr/>
          <p:nvPr/>
        </p:nvSpPr>
        <p:spPr>
          <a:xfrm>
            <a:off x="4921777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2" name="Rectangle 671">
            <a:extLst>
              <a:ext uri="{FF2B5EF4-FFF2-40B4-BE49-F238E27FC236}">
                <a16:creationId xmlns:a16="http://schemas.microsoft.com/office/drawing/2014/main" id="{B2CBBBB1-16FD-1442-897F-D113EDD79488}"/>
              </a:ext>
            </a:extLst>
          </p:cNvPr>
          <p:cNvSpPr/>
          <p:nvPr/>
        </p:nvSpPr>
        <p:spPr>
          <a:xfrm>
            <a:off x="5244695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3" name="Oval 672">
            <a:extLst>
              <a:ext uri="{FF2B5EF4-FFF2-40B4-BE49-F238E27FC236}">
                <a16:creationId xmlns:a16="http://schemas.microsoft.com/office/drawing/2014/main" id="{4FA23A05-23E0-6D45-BD0F-2202B8D27F6F}"/>
              </a:ext>
            </a:extLst>
          </p:cNvPr>
          <p:cNvSpPr/>
          <p:nvPr/>
        </p:nvSpPr>
        <p:spPr>
          <a:xfrm>
            <a:off x="5298524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4" name="Rectangle 673">
            <a:extLst>
              <a:ext uri="{FF2B5EF4-FFF2-40B4-BE49-F238E27FC236}">
                <a16:creationId xmlns:a16="http://schemas.microsoft.com/office/drawing/2014/main" id="{E24D9D40-3BD3-934B-8E49-3836FFA5A3F6}"/>
              </a:ext>
            </a:extLst>
          </p:cNvPr>
          <p:cNvSpPr/>
          <p:nvPr/>
        </p:nvSpPr>
        <p:spPr>
          <a:xfrm>
            <a:off x="4867948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5" name="Oval 674">
            <a:extLst>
              <a:ext uri="{FF2B5EF4-FFF2-40B4-BE49-F238E27FC236}">
                <a16:creationId xmlns:a16="http://schemas.microsoft.com/office/drawing/2014/main" id="{6D43B708-145B-1646-BC36-82222678B5A7}"/>
              </a:ext>
            </a:extLst>
          </p:cNvPr>
          <p:cNvSpPr/>
          <p:nvPr/>
        </p:nvSpPr>
        <p:spPr>
          <a:xfrm>
            <a:off x="4921777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6" name="Rectangle 675">
            <a:extLst>
              <a:ext uri="{FF2B5EF4-FFF2-40B4-BE49-F238E27FC236}">
                <a16:creationId xmlns:a16="http://schemas.microsoft.com/office/drawing/2014/main" id="{7C55883E-8722-CB40-9894-950CBC4B384F}"/>
              </a:ext>
            </a:extLst>
          </p:cNvPr>
          <p:cNvSpPr/>
          <p:nvPr/>
        </p:nvSpPr>
        <p:spPr>
          <a:xfrm>
            <a:off x="5244695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7" name="Oval 676">
            <a:extLst>
              <a:ext uri="{FF2B5EF4-FFF2-40B4-BE49-F238E27FC236}">
                <a16:creationId xmlns:a16="http://schemas.microsoft.com/office/drawing/2014/main" id="{EA20A3AC-C363-1644-8DCC-ADFC265EA957}"/>
              </a:ext>
            </a:extLst>
          </p:cNvPr>
          <p:cNvSpPr/>
          <p:nvPr/>
        </p:nvSpPr>
        <p:spPr>
          <a:xfrm>
            <a:off x="5298524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8" name="Rectangle 637">
            <a:extLst>
              <a:ext uri="{FF2B5EF4-FFF2-40B4-BE49-F238E27FC236}">
                <a16:creationId xmlns:a16="http://schemas.microsoft.com/office/drawing/2014/main" id="{54B317AD-7D9A-9D4C-95AB-A14B21FE3A06}"/>
              </a:ext>
            </a:extLst>
          </p:cNvPr>
          <p:cNvSpPr/>
          <p:nvPr/>
        </p:nvSpPr>
        <p:spPr>
          <a:xfrm>
            <a:off x="5790815" y="6061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9" name="Oval 638">
            <a:extLst>
              <a:ext uri="{FF2B5EF4-FFF2-40B4-BE49-F238E27FC236}">
                <a16:creationId xmlns:a16="http://schemas.microsoft.com/office/drawing/2014/main" id="{B5BAAC7F-38DC-2F4A-B25B-AFE6D5C034A2}"/>
              </a:ext>
            </a:extLst>
          </p:cNvPr>
          <p:cNvSpPr/>
          <p:nvPr/>
        </p:nvSpPr>
        <p:spPr>
          <a:xfrm>
            <a:off x="5844644" y="6115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0" name="Rectangle 639">
            <a:extLst>
              <a:ext uri="{FF2B5EF4-FFF2-40B4-BE49-F238E27FC236}">
                <a16:creationId xmlns:a16="http://schemas.microsoft.com/office/drawing/2014/main" id="{AB4F7808-F0B1-3B41-A4A6-58A9F5C543E7}"/>
              </a:ext>
            </a:extLst>
          </p:cNvPr>
          <p:cNvSpPr/>
          <p:nvPr/>
        </p:nvSpPr>
        <p:spPr>
          <a:xfrm>
            <a:off x="6167562" y="6061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2" name="Rectangle 641">
            <a:extLst>
              <a:ext uri="{FF2B5EF4-FFF2-40B4-BE49-F238E27FC236}">
                <a16:creationId xmlns:a16="http://schemas.microsoft.com/office/drawing/2014/main" id="{AF3FD389-099D-D248-BCA3-3262580384DA}"/>
              </a:ext>
            </a:extLst>
          </p:cNvPr>
          <p:cNvSpPr/>
          <p:nvPr/>
        </p:nvSpPr>
        <p:spPr>
          <a:xfrm>
            <a:off x="5790815" y="643855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3" name="Oval 642">
            <a:extLst>
              <a:ext uri="{FF2B5EF4-FFF2-40B4-BE49-F238E27FC236}">
                <a16:creationId xmlns:a16="http://schemas.microsoft.com/office/drawing/2014/main" id="{0427A520-5FE1-3C47-8AFF-9C17B4A6AB5B}"/>
              </a:ext>
            </a:extLst>
          </p:cNvPr>
          <p:cNvSpPr/>
          <p:nvPr/>
        </p:nvSpPr>
        <p:spPr>
          <a:xfrm>
            <a:off x="5844644" y="649237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4" name="Rectangle 643">
            <a:extLst>
              <a:ext uri="{FF2B5EF4-FFF2-40B4-BE49-F238E27FC236}">
                <a16:creationId xmlns:a16="http://schemas.microsoft.com/office/drawing/2014/main" id="{8D911BFB-6D91-2042-8C5C-CC69C8E7C3A6}"/>
              </a:ext>
            </a:extLst>
          </p:cNvPr>
          <p:cNvSpPr/>
          <p:nvPr/>
        </p:nvSpPr>
        <p:spPr>
          <a:xfrm>
            <a:off x="6167562" y="643855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6" name="Rectangle 645">
            <a:extLst>
              <a:ext uri="{FF2B5EF4-FFF2-40B4-BE49-F238E27FC236}">
                <a16:creationId xmlns:a16="http://schemas.microsoft.com/office/drawing/2014/main" id="{E48BB9AD-BBFF-0142-9838-BF3E23931008}"/>
              </a:ext>
            </a:extLst>
          </p:cNvPr>
          <p:cNvSpPr/>
          <p:nvPr/>
        </p:nvSpPr>
        <p:spPr>
          <a:xfrm>
            <a:off x="5790815" y="68153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8" name="Rectangle 647">
            <a:extLst>
              <a:ext uri="{FF2B5EF4-FFF2-40B4-BE49-F238E27FC236}">
                <a16:creationId xmlns:a16="http://schemas.microsoft.com/office/drawing/2014/main" id="{40875313-2A58-F446-ABFF-370EBA491D33}"/>
              </a:ext>
            </a:extLst>
          </p:cNvPr>
          <p:cNvSpPr/>
          <p:nvPr/>
        </p:nvSpPr>
        <p:spPr>
          <a:xfrm>
            <a:off x="6167562" y="68153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0" name="Rectangle 649">
            <a:extLst>
              <a:ext uri="{FF2B5EF4-FFF2-40B4-BE49-F238E27FC236}">
                <a16:creationId xmlns:a16="http://schemas.microsoft.com/office/drawing/2014/main" id="{B56FD272-4001-5F44-AECA-4ACD60B0BF7E}"/>
              </a:ext>
            </a:extLst>
          </p:cNvPr>
          <p:cNvSpPr/>
          <p:nvPr/>
        </p:nvSpPr>
        <p:spPr>
          <a:xfrm>
            <a:off x="5790815" y="7192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2" name="Rectangle 651">
            <a:extLst>
              <a:ext uri="{FF2B5EF4-FFF2-40B4-BE49-F238E27FC236}">
                <a16:creationId xmlns:a16="http://schemas.microsoft.com/office/drawing/2014/main" id="{D99E35C0-BB7B-0A4E-93BA-31FEAD68E912}"/>
              </a:ext>
            </a:extLst>
          </p:cNvPr>
          <p:cNvSpPr/>
          <p:nvPr/>
        </p:nvSpPr>
        <p:spPr>
          <a:xfrm>
            <a:off x="6167562" y="7192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4" name="Rectangle 653">
            <a:extLst>
              <a:ext uri="{FF2B5EF4-FFF2-40B4-BE49-F238E27FC236}">
                <a16:creationId xmlns:a16="http://schemas.microsoft.com/office/drawing/2014/main" id="{E1F8E636-CC7A-854B-BC38-7EB9B5F63F55}"/>
              </a:ext>
            </a:extLst>
          </p:cNvPr>
          <p:cNvSpPr/>
          <p:nvPr/>
        </p:nvSpPr>
        <p:spPr>
          <a:xfrm>
            <a:off x="5790815" y="756665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6" name="Rectangle 655">
            <a:extLst>
              <a:ext uri="{FF2B5EF4-FFF2-40B4-BE49-F238E27FC236}">
                <a16:creationId xmlns:a16="http://schemas.microsoft.com/office/drawing/2014/main" id="{49323FC4-2069-714F-88A7-A2C073D48404}"/>
              </a:ext>
            </a:extLst>
          </p:cNvPr>
          <p:cNvSpPr/>
          <p:nvPr/>
        </p:nvSpPr>
        <p:spPr>
          <a:xfrm>
            <a:off x="6167562" y="756665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394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DEFFEFF-5854-3B44-A1F9-7C1E0730249D}"/>
              </a:ext>
            </a:extLst>
          </p:cNvPr>
          <p:cNvCxnSpPr/>
          <p:nvPr/>
        </p:nvCxnSpPr>
        <p:spPr>
          <a:xfrm>
            <a:off x="154745" y="4360985"/>
            <a:ext cx="6513341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>
            <a:extLst>
              <a:ext uri="{FF2B5EF4-FFF2-40B4-BE49-F238E27FC236}">
                <a16:creationId xmlns:a16="http://schemas.microsoft.com/office/drawing/2014/main" id="{90ACFDAB-3B85-DA46-82DF-81B6D988BC8A}"/>
              </a:ext>
            </a:extLst>
          </p:cNvPr>
          <p:cNvSpPr/>
          <p:nvPr/>
        </p:nvSpPr>
        <p:spPr>
          <a:xfrm>
            <a:off x="264053" y="134544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7D52C2C7-8B2F-9044-B4B1-D0283A5D1406}"/>
              </a:ext>
            </a:extLst>
          </p:cNvPr>
          <p:cNvSpPr/>
          <p:nvPr/>
        </p:nvSpPr>
        <p:spPr>
          <a:xfrm>
            <a:off x="317882" y="139926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71794A61-23EC-4C4C-BF09-AB7F32F11C6A}"/>
              </a:ext>
            </a:extLst>
          </p:cNvPr>
          <p:cNvSpPr/>
          <p:nvPr/>
        </p:nvSpPr>
        <p:spPr>
          <a:xfrm>
            <a:off x="640800" y="134544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AFF40E47-C1A0-C64A-B6E2-2123C6F86D6D}"/>
              </a:ext>
            </a:extLst>
          </p:cNvPr>
          <p:cNvSpPr/>
          <p:nvPr/>
        </p:nvSpPr>
        <p:spPr>
          <a:xfrm>
            <a:off x="694629" y="139926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73F1132D-97D1-E748-923D-F9628D5C5005}"/>
              </a:ext>
            </a:extLst>
          </p:cNvPr>
          <p:cNvSpPr/>
          <p:nvPr/>
        </p:nvSpPr>
        <p:spPr>
          <a:xfrm>
            <a:off x="264053" y="172218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5A769A14-5828-234F-A33E-C12064C7B63E}"/>
              </a:ext>
            </a:extLst>
          </p:cNvPr>
          <p:cNvSpPr/>
          <p:nvPr/>
        </p:nvSpPr>
        <p:spPr>
          <a:xfrm>
            <a:off x="317882" y="177600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FCF797D1-73F1-BB4A-8B9A-FE7F1CFD23DE}"/>
              </a:ext>
            </a:extLst>
          </p:cNvPr>
          <p:cNvSpPr/>
          <p:nvPr/>
        </p:nvSpPr>
        <p:spPr>
          <a:xfrm>
            <a:off x="640800" y="172218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E5281CEE-3A2E-B84B-A0DE-7F42DC423C47}"/>
              </a:ext>
            </a:extLst>
          </p:cNvPr>
          <p:cNvSpPr/>
          <p:nvPr/>
        </p:nvSpPr>
        <p:spPr>
          <a:xfrm>
            <a:off x="694629" y="177600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969CFEF-B710-CE43-8557-94654A74AAEB}"/>
              </a:ext>
            </a:extLst>
          </p:cNvPr>
          <p:cNvSpPr/>
          <p:nvPr/>
        </p:nvSpPr>
        <p:spPr>
          <a:xfrm>
            <a:off x="264053" y="209893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E7BF1E33-4BB8-7F4B-90E7-B957E2802384}"/>
              </a:ext>
            </a:extLst>
          </p:cNvPr>
          <p:cNvSpPr/>
          <p:nvPr/>
        </p:nvSpPr>
        <p:spPr>
          <a:xfrm>
            <a:off x="317882" y="215275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D04A6A76-75D9-ED4C-B0F0-FAC7988683B0}"/>
              </a:ext>
            </a:extLst>
          </p:cNvPr>
          <p:cNvSpPr/>
          <p:nvPr/>
        </p:nvSpPr>
        <p:spPr>
          <a:xfrm>
            <a:off x="640800" y="209893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A76D96CF-3095-DE47-8CC9-CADDDF3C4302}"/>
              </a:ext>
            </a:extLst>
          </p:cNvPr>
          <p:cNvSpPr/>
          <p:nvPr/>
        </p:nvSpPr>
        <p:spPr>
          <a:xfrm>
            <a:off x="694629" y="215275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72E6890A-EFE7-BF45-8590-A42363D67BA1}"/>
              </a:ext>
            </a:extLst>
          </p:cNvPr>
          <p:cNvSpPr/>
          <p:nvPr/>
        </p:nvSpPr>
        <p:spPr>
          <a:xfrm>
            <a:off x="264053" y="247567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D452CA27-E550-0844-A532-8134127712B9}"/>
              </a:ext>
            </a:extLst>
          </p:cNvPr>
          <p:cNvSpPr/>
          <p:nvPr/>
        </p:nvSpPr>
        <p:spPr>
          <a:xfrm>
            <a:off x="317882" y="252950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8983F05D-D6EC-324D-AE86-DD6AA4493D31}"/>
              </a:ext>
            </a:extLst>
          </p:cNvPr>
          <p:cNvSpPr/>
          <p:nvPr/>
        </p:nvSpPr>
        <p:spPr>
          <a:xfrm>
            <a:off x="640800" y="247567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D5389BB5-4D4C-9E41-B2B5-7C008C7176DA}"/>
              </a:ext>
            </a:extLst>
          </p:cNvPr>
          <p:cNvSpPr/>
          <p:nvPr/>
        </p:nvSpPr>
        <p:spPr>
          <a:xfrm>
            <a:off x="694629" y="252950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C26BC6F5-67C1-774F-A09C-C9BC080BEC95}"/>
              </a:ext>
            </a:extLst>
          </p:cNvPr>
          <p:cNvSpPr/>
          <p:nvPr/>
        </p:nvSpPr>
        <p:spPr>
          <a:xfrm>
            <a:off x="264053" y="28502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B60FDA45-988A-B24C-9052-06EADFF77D71}"/>
              </a:ext>
            </a:extLst>
          </p:cNvPr>
          <p:cNvSpPr/>
          <p:nvPr/>
        </p:nvSpPr>
        <p:spPr>
          <a:xfrm>
            <a:off x="317882" y="29040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4F7003C1-F165-6F48-8CE3-2F8F04F6AB3F}"/>
              </a:ext>
            </a:extLst>
          </p:cNvPr>
          <p:cNvSpPr/>
          <p:nvPr/>
        </p:nvSpPr>
        <p:spPr>
          <a:xfrm>
            <a:off x="640800" y="28502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3205B8A7-5582-D949-9536-1F6D717C51FB}"/>
              </a:ext>
            </a:extLst>
          </p:cNvPr>
          <p:cNvSpPr/>
          <p:nvPr/>
        </p:nvSpPr>
        <p:spPr>
          <a:xfrm>
            <a:off x="694629" y="29040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9" name="Rectangle 388">
            <a:extLst>
              <a:ext uri="{FF2B5EF4-FFF2-40B4-BE49-F238E27FC236}">
                <a16:creationId xmlns:a16="http://schemas.microsoft.com/office/drawing/2014/main" id="{11B134B7-73E4-6E44-AF32-B9241DB7A835}"/>
              </a:ext>
            </a:extLst>
          </p:cNvPr>
          <p:cNvSpPr/>
          <p:nvPr/>
        </p:nvSpPr>
        <p:spPr>
          <a:xfrm>
            <a:off x="2528788" y="277091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59</a:t>
            </a: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CC1E28D9-FA55-A44B-83BE-A4C94D5F528B}"/>
              </a:ext>
            </a:extLst>
          </p:cNvPr>
          <p:cNvSpPr/>
          <p:nvPr/>
        </p:nvSpPr>
        <p:spPr>
          <a:xfrm>
            <a:off x="1177822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CC606955-4A7D-C442-A6D2-B4D4F222A7B0}"/>
              </a:ext>
            </a:extLst>
          </p:cNvPr>
          <p:cNvSpPr/>
          <p:nvPr/>
        </p:nvSpPr>
        <p:spPr>
          <a:xfrm>
            <a:off x="1231651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FEC2EE22-249D-0E41-9E23-ABD07DE7D932}"/>
              </a:ext>
            </a:extLst>
          </p:cNvPr>
          <p:cNvSpPr/>
          <p:nvPr/>
        </p:nvSpPr>
        <p:spPr>
          <a:xfrm>
            <a:off x="1554569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7BCB5C98-93EC-B94B-94F6-BA334F3675C5}"/>
              </a:ext>
            </a:extLst>
          </p:cNvPr>
          <p:cNvSpPr/>
          <p:nvPr/>
        </p:nvSpPr>
        <p:spPr>
          <a:xfrm>
            <a:off x="1608398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9F506447-10EA-AE4D-BEC1-0EFF5B82DDEB}"/>
              </a:ext>
            </a:extLst>
          </p:cNvPr>
          <p:cNvSpPr/>
          <p:nvPr/>
        </p:nvSpPr>
        <p:spPr>
          <a:xfrm>
            <a:off x="1177822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val 226">
            <a:extLst>
              <a:ext uri="{FF2B5EF4-FFF2-40B4-BE49-F238E27FC236}">
                <a16:creationId xmlns:a16="http://schemas.microsoft.com/office/drawing/2014/main" id="{BA155824-B406-5A42-85FE-89D8608DD142}"/>
              </a:ext>
            </a:extLst>
          </p:cNvPr>
          <p:cNvSpPr/>
          <p:nvPr/>
        </p:nvSpPr>
        <p:spPr>
          <a:xfrm>
            <a:off x="1231651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A9B6BA6F-DFB9-FF4C-918C-126E3DC97B7E}"/>
              </a:ext>
            </a:extLst>
          </p:cNvPr>
          <p:cNvSpPr/>
          <p:nvPr/>
        </p:nvSpPr>
        <p:spPr>
          <a:xfrm>
            <a:off x="1554569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48DE251D-472F-C142-84F1-96A54A100D4F}"/>
              </a:ext>
            </a:extLst>
          </p:cNvPr>
          <p:cNvSpPr/>
          <p:nvPr/>
        </p:nvSpPr>
        <p:spPr>
          <a:xfrm>
            <a:off x="1608398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45B01B12-0C00-CC40-A2EA-D85B49293988}"/>
              </a:ext>
            </a:extLst>
          </p:cNvPr>
          <p:cNvSpPr/>
          <p:nvPr/>
        </p:nvSpPr>
        <p:spPr>
          <a:xfrm>
            <a:off x="1177822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4AD0807B-2CCC-BD49-A2AC-C2BC37031249}"/>
              </a:ext>
            </a:extLst>
          </p:cNvPr>
          <p:cNvSpPr/>
          <p:nvPr/>
        </p:nvSpPr>
        <p:spPr>
          <a:xfrm>
            <a:off x="1231651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4F9A9A77-DB1F-ED46-A47D-CE9B21F4DD70}"/>
              </a:ext>
            </a:extLst>
          </p:cNvPr>
          <p:cNvSpPr/>
          <p:nvPr/>
        </p:nvSpPr>
        <p:spPr>
          <a:xfrm>
            <a:off x="1554569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Oval 232">
            <a:extLst>
              <a:ext uri="{FF2B5EF4-FFF2-40B4-BE49-F238E27FC236}">
                <a16:creationId xmlns:a16="http://schemas.microsoft.com/office/drawing/2014/main" id="{AFA327D9-7B90-0F4C-B957-EEF864016267}"/>
              </a:ext>
            </a:extLst>
          </p:cNvPr>
          <p:cNvSpPr/>
          <p:nvPr/>
        </p:nvSpPr>
        <p:spPr>
          <a:xfrm>
            <a:off x="1608398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1B72635D-F90F-2E4A-BB6C-3476A11AFF95}"/>
              </a:ext>
            </a:extLst>
          </p:cNvPr>
          <p:cNvSpPr/>
          <p:nvPr/>
        </p:nvSpPr>
        <p:spPr>
          <a:xfrm>
            <a:off x="1177822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val 234">
            <a:extLst>
              <a:ext uri="{FF2B5EF4-FFF2-40B4-BE49-F238E27FC236}">
                <a16:creationId xmlns:a16="http://schemas.microsoft.com/office/drawing/2014/main" id="{00277412-7A32-F442-A079-FAE23BD3DBC1}"/>
              </a:ext>
            </a:extLst>
          </p:cNvPr>
          <p:cNvSpPr/>
          <p:nvPr/>
        </p:nvSpPr>
        <p:spPr>
          <a:xfrm>
            <a:off x="1231651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746654BB-F0FD-A04F-A9B4-370614ED2005}"/>
              </a:ext>
            </a:extLst>
          </p:cNvPr>
          <p:cNvSpPr/>
          <p:nvPr/>
        </p:nvSpPr>
        <p:spPr>
          <a:xfrm>
            <a:off x="1554569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val 236">
            <a:extLst>
              <a:ext uri="{FF2B5EF4-FFF2-40B4-BE49-F238E27FC236}">
                <a16:creationId xmlns:a16="http://schemas.microsoft.com/office/drawing/2014/main" id="{35E4AB35-9304-D240-AF66-0786890FC786}"/>
              </a:ext>
            </a:extLst>
          </p:cNvPr>
          <p:cNvSpPr/>
          <p:nvPr/>
        </p:nvSpPr>
        <p:spPr>
          <a:xfrm>
            <a:off x="1608398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073BF757-4EB2-004A-9848-6CE382BEF011}"/>
              </a:ext>
            </a:extLst>
          </p:cNvPr>
          <p:cNvSpPr/>
          <p:nvPr/>
        </p:nvSpPr>
        <p:spPr>
          <a:xfrm>
            <a:off x="1177822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val 238">
            <a:extLst>
              <a:ext uri="{FF2B5EF4-FFF2-40B4-BE49-F238E27FC236}">
                <a16:creationId xmlns:a16="http://schemas.microsoft.com/office/drawing/2014/main" id="{309DE92C-66E2-2B44-BAD1-E1E20D008781}"/>
              </a:ext>
            </a:extLst>
          </p:cNvPr>
          <p:cNvSpPr/>
          <p:nvPr/>
        </p:nvSpPr>
        <p:spPr>
          <a:xfrm>
            <a:off x="1231651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9A811B2C-5DB0-454C-ACFD-8CAD3551F661}"/>
              </a:ext>
            </a:extLst>
          </p:cNvPr>
          <p:cNvSpPr/>
          <p:nvPr/>
        </p:nvSpPr>
        <p:spPr>
          <a:xfrm>
            <a:off x="1554569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val 240">
            <a:extLst>
              <a:ext uri="{FF2B5EF4-FFF2-40B4-BE49-F238E27FC236}">
                <a16:creationId xmlns:a16="http://schemas.microsoft.com/office/drawing/2014/main" id="{966F09AF-0764-D148-B2EC-ACF06634CC6A}"/>
              </a:ext>
            </a:extLst>
          </p:cNvPr>
          <p:cNvSpPr/>
          <p:nvPr/>
        </p:nvSpPr>
        <p:spPr>
          <a:xfrm>
            <a:off x="1608398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59F7ED70-BF92-814E-AE0B-65B544623B9C}"/>
              </a:ext>
            </a:extLst>
          </p:cNvPr>
          <p:cNvSpPr/>
          <p:nvPr/>
        </p:nvSpPr>
        <p:spPr>
          <a:xfrm>
            <a:off x="2098783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074D2A16-5450-544B-B6D0-90801BBF7EE8}"/>
              </a:ext>
            </a:extLst>
          </p:cNvPr>
          <p:cNvSpPr/>
          <p:nvPr/>
        </p:nvSpPr>
        <p:spPr>
          <a:xfrm>
            <a:off x="2152612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3DC47AAC-A009-2D45-933A-F295D1228EA5}"/>
              </a:ext>
            </a:extLst>
          </p:cNvPr>
          <p:cNvSpPr/>
          <p:nvPr/>
        </p:nvSpPr>
        <p:spPr>
          <a:xfrm>
            <a:off x="2475530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BFC12E21-EB10-9745-AD06-75F5B755DEFD}"/>
              </a:ext>
            </a:extLst>
          </p:cNvPr>
          <p:cNvSpPr/>
          <p:nvPr/>
        </p:nvSpPr>
        <p:spPr>
          <a:xfrm>
            <a:off x="2529359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6BFF782F-33ED-1544-83E7-8299052E2C0C}"/>
              </a:ext>
            </a:extLst>
          </p:cNvPr>
          <p:cNvSpPr/>
          <p:nvPr/>
        </p:nvSpPr>
        <p:spPr>
          <a:xfrm>
            <a:off x="2098783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1386DCC9-EAA9-4F4D-9B0B-7253A8C5C42A}"/>
              </a:ext>
            </a:extLst>
          </p:cNvPr>
          <p:cNvSpPr/>
          <p:nvPr/>
        </p:nvSpPr>
        <p:spPr>
          <a:xfrm>
            <a:off x="2152612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4451A393-7B34-314F-9D78-381B851457FD}"/>
              </a:ext>
            </a:extLst>
          </p:cNvPr>
          <p:cNvSpPr/>
          <p:nvPr/>
        </p:nvSpPr>
        <p:spPr>
          <a:xfrm>
            <a:off x="2475530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1E7F8768-7AC4-8845-93AD-249DA9D6A86A}"/>
              </a:ext>
            </a:extLst>
          </p:cNvPr>
          <p:cNvSpPr/>
          <p:nvPr/>
        </p:nvSpPr>
        <p:spPr>
          <a:xfrm>
            <a:off x="2529359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CE4D9560-E5B7-8445-A904-91F154089072}"/>
              </a:ext>
            </a:extLst>
          </p:cNvPr>
          <p:cNvSpPr/>
          <p:nvPr/>
        </p:nvSpPr>
        <p:spPr>
          <a:xfrm>
            <a:off x="2098783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C1BDAE5F-E40B-0D4D-AAD3-5E58B68B311B}"/>
              </a:ext>
            </a:extLst>
          </p:cNvPr>
          <p:cNvSpPr/>
          <p:nvPr/>
        </p:nvSpPr>
        <p:spPr>
          <a:xfrm>
            <a:off x="2152612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3F9075F8-30C5-7543-8678-D11C472B3347}"/>
              </a:ext>
            </a:extLst>
          </p:cNvPr>
          <p:cNvSpPr/>
          <p:nvPr/>
        </p:nvSpPr>
        <p:spPr>
          <a:xfrm>
            <a:off x="2475530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3FA86CF5-0502-2C44-83BA-71D3977F5DF0}"/>
              </a:ext>
            </a:extLst>
          </p:cNvPr>
          <p:cNvSpPr/>
          <p:nvPr/>
        </p:nvSpPr>
        <p:spPr>
          <a:xfrm>
            <a:off x="2529359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F4F1A3CC-9AFD-9440-B9DA-EA2CEDF372D1}"/>
              </a:ext>
            </a:extLst>
          </p:cNvPr>
          <p:cNvSpPr/>
          <p:nvPr/>
        </p:nvSpPr>
        <p:spPr>
          <a:xfrm>
            <a:off x="2098783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A33DCFE7-D66D-B641-A52E-6DE0CAC67778}"/>
              </a:ext>
            </a:extLst>
          </p:cNvPr>
          <p:cNvSpPr/>
          <p:nvPr/>
        </p:nvSpPr>
        <p:spPr>
          <a:xfrm>
            <a:off x="2152612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226B0852-AE8A-4B4E-95BC-AD6344AB60DC}"/>
              </a:ext>
            </a:extLst>
          </p:cNvPr>
          <p:cNvSpPr/>
          <p:nvPr/>
        </p:nvSpPr>
        <p:spPr>
          <a:xfrm>
            <a:off x="2475530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46D866CB-A35F-3B49-86CE-22CA2F5868AD}"/>
              </a:ext>
            </a:extLst>
          </p:cNvPr>
          <p:cNvSpPr/>
          <p:nvPr/>
        </p:nvSpPr>
        <p:spPr>
          <a:xfrm>
            <a:off x="2529359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F8586B17-1B48-7B4C-A73C-D0DA761E59A4}"/>
              </a:ext>
            </a:extLst>
          </p:cNvPr>
          <p:cNvSpPr/>
          <p:nvPr/>
        </p:nvSpPr>
        <p:spPr>
          <a:xfrm>
            <a:off x="2098783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E36A7C9C-E0A4-B44A-ABC5-6594883B011D}"/>
              </a:ext>
            </a:extLst>
          </p:cNvPr>
          <p:cNvSpPr/>
          <p:nvPr/>
        </p:nvSpPr>
        <p:spPr>
          <a:xfrm>
            <a:off x="2152612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0679CD8D-E589-1A48-8DCA-0AAEF440EFD0}"/>
              </a:ext>
            </a:extLst>
          </p:cNvPr>
          <p:cNvSpPr/>
          <p:nvPr/>
        </p:nvSpPr>
        <p:spPr>
          <a:xfrm>
            <a:off x="2475530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C9C6A82F-4E1D-6741-BC94-2BE6DBCF13B6}"/>
              </a:ext>
            </a:extLst>
          </p:cNvPr>
          <p:cNvSpPr/>
          <p:nvPr/>
        </p:nvSpPr>
        <p:spPr>
          <a:xfrm>
            <a:off x="2529359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2" name="Rectangle 341">
            <a:extLst>
              <a:ext uri="{FF2B5EF4-FFF2-40B4-BE49-F238E27FC236}">
                <a16:creationId xmlns:a16="http://schemas.microsoft.com/office/drawing/2014/main" id="{29FCA5BC-80D9-BD4C-901D-EC2EE48D84D5}"/>
              </a:ext>
            </a:extLst>
          </p:cNvPr>
          <p:cNvSpPr/>
          <p:nvPr/>
        </p:nvSpPr>
        <p:spPr>
          <a:xfrm>
            <a:off x="3018751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Oval 342">
            <a:extLst>
              <a:ext uri="{FF2B5EF4-FFF2-40B4-BE49-F238E27FC236}">
                <a16:creationId xmlns:a16="http://schemas.microsoft.com/office/drawing/2014/main" id="{C9CD84FF-7FC7-8047-92D1-7F1F4A8B8ADF}"/>
              </a:ext>
            </a:extLst>
          </p:cNvPr>
          <p:cNvSpPr/>
          <p:nvPr/>
        </p:nvSpPr>
        <p:spPr>
          <a:xfrm>
            <a:off x="3072580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76BB1381-C916-414C-91EC-0FCE7579FF97}"/>
              </a:ext>
            </a:extLst>
          </p:cNvPr>
          <p:cNvSpPr/>
          <p:nvPr/>
        </p:nvSpPr>
        <p:spPr>
          <a:xfrm>
            <a:off x="3395498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Oval 344">
            <a:extLst>
              <a:ext uri="{FF2B5EF4-FFF2-40B4-BE49-F238E27FC236}">
                <a16:creationId xmlns:a16="http://schemas.microsoft.com/office/drawing/2014/main" id="{57CE1648-668B-B74D-A652-312429662171}"/>
              </a:ext>
            </a:extLst>
          </p:cNvPr>
          <p:cNvSpPr/>
          <p:nvPr/>
        </p:nvSpPr>
        <p:spPr>
          <a:xfrm>
            <a:off x="3449327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F62F4F60-F8A4-6A4D-96A1-742B945F589B}"/>
              </a:ext>
            </a:extLst>
          </p:cNvPr>
          <p:cNvSpPr/>
          <p:nvPr/>
        </p:nvSpPr>
        <p:spPr>
          <a:xfrm>
            <a:off x="3018751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Oval 346">
            <a:extLst>
              <a:ext uri="{FF2B5EF4-FFF2-40B4-BE49-F238E27FC236}">
                <a16:creationId xmlns:a16="http://schemas.microsoft.com/office/drawing/2014/main" id="{EC74AFA6-3FF3-8148-92FF-5AE162966B76}"/>
              </a:ext>
            </a:extLst>
          </p:cNvPr>
          <p:cNvSpPr/>
          <p:nvPr/>
        </p:nvSpPr>
        <p:spPr>
          <a:xfrm>
            <a:off x="3072580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B36F0AC4-1D15-8441-8DDD-8561A589E36E}"/>
              </a:ext>
            </a:extLst>
          </p:cNvPr>
          <p:cNvSpPr/>
          <p:nvPr/>
        </p:nvSpPr>
        <p:spPr>
          <a:xfrm>
            <a:off x="3395498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Oval 348">
            <a:extLst>
              <a:ext uri="{FF2B5EF4-FFF2-40B4-BE49-F238E27FC236}">
                <a16:creationId xmlns:a16="http://schemas.microsoft.com/office/drawing/2014/main" id="{DCB33E86-B84C-CB40-BF0D-C7BCE47E1C99}"/>
              </a:ext>
            </a:extLst>
          </p:cNvPr>
          <p:cNvSpPr/>
          <p:nvPr/>
        </p:nvSpPr>
        <p:spPr>
          <a:xfrm>
            <a:off x="3449327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0" name="Rectangle 349">
            <a:extLst>
              <a:ext uri="{FF2B5EF4-FFF2-40B4-BE49-F238E27FC236}">
                <a16:creationId xmlns:a16="http://schemas.microsoft.com/office/drawing/2014/main" id="{14D6BF98-F834-464C-8AEC-25D64C8FBC49}"/>
              </a:ext>
            </a:extLst>
          </p:cNvPr>
          <p:cNvSpPr/>
          <p:nvPr/>
        </p:nvSpPr>
        <p:spPr>
          <a:xfrm>
            <a:off x="3018751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Oval 350">
            <a:extLst>
              <a:ext uri="{FF2B5EF4-FFF2-40B4-BE49-F238E27FC236}">
                <a16:creationId xmlns:a16="http://schemas.microsoft.com/office/drawing/2014/main" id="{0809A383-3E3D-AF4F-9DEC-9B1911AA6219}"/>
              </a:ext>
            </a:extLst>
          </p:cNvPr>
          <p:cNvSpPr/>
          <p:nvPr/>
        </p:nvSpPr>
        <p:spPr>
          <a:xfrm>
            <a:off x="3072580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2" name="Rectangle 351">
            <a:extLst>
              <a:ext uri="{FF2B5EF4-FFF2-40B4-BE49-F238E27FC236}">
                <a16:creationId xmlns:a16="http://schemas.microsoft.com/office/drawing/2014/main" id="{9EDC5235-B113-3F4E-AB7A-F21BAD3C1F9C}"/>
              </a:ext>
            </a:extLst>
          </p:cNvPr>
          <p:cNvSpPr/>
          <p:nvPr/>
        </p:nvSpPr>
        <p:spPr>
          <a:xfrm>
            <a:off x="3395498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Oval 352">
            <a:extLst>
              <a:ext uri="{FF2B5EF4-FFF2-40B4-BE49-F238E27FC236}">
                <a16:creationId xmlns:a16="http://schemas.microsoft.com/office/drawing/2014/main" id="{1AA60ADA-C428-394F-974F-C5772B66D884}"/>
              </a:ext>
            </a:extLst>
          </p:cNvPr>
          <p:cNvSpPr/>
          <p:nvPr/>
        </p:nvSpPr>
        <p:spPr>
          <a:xfrm>
            <a:off x="3449327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4" name="Rectangle 353">
            <a:extLst>
              <a:ext uri="{FF2B5EF4-FFF2-40B4-BE49-F238E27FC236}">
                <a16:creationId xmlns:a16="http://schemas.microsoft.com/office/drawing/2014/main" id="{DFD1E0FE-BBD0-5E49-B657-5FC14FFC94F6}"/>
              </a:ext>
            </a:extLst>
          </p:cNvPr>
          <p:cNvSpPr/>
          <p:nvPr/>
        </p:nvSpPr>
        <p:spPr>
          <a:xfrm>
            <a:off x="3018751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Oval 354">
            <a:extLst>
              <a:ext uri="{FF2B5EF4-FFF2-40B4-BE49-F238E27FC236}">
                <a16:creationId xmlns:a16="http://schemas.microsoft.com/office/drawing/2014/main" id="{FEF373E9-A746-E64D-AB70-D98A02525A6A}"/>
              </a:ext>
            </a:extLst>
          </p:cNvPr>
          <p:cNvSpPr/>
          <p:nvPr/>
        </p:nvSpPr>
        <p:spPr>
          <a:xfrm>
            <a:off x="3072580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6" name="Rectangle 355">
            <a:extLst>
              <a:ext uri="{FF2B5EF4-FFF2-40B4-BE49-F238E27FC236}">
                <a16:creationId xmlns:a16="http://schemas.microsoft.com/office/drawing/2014/main" id="{1BF28C66-A891-6E4E-B43C-8157FEC652C9}"/>
              </a:ext>
            </a:extLst>
          </p:cNvPr>
          <p:cNvSpPr/>
          <p:nvPr/>
        </p:nvSpPr>
        <p:spPr>
          <a:xfrm>
            <a:off x="3395498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Oval 356">
            <a:extLst>
              <a:ext uri="{FF2B5EF4-FFF2-40B4-BE49-F238E27FC236}">
                <a16:creationId xmlns:a16="http://schemas.microsoft.com/office/drawing/2014/main" id="{0C586A28-9372-F447-BA65-E92C8E2A96AD}"/>
              </a:ext>
            </a:extLst>
          </p:cNvPr>
          <p:cNvSpPr/>
          <p:nvPr/>
        </p:nvSpPr>
        <p:spPr>
          <a:xfrm>
            <a:off x="3449327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8" name="Rectangle 357">
            <a:extLst>
              <a:ext uri="{FF2B5EF4-FFF2-40B4-BE49-F238E27FC236}">
                <a16:creationId xmlns:a16="http://schemas.microsoft.com/office/drawing/2014/main" id="{D02AF91C-0362-4B4A-83C0-2AFCDD4DFAE4}"/>
              </a:ext>
            </a:extLst>
          </p:cNvPr>
          <p:cNvSpPr/>
          <p:nvPr/>
        </p:nvSpPr>
        <p:spPr>
          <a:xfrm>
            <a:off x="3018751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Oval 358">
            <a:extLst>
              <a:ext uri="{FF2B5EF4-FFF2-40B4-BE49-F238E27FC236}">
                <a16:creationId xmlns:a16="http://schemas.microsoft.com/office/drawing/2014/main" id="{C6DE3811-602F-DB4B-BE95-755DBAB8306A}"/>
              </a:ext>
            </a:extLst>
          </p:cNvPr>
          <p:cNvSpPr/>
          <p:nvPr/>
        </p:nvSpPr>
        <p:spPr>
          <a:xfrm>
            <a:off x="3072580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0" name="Rectangle 359">
            <a:extLst>
              <a:ext uri="{FF2B5EF4-FFF2-40B4-BE49-F238E27FC236}">
                <a16:creationId xmlns:a16="http://schemas.microsoft.com/office/drawing/2014/main" id="{2259AE10-0046-D14B-BB02-987D90A91A64}"/>
              </a:ext>
            </a:extLst>
          </p:cNvPr>
          <p:cNvSpPr/>
          <p:nvPr/>
        </p:nvSpPr>
        <p:spPr>
          <a:xfrm>
            <a:off x="3395498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Oval 360">
            <a:extLst>
              <a:ext uri="{FF2B5EF4-FFF2-40B4-BE49-F238E27FC236}">
                <a16:creationId xmlns:a16="http://schemas.microsoft.com/office/drawing/2014/main" id="{DFBB2FD8-590F-0B45-A1B5-4618352879E0}"/>
              </a:ext>
            </a:extLst>
          </p:cNvPr>
          <p:cNvSpPr/>
          <p:nvPr/>
        </p:nvSpPr>
        <p:spPr>
          <a:xfrm>
            <a:off x="3449327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3" name="Rectangle 362">
            <a:extLst>
              <a:ext uri="{FF2B5EF4-FFF2-40B4-BE49-F238E27FC236}">
                <a16:creationId xmlns:a16="http://schemas.microsoft.com/office/drawing/2014/main" id="{130FEAB7-B19A-9849-981E-761F12DA45E0}"/>
              </a:ext>
            </a:extLst>
          </p:cNvPr>
          <p:cNvSpPr/>
          <p:nvPr/>
        </p:nvSpPr>
        <p:spPr>
          <a:xfrm>
            <a:off x="3932520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val 363">
            <a:extLst>
              <a:ext uri="{FF2B5EF4-FFF2-40B4-BE49-F238E27FC236}">
                <a16:creationId xmlns:a16="http://schemas.microsoft.com/office/drawing/2014/main" id="{021A12D8-76AA-564B-BB2B-D9DC3B4C0074}"/>
              </a:ext>
            </a:extLst>
          </p:cNvPr>
          <p:cNvSpPr/>
          <p:nvPr/>
        </p:nvSpPr>
        <p:spPr>
          <a:xfrm>
            <a:off x="3986349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5" name="Rectangle 364">
            <a:extLst>
              <a:ext uri="{FF2B5EF4-FFF2-40B4-BE49-F238E27FC236}">
                <a16:creationId xmlns:a16="http://schemas.microsoft.com/office/drawing/2014/main" id="{3AEA88F9-7344-594D-9206-5FC47ECF21A1}"/>
              </a:ext>
            </a:extLst>
          </p:cNvPr>
          <p:cNvSpPr/>
          <p:nvPr/>
        </p:nvSpPr>
        <p:spPr>
          <a:xfrm>
            <a:off x="4309267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Oval 365">
            <a:extLst>
              <a:ext uri="{FF2B5EF4-FFF2-40B4-BE49-F238E27FC236}">
                <a16:creationId xmlns:a16="http://schemas.microsoft.com/office/drawing/2014/main" id="{F158EB74-E617-0348-BCDC-E55D60FD88BF}"/>
              </a:ext>
            </a:extLst>
          </p:cNvPr>
          <p:cNvSpPr/>
          <p:nvPr/>
        </p:nvSpPr>
        <p:spPr>
          <a:xfrm>
            <a:off x="4363096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7" name="Rectangle 366">
            <a:extLst>
              <a:ext uri="{FF2B5EF4-FFF2-40B4-BE49-F238E27FC236}">
                <a16:creationId xmlns:a16="http://schemas.microsoft.com/office/drawing/2014/main" id="{88A0D415-FE89-6440-8168-06A3AAC1FFAE}"/>
              </a:ext>
            </a:extLst>
          </p:cNvPr>
          <p:cNvSpPr/>
          <p:nvPr/>
        </p:nvSpPr>
        <p:spPr>
          <a:xfrm>
            <a:off x="3932520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Oval 367">
            <a:extLst>
              <a:ext uri="{FF2B5EF4-FFF2-40B4-BE49-F238E27FC236}">
                <a16:creationId xmlns:a16="http://schemas.microsoft.com/office/drawing/2014/main" id="{DE132582-B789-684D-9E33-8F254EF9D440}"/>
              </a:ext>
            </a:extLst>
          </p:cNvPr>
          <p:cNvSpPr/>
          <p:nvPr/>
        </p:nvSpPr>
        <p:spPr>
          <a:xfrm>
            <a:off x="3986349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9" name="Rectangle 368">
            <a:extLst>
              <a:ext uri="{FF2B5EF4-FFF2-40B4-BE49-F238E27FC236}">
                <a16:creationId xmlns:a16="http://schemas.microsoft.com/office/drawing/2014/main" id="{DD8AFF51-CBBF-8D45-9381-8B92D2B83D00}"/>
              </a:ext>
            </a:extLst>
          </p:cNvPr>
          <p:cNvSpPr/>
          <p:nvPr/>
        </p:nvSpPr>
        <p:spPr>
          <a:xfrm>
            <a:off x="4309267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Oval 369">
            <a:extLst>
              <a:ext uri="{FF2B5EF4-FFF2-40B4-BE49-F238E27FC236}">
                <a16:creationId xmlns:a16="http://schemas.microsoft.com/office/drawing/2014/main" id="{F32DC35A-7113-154D-A86B-CD5CCDB6A452}"/>
              </a:ext>
            </a:extLst>
          </p:cNvPr>
          <p:cNvSpPr/>
          <p:nvPr/>
        </p:nvSpPr>
        <p:spPr>
          <a:xfrm>
            <a:off x="4363096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1" name="Rectangle 370">
            <a:extLst>
              <a:ext uri="{FF2B5EF4-FFF2-40B4-BE49-F238E27FC236}">
                <a16:creationId xmlns:a16="http://schemas.microsoft.com/office/drawing/2014/main" id="{C86CA04E-718C-EF42-8159-32354AC0E79F}"/>
              </a:ext>
            </a:extLst>
          </p:cNvPr>
          <p:cNvSpPr/>
          <p:nvPr/>
        </p:nvSpPr>
        <p:spPr>
          <a:xfrm>
            <a:off x="3932520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Oval 371">
            <a:extLst>
              <a:ext uri="{FF2B5EF4-FFF2-40B4-BE49-F238E27FC236}">
                <a16:creationId xmlns:a16="http://schemas.microsoft.com/office/drawing/2014/main" id="{C2F994AF-DC63-1242-8D2D-1F206294746B}"/>
              </a:ext>
            </a:extLst>
          </p:cNvPr>
          <p:cNvSpPr/>
          <p:nvPr/>
        </p:nvSpPr>
        <p:spPr>
          <a:xfrm>
            <a:off x="3986349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3" name="Rectangle 372">
            <a:extLst>
              <a:ext uri="{FF2B5EF4-FFF2-40B4-BE49-F238E27FC236}">
                <a16:creationId xmlns:a16="http://schemas.microsoft.com/office/drawing/2014/main" id="{53C2F20A-C3A2-7B4B-AA95-649FC3428B54}"/>
              </a:ext>
            </a:extLst>
          </p:cNvPr>
          <p:cNvSpPr/>
          <p:nvPr/>
        </p:nvSpPr>
        <p:spPr>
          <a:xfrm>
            <a:off x="4309267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Oval 373">
            <a:extLst>
              <a:ext uri="{FF2B5EF4-FFF2-40B4-BE49-F238E27FC236}">
                <a16:creationId xmlns:a16="http://schemas.microsoft.com/office/drawing/2014/main" id="{2FD54A05-371C-E041-A061-0469BCD1C532}"/>
              </a:ext>
            </a:extLst>
          </p:cNvPr>
          <p:cNvSpPr/>
          <p:nvPr/>
        </p:nvSpPr>
        <p:spPr>
          <a:xfrm>
            <a:off x="4363096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5" name="Rectangle 374">
            <a:extLst>
              <a:ext uri="{FF2B5EF4-FFF2-40B4-BE49-F238E27FC236}">
                <a16:creationId xmlns:a16="http://schemas.microsoft.com/office/drawing/2014/main" id="{CD8740C2-23FA-6F42-BF18-4808EDDA886E}"/>
              </a:ext>
            </a:extLst>
          </p:cNvPr>
          <p:cNvSpPr/>
          <p:nvPr/>
        </p:nvSpPr>
        <p:spPr>
          <a:xfrm>
            <a:off x="3932520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Oval 375">
            <a:extLst>
              <a:ext uri="{FF2B5EF4-FFF2-40B4-BE49-F238E27FC236}">
                <a16:creationId xmlns:a16="http://schemas.microsoft.com/office/drawing/2014/main" id="{8F698EC5-9F8F-974C-AC54-F8E004FA19A7}"/>
              </a:ext>
            </a:extLst>
          </p:cNvPr>
          <p:cNvSpPr/>
          <p:nvPr/>
        </p:nvSpPr>
        <p:spPr>
          <a:xfrm>
            <a:off x="3986349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7" name="Rectangle 376">
            <a:extLst>
              <a:ext uri="{FF2B5EF4-FFF2-40B4-BE49-F238E27FC236}">
                <a16:creationId xmlns:a16="http://schemas.microsoft.com/office/drawing/2014/main" id="{CA13BE83-3BCB-FD4C-A8E3-0ABE5AFD5086}"/>
              </a:ext>
            </a:extLst>
          </p:cNvPr>
          <p:cNvSpPr/>
          <p:nvPr/>
        </p:nvSpPr>
        <p:spPr>
          <a:xfrm>
            <a:off x="4309267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Oval 377">
            <a:extLst>
              <a:ext uri="{FF2B5EF4-FFF2-40B4-BE49-F238E27FC236}">
                <a16:creationId xmlns:a16="http://schemas.microsoft.com/office/drawing/2014/main" id="{32FCECBB-B4C9-6640-B400-CAD33BF929C3}"/>
              </a:ext>
            </a:extLst>
          </p:cNvPr>
          <p:cNvSpPr/>
          <p:nvPr/>
        </p:nvSpPr>
        <p:spPr>
          <a:xfrm>
            <a:off x="4363096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81F3E657-7B46-9242-8611-01CB97D16AD6}"/>
              </a:ext>
            </a:extLst>
          </p:cNvPr>
          <p:cNvSpPr/>
          <p:nvPr/>
        </p:nvSpPr>
        <p:spPr>
          <a:xfrm>
            <a:off x="3932520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Oval 379">
            <a:extLst>
              <a:ext uri="{FF2B5EF4-FFF2-40B4-BE49-F238E27FC236}">
                <a16:creationId xmlns:a16="http://schemas.microsoft.com/office/drawing/2014/main" id="{CA7E2428-CB91-254B-83E2-BE18224C913A}"/>
              </a:ext>
            </a:extLst>
          </p:cNvPr>
          <p:cNvSpPr/>
          <p:nvPr/>
        </p:nvSpPr>
        <p:spPr>
          <a:xfrm>
            <a:off x="3986349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1" name="Rectangle 380">
            <a:extLst>
              <a:ext uri="{FF2B5EF4-FFF2-40B4-BE49-F238E27FC236}">
                <a16:creationId xmlns:a16="http://schemas.microsoft.com/office/drawing/2014/main" id="{B382A3B1-F6FA-B343-868A-2C3C76971786}"/>
              </a:ext>
            </a:extLst>
          </p:cNvPr>
          <p:cNvSpPr/>
          <p:nvPr/>
        </p:nvSpPr>
        <p:spPr>
          <a:xfrm>
            <a:off x="4309267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2" name="Oval 381">
            <a:extLst>
              <a:ext uri="{FF2B5EF4-FFF2-40B4-BE49-F238E27FC236}">
                <a16:creationId xmlns:a16="http://schemas.microsoft.com/office/drawing/2014/main" id="{C5BDD984-74EB-144C-9E40-F5AA7B1D8F5E}"/>
              </a:ext>
            </a:extLst>
          </p:cNvPr>
          <p:cNvSpPr/>
          <p:nvPr/>
        </p:nvSpPr>
        <p:spPr>
          <a:xfrm>
            <a:off x="4363096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4" name="Rectangle 383">
            <a:extLst>
              <a:ext uri="{FF2B5EF4-FFF2-40B4-BE49-F238E27FC236}">
                <a16:creationId xmlns:a16="http://schemas.microsoft.com/office/drawing/2014/main" id="{7F4ADE96-31AF-9546-949B-A68308DD8C10}"/>
              </a:ext>
            </a:extLst>
          </p:cNvPr>
          <p:cNvSpPr/>
          <p:nvPr/>
        </p:nvSpPr>
        <p:spPr>
          <a:xfrm>
            <a:off x="4853481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5" name="Oval 384">
            <a:extLst>
              <a:ext uri="{FF2B5EF4-FFF2-40B4-BE49-F238E27FC236}">
                <a16:creationId xmlns:a16="http://schemas.microsoft.com/office/drawing/2014/main" id="{E265D6F0-B281-BD47-9D49-ADE8EC452B20}"/>
              </a:ext>
            </a:extLst>
          </p:cNvPr>
          <p:cNvSpPr/>
          <p:nvPr/>
        </p:nvSpPr>
        <p:spPr>
          <a:xfrm>
            <a:off x="4907310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6" name="Rectangle 385">
            <a:extLst>
              <a:ext uri="{FF2B5EF4-FFF2-40B4-BE49-F238E27FC236}">
                <a16:creationId xmlns:a16="http://schemas.microsoft.com/office/drawing/2014/main" id="{EB2D6FE2-5CB5-5E48-8370-21E3AEB7BA8F}"/>
              </a:ext>
            </a:extLst>
          </p:cNvPr>
          <p:cNvSpPr/>
          <p:nvPr/>
        </p:nvSpPr>
        <p:spPr>
          <a:xfrm>
            <a:off x="5230228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Oval 386">
            <a:extLst>
              <a:ext uri="{FF2B5EF4-FFF2-40B4-BE49-F238E27FC236}">
                <a16:creationId xmlns:a16="http://schemas.microsoft.com/office/drawing/2014/main" id="{044A9D6A-2864-FB48-B1DC-30DD0D443A9F}"/>
              </a:ext>
            </a:extLst>
          </p:cNvPr>
          <p:cNvSpPr/>
          <p:nvPr/>
        </p:nvSpPr>
        <p:spPr>
          <a:xfrm>
            <a:off x="5284057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8" name="Rectangle 387">
            <a:extLst>
              <a:ext uri="{FF2B5EF4-FFF2-40B4-BE49-F238E27FC236}">
                <a16:creationId xmlns:a16="http://schemas.microsoft.com/office/drawing/2014/main" id="{D37F1346-3488-9A4D-B000-0FA19100A7B1}"/>
              </a:ext>
            </a:extLst>
          </p:cNvPr>
          <p:cNvSpPr/>
          <p:nvPr/>
        </p:nvSpPr>
        <p:spPr>
          <a:xfrm>
            <a:off x="4853481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Oval 389">
            <a:extLst>
              <a:ext uri="{FF2B5EF4-FFF2-40B4-BE49-F238E27FC236}">
                <a16:creationId xmlns:a16="http://schemas.microsoft.com/office/drawing/2014/main" id="{D60BAB93-0537-C841-BB67-909A7CE40D3E}"/>
              </a:ext>
            </a:extLst>
          </p:cNvPr>
          <p:cNvSpPr/>
          <p:nvPr/>
        </p:nvSpPr>
        <p:spPr>
          <a:xfrm>
            <a:off x="4907310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1" name="Rectangle 390">
            <a:extLst>
              <a:ext uri="{FF2B5EF4-FFF2-40B4-BE49-F238E27FC236}">
                <a16:creationId xmlns:a16="http://schemas.microsoft.com/office/drawing/2014/main" id="{BB4947FB-4EBE-014E-AFE8-28908B5CCB82}"/>
              </a:ext>
            </a:extLst>
          </p:cNvPr>
          <p:cNvSpPr/>
          <p:nvPr/>
        </p:nvSpPr>
        <p:spPr>
          <a:xfrm>
            <a:off x="5230228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2" name="Oval 391">
            <a:extLst>
              <a:ext uri="{FF2B5EF4-FFF2-40B4-BE49-F238E27FC236}">
                <a16:creationId xmlns:a16="http://schemas.microsoft.com/office/drawing/2014/main" id="{3F223DFA-0BF0-E242-99AA-E478647C4635}"/>
              </a:ext>
            </a:extLst>
          </p:cNvPr>
          <p:cNvSpPr/>
          <p:nvPr/>
        </p:nvSpPr>
        <p:spPr>
          <a:xfrm>
            <a:off x="5284057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3" name="Rectangle 392">
            <a:extLst>
              <a:ext uri="{FF2B5EF4-FFF2-40B4-BE49-F238E27FC236}">
                <a16:creationId xmlns:a16="http://schemas.microsoft.com/office/drawing/2014/main" id="{BBD3676A-0534-8E4A-AFFC-10EAB2EB12E5}"/>
              </a:ext>
            </a:extLst>
          </p:cNvPr>
          <p:cNvSpPr/>
          <p:nvPr/>
        </p:nvSpPr>
        <p:spPr>
          <a:xfrm>
            <a:off x="4853481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4" name="Oval 393">
            <a:extLst>
              <a:ext uri="{FF2B5EF4-FFF2-40B4-BE49-F238E27FC236}">
                <a16:creationId xmlns:a16="http://schemas.microsoft.com/office/drawing/2014/main" id="{311BF7E9-8239-E243-B392-6E41740CAD3A}"/>
              </a:ext>
            </a:extLst>
          </p:cNvPr>
          <p:cNvSpPr/>
          <p:nvPr/>
        </p:nvSpPr>
        <p:spPr>
          <a:xfrm>
            <a:off x="4907310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5" name="Rectangle 394">
            <a:extLst>
              <a:ext uri="{FF2B5EF4-FFF2-40B4-BE49-F238E27FC236}">
                <a16:creationId xmlns:a16="http://schemas.microsoft.com/office/drawing/2014/main" id="{58F77D52-8ADC-AA41-AED0-C10715DEE67E}"/>
              </a:ext>
            </a:extLst>
          </p:cNvPr>
          <p:cNvSpPr/>
          <p:nvPr/>
        </p:nvSpPr>
        <p:spPr>
          <a:xfrm>
            <a:off x="5230228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6" name="Oval 395">
            <a:extLst>
              <a:ext uri="{FF2B5EF4-FFF2-40B4-BE49-F238E27FC236}">
                <a16:creationId xmlns:a16="http://schemas.microsoft.com/office/drawing/2014/main" id="{B4872888-5C51-B04F-8E39-795EF053B2CC}"/>
              </a:ext>
            </a:extLst>
          </p:cNvPr>
          <p:cNvSpPr/>
          <p:nvPr/>
        </p:nvSpPr>
        <p:spPr>
          <a:xfrm>
            <a:off x="5284057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7" name="Rectangle 396">
            <a:extLst>
              <a:ext uri="{FF2B5EF4-FFF2-40B4-BE49-F238E27FC236}">
                <a16:creationId xmlns:a16="http://schemas.microsoft.com/office/drawing/2014/main" id="{D9EDB721-D58F-2A47-AB5C-E4DBAC82879E}"/>
              </a:ext>
            </a:extLst>
          </p:cNvPr>
          <p:cNvSpPr/>
          <p:nvPr/>
        </p:nvSpPr>
        <p:spPr>
          <a:xfrm>
            <a:off x="4853481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8" name="Oval 397">
            <a:extLst>
              <a:ext uri="{FF2B5EF4-FFF2-40B4-BE49-F238E27FC236}">
                <a16:creationId xmlns:a16="http://schemas.microsoft.com/office/drawing/2014/main" id="{86EE5FE0-0279-FF4B-9164-B5A2AC4F08FE}"/>
              </a:ext>
            </a:extLst>
          </p:cNvPr>
          <p:cNvSpPr/>
          <p:nvPr/>
        </p:nvSpPr>
        <p:spPr>
          <a:xfrm>
            <a:off x="4907310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9" name="Rectangle 398">
            <a:extLst>
              <a:ext uri="{FF2B5EF4-FFF2-40B4-BE49-F238E27FC236}">
                <a16:creationId xmlns:a16="http://schemas.microsoft.com/office/drawing/2014/main" id="{CBD2FFB7-6E27-0D4F-A36C-8542C0A5598A}"/>
              </a:ext>
            </a:extLst>
          </p:cNvPr>
          <p:cNvSpPr/>
          <p:nvPr/>
        </p:nvSpPr>
        <p:spPr>
          <a:xfrm>
            <a:off x="5230228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0" name="Oval 399">
            <a:extLst>
              <a:ext uri="{FF2B5EF4-FFF2-40B4-BE49-F238E27FC236}">
                <a16:creationId xmlns:a16="http://schemas.microsoft.com/office/drawing/2014/main" id="{4D6DF03F-0316-514B-B9ED-EFA2CC109D91}"/>
              </a:ext>
            </a:extLst>
          </p:cNvPr>
          <p:cNvSpPr/>
          <p:nvPr/>
        </p:nvSpPr>
        <p:spPr>
          <a:xfrm>
            <a:off x="5284057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1" name="Rectangle 400">
            <a:extLst>
              <a:ext uri="{FF2B5EF4-FFF2-40B4-BE49-F238E27FC236}">
                <a16:creationId xmlns:a16="http://schemas.microsoft.com/office/drawing/2014/main" id="{EC8B25D8-B336-7542-8FA7-8BC532CD67D8}"/>
              </a:ext>
            </a:extLst>
          </p:cNvPr>
          <p:cNvSpPr/>
          <p:nvPr/>
        </p:nvSpPr>
        <p:spPr>
          <a:xfrm>
            <a:off x="4853481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2" name="Oval 401">
            <a:extLst>
              <a:ext uri="{FF2B5EF4-FFF2-40B4-BE49-F238E27FC236}">
                <a16:creationId xmlns:a16="http://schemas.microsoft.com/office/drawing/2014/main" id="{63B3E2D8-B23E-1742-9C70-78B80E3FC0D6}"/>
              </a:ext>
            </a:extLst>
          </p:cNvPr>
          <p:cNvSpPr/>
          <p:nvPr/>
        </p:nvSpPr>
        <p:spPr>
          <a:xfrm>
            <a:off x="4907310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3" name="Rectangle 402">
            <a:extLst>
              <a:ext uri="{FF2B5EF4-FFF2-40B4-BE49-F238E27FC236}">
                <a16:creationId xmlns:a16="http://schemas.microsoft.com/office/drawing/2014/main" id="{405F3A5E-7DF8-BD4B-957C-9C31705E6FC5}"/>
              </a:ext>
            </a:extLst>
          </p:cNvPr>
          <p:cNvSpPr/>
          <p:nvPr/>
        </p:nvSpPr>
        <p:spPr>
          <a:xfrm>
            <a:off x="5230228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1" name="Rectangle 630">
            <a:extLst>
              <a:ext uri="{FF2B5EF4-FFF2-40B4-BE49-F238E27FC236}">
                <a16:creationId xmlns:a16="http://schemas.microsoft.com/office/drawing/2014/main" id="{3291414E-609A-FD4C-B2E4-E9010288A94E}"/>
              </a:ext>
            </a:extLst>
          </p:cNvPr>
          <p:cNvSpPr/>
          <p:nvPr/>
        </p:nvSpPr>
        <p:spPr>
          <a:xfrm>
            <a:off x="2543255" y="4965632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17</a:t>
            </a:r>
          </a:p>
        </p:txBody>
      </p:sp>
      <p:sp>
        <p:nvSpPr>
          <p:cNvPr id="698" name="Rectangle 697">
            <a:extLst>
              <a:ext uri="{FF2B5EF4-FFF2-40B4-BE49-F238E27FC236}">
                <a16:creationId xmlns:a16="http://schemas.microsoft.com/office/drawing/2014/main" id="{AECB047F-492D-3D4D-BAE6-434050F1B49E}"/>
              </a:ext>
            </a:extLst>
          </p:cNvPr>
          <p:cNvSpPr/>
          <p:nvPr/>
        </p:nvSpPr>
        <p:spPr>
          <a:xfrm>
            <a:off x="3033218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9" name="Oval 698">
            <a:extLst>
              <a:ext uri="{FF2B5EF4-FFF2-40B4-BE49-F238E27FC236}">
                <a16:creationId xmlns:a16="http://schemas.microsoft.com/office/drawing/2014/main" id="{AC4A0296-58B8-6244-845F-165B456360EA}"/>
              </a:ext>
            </a:extLst>
          </p:cNvPr>
          <p:cNvSpPr/>
          <p:nvPr/>
        </p:nvSpPr>
        <p:spPr>
          <a:xfrm>
            <a:off x="3087047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0" name="Rectangle 699">
            <a:extLst>
              <a:ext uri="{FF2B5EF4-FFF2-40B4-BE49-F238E27FC236}">
                <a16:creationId xmlns:a16="http://schemas.microsoft.com/office/drawing/2014/main" id="{487695CD-8DE8-2F4A-A49E-B68F690CA1A0}"/>
              </a:ext>
            </a:extLst>
          </p:cNvPr>
          <p:cNvSpPr/>
          <p:nvPr/>
        </p:nvSpPr>
        <p:spPr>
          <a:xfrm>
            <a:off x="3409965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1" name="Oval 700">
            <a:extLst>
              <a:ext uri="{FF2B5EF4-FFF2-40B4-BE49-F238E27FC236}">
                <a16:creationId xmlns:a16="http://schemas.microsoft.com/office/drawing/2014/main" id="{D134236F-7300-AC43-B59F-78F3D98DC653}"/>
              </a:ext>
            </a:extLst>
          </p:cNvPr>
          <p:cNvSpPr/>
          <p:nvPr/>
        </p:nvSpPr>
        <p:spPr>
          <a:xfrm>
            <a:off x="3463794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2" name="Rectangle 701">
            <a:extLst>
              <a:ext uri="{FF2B5EF4-FFF2-40B4-BE49-F238E27FC236}">
                <a16:creationId xmlns:a16="http://schemas.microsoft.com/office/drawing/2014/main" id="{2B863A7D-F696-3145-A2BC-9F58C02017CC}"/>
              </a:ext>
            </a:extLst>
          </p:cNvPr>
          <p:cNvSpPr/>
          <p:nvPr/>
        </p:nvSpPr>
        <p:spPr>
          <a:xfrm>
            <a:off x="3033218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3" name="Oval 702">
            <a:extLst>
              <a:ext uri="{FF2B5EF4-FFF2-40B4-BE49-F238E27FC236}">
                <a16:creationId xmlns:a16="http://schemas.microsoft.com/office/drawing/2014/main" id="{A9187EEF-60EB-854F-BF1F-1A741D31B4A8}"/>
              </a:ext>
            </a:extLst>
          </p:cNvPr>
          <p:cNvSpPr/>
          <p:nvPr/>
        </p:nvSpPr>
        <p:spPr>
          <a:xfrm>
            <a:off x="3087047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4" name="Rectangle 703">
            <a:extLst>
              <a:ext uri="{FF2B5EF4-FFF2-40B4-BE49-F238E27FC236}">
                <a16:creationId xmlns:a16="http://schemas.microsoft.com/office/drawing/2014/main" id="{C8A914CC-FD39-7F45-8CEB-7B405C6A4CA3}"/>
              </a:ext>
            </a:extLst>
          </p:cNvPr>
          <p:cNvSpPr/>
          <p:nvPr/>
        </p:nvSpPr>
        <p:spPr>
          <a:xfrm>
            <a:off x="3409965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5" name="Oval 704">
            <a:extLst>
              <a:ext uri="{FF2B5EF4-FFF2-40B4-BE49-F238E27FC236}">
                <a16:creationId xmlns:a16="http://schemas.microsoft.com/office/drawing/2014/main" id="{EC4AF9A7-AFFF-D04F-A42D-1E979C42FECC}"/>
              </a:ext>
            </a:extLst>
          </p:cNvPr>
          <p:cNvSpPr/>
          <p:nvPr/>
        </p:nvSpPr>
        <p:spPr>
          <a:xfrm>
            <a:off x="3463794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6" name="Rectangle 705">
            <a:extLst>
              <a:ext uri="{FF2B5EF4-FFF2-40B4-BE49-F238E27FC236}">
                <a16:creationId xmlns:a16="http://schemas.microsoft.com/office/drawing/2014/main" id="{AB84A84A-C71D-F94E-A969-1A9EE7AD195F}"/>
              </a:ext>
            </a:extLst>
          </p:cNvPr>
          <p:cNvSpPr/>
          <p:nvPr/>
        </p:nvSpPr>
        <p:spPr>
          <a:xfrm>
            <a:off x="3033218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7" name="Oval 706">
            <a:extLst>
              <a:ext uri="{FF2B5EF4-FFF2-40B4-BE49-F238E27FC236}">
                <a16:creationId xmlns:a16="http://schemas.microsoft.com/office/drawing/2014/main" id="{9497D4EB-CFB9-D941-99BD-7427FA5DB438}"/>
              </a:ext>
            </a:extLst>
          </p:cNvPr>
          <p:cNvSpPr/>
          <p:nvPr/>
        </p:nvSpPr>
        <p:spPr>
          <a:xfrm>
            <a:off x="3087047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8" name="Rectangle 707">
            <a:extLst>
              <a:ext uri="{FF2B5EF4-FFF2-40B4-BE49-F238E27FC236}">
                <a16:creationId xmlns:a16="http://schemas.microsoft.com/office/drawing/2014/main" id="{41736F70-ADD6-334C-9E4E-E5330173A0A8}"/>
              </a:ext>
            </a:extLst>
          </p:cNvPr>
          <p:cNvSpPr/>
          <p:nvPr/>
        </p:nvSpPr>
        <p:spPr>
          <a:xfrm>
            <a:off x="3409965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9" name="Oval 708">
            <a:extLst>
              <a:ext uri="{FF2B5EF4-FFF2-40B4-BE49-F238E27FC236}">
                <a16:creationId xmlns:a16="http://schemas.microsoft.com/office/drawing/2014/main" id="{EBFF71BA-220C-164D-A385-587E5B75C285}"/>
              </a:ext>
            </a:extLst>
          </p:cNvPr>
          <p:cNvSpPr/>
          <p:nvPr/>
        </p:nvSpPr>
        <p:spPr>
          <a:xfrm>
            <a:off x="3463794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0" name="Rectangle 709">
            <a:extLst>
              <a:ext uri="{FF2B5EF4-FFF2-40B4-BE49-F238E27FC236}">
                <a16:creationId xmlns:a16="http://schemas.microsoft.com/office/drawing/2014/main" id="{A80EF48F-0B47-8549-9EA9-DEC8C0F0064B}"/>
              </a:ext>
            </a:extLst>
          </p:cNvPr>
          <p:cNvSpPr/>
          <p:nvPr/>
        </p:nvSpPr>
        <p:spPr>
          <a:xfrm>
            <a:off x="3033218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" name="Oval 710">
            <a:extLst>
              <a:ext uri="{FF2B5EF4-FFF2-40B4-BE49-F238E27FC236}">
                <a16:creationId xmlns:a16="http://schemas.microsoft.com/office/drawing/2014/main" id="{03414D2C-C548-3344-A32C-497439DC60DE}"/>
              </a:ext>
            </a:extLst>
          </p:cNvPr>
          <p:cNvSpPr/>
          <p:nvPr/>
        </p:nvSpPr>
        <p:spPr>
          <a:xfrm>
            <a:off x="3087047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2" name="Rectangle 711">
            <a:extLst>
              <a:ext uri="{FF2B5EF4-FFF2-40B4-BE49-F238E27FC236}">
                <a16:creationId xmlns:a16="http://schemas.microsoft.com/office/drawing/2014/main" id="{CF3B4371-A4C2-7645-9567-EEC4C3782FDC}"/>
              </a:ext>
            </a:extLst>
          </p:cNvPr>
          <p:cNvSpPr/>
          <p:nvPr/>
        </p:nvSpPr>
        <p:spPr>
          <a:xfrm>
            <a:off x="3409965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3" name="Oval 712">
            <a:extLst>
              <a:ext uri="{FF2B5EF4-FFF2-40B4-BE49-F238E27FC236}">
                <a16:creationId xmlns:a16="http://schemas.microsoft.com/office/drawing/2014/main" id="{1EEAB85C-1DC4-E544-AF21-CA8D17889D97}"/>
              </a:ext>
            </a:extLst>
          </p:cNvPr>
          <p:cNvSpPr/>
          <p:nvPr/>
        </p:nvSpPr>
        <p:spPr>
          <a:xfrm>
            <a:off x="3463794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4" name="Rectangle 713">
            <a:extLst>
              <a:ext uri="{FF2B5EF4-FFF2-40B4-BE49-F238E27FC236}">
                <a16:creationId xmlns:a16="http://schemas.microsoft.com/office/drawing/2014/main" id="{1E70912B-C38F-054C-84FB-254FDAFDABCE}"/>
              </a:ext>
            </a:extLst>
          </p:cNvPr>
          <p:cNvSpPr/>
          <p:nvPr/>
        </p:nvSpPr>
        <p:spPr>
          <a:xfrm>
            <a:off x="3033218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5" name="Oval 714">
            <a:extLst>
              <a:ext uri="{FF2B5EF4-FFF2-40B4-BE49-F238E27FC236}">
                <a16:creationId xmlns:a16="http://schemas.microsoft.com/office/drawing/2014/main" id="{D3C93063-C06E-E34B-88D2-0BA34A097A30}"/>
              </a:ext>
            </a:extLst>
          </p:cNvPr>
          <p:cNvSpPr/>
          <p:nvPr/>
        </p:nvSpPr>
        <p:spPr>
          <a:xfrm>
            <a:off x="3087047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6" name="Rectangle 715">
            <a:extLst>
              <a:ext uri="{FF2B5EF4-FFF2-40B4-BE49-F238E27FC236}">
                <a16:creationId xmlns:a16="http://schemas.microsoft.com/office/drawing/2014/main" id="{2153E0DA-9F0E-BC41-BCDD-619F276B9870}"/>
              </a:ext>
            </a:extLst>
          </p:cNvPr>
          <p:cNvSpPr/>
          <p:nvPr/>
        </p:nvSpPr>
        <p:spPr>
          <a:xfrm>
            <a:off x="3409965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" name="Oval 716">
            <a:extLst>
              <a:ext uri="{FF2B5EF4-FFF2-40B4-BE49-F238E27FC236}">
                <a16:creationId xmlns:a16="http://schemas.microsoft.com/office/drawing/2014/main" id="{011D6E64-A49B-564B-AAA4-8ED18F73E092}"/>
              </a:ext>
            </a:extLst>
          </p:cNvPr>
          <p:cNvSpPr/>
          <p:nvPr/>
        </p:nvSpPr>
        <p:spPr>
          <a:xfrm>
            <a:off x="3463794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8" name="Rectangle 677">
            <a:extLst>
              <a:ext uri="{FF2B5EF4-FFF2-40B4-BE49-F238E27FC236}">
                <a16:creationId xmlns:a16="http://schemas.microsoft.com/office/drawing/2014/main" id="{956D0982-2AA0-DA48-9EAE-E49EBE3F369A}"/>
              </a:ext>
            </a:extLst>
          </p:cNvPr>
          <p:cNvSpPr/>
          <p:nvPr/>
        </p:nvSpPr>
        <p:spPr>
          <a:xfrm>
            <a:off x="3946987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9" name="Oval 678">
            <a:extLst>
              <a:ext uri="{FF2B5EF4-FFF2-40B4-BE49-F238E27FC236}">
                <a16:creationId xmlns:a16="http://schemas.microsoft.com/office/drawing/2014/main" id="{0ACBB415-25AC-CE4A-91CF-554E80EF2434}"/>
              </a:ext>
            </a:extLst>
          </p:cNvPr>
          <p:cNvSpPr/>
          <p:nvPr/>
        </p:nvSpPr>
        <p:spPr>
          <a:xfrm>
            <a:off x="4000816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0" name="Rectangle 679">
            <a:extLst>
              <a:ext uri="{FF2B5EF4-FFF2-40B4-BE49-F238E27FC236}">
                <a16:creationId xmlns:a16="http://schemas.microsoft.com/office/drawing/2014/main" id="{B1E19D26-F4A6-104B-A212-A3A8B31C3D3A}"/>
              </a:ext>
            </a:extLst>
          </p:cNvPr>
          <p:cNvSpPr/>
          <p:nvPr/>
        </p:nvSpPr>
        <p:spPr>
          <a:xfrm>
            <a:off x="4323734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1" name="Oval 680">
            <a:extLst>
              <a:ext uri="{FF2B5EF4-FFF2-40B4-BE49-F238E27FC236}">
                <a16:creationId xmlns:a16="http://schemas.microsoft.com/office/drawing/2014/main" id="{8D466823-895C-A349-91C7-7E8B23A46E7E}"/>
              </a:ext>
            </a:extLst>
          </p:cNvPr>
          <p:cNvSpPr/>
          <p:nvPr/>
        </p:nvSpPr>
        <p:spPr>
          <a:xfrm>
            <a:off x="4377563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2" name="Rectangle 681">
            <a:extLst>
              <a:ext uri="{FF2B5EF4-FFF2-40B4-BE49-F238E27FC236}">
                <a16:creationId xmlns:a16="http://schemas.microsoft.com/office/drawing/2014/main" id="{47776D97-39E6-FC49-91AE-DB4CC8457905}"/>
              </a:ext>
            </a:extLst>
          </p:cNvPr>
          <p:cNvSpPr/>
          <p:nvPr/>
        </p:nvSpPr>
        <p:spPr>
          <a:xfrm>
            <a:off x="3946987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3" name="Oval 682">
            <a:extLst>
              <a:ext uri="{FF2B5EF4-FFF2-40B4-BE49-F238E27FC236}">
                <a16:creationId xmlns:a16="http://schemas.microsoft.com/office/drawing/2014/main" id="{0015FFDB-5392-F140-8F4F-4E61FF697EEA}"/>
              </a:ext>
            </a:extLst>
          </p:cNvPr>
          <p:cNvSpPr/>
          <p:nvPr/>
        </p:nvSpPr>
        <p:spPr>
          <a:xfrm>
            <a:off x="4000816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4" name="Rectangle 683">
            <a:extLst>
              <a:ext uri="{FF2B5EF4-FFF2-40B4-BE49-F238E27FC236}">
                <a16:creationId xmlns:a16="http://schemas.microsoft.com/office/drawing/2014/main" id="{9F3F0500-CA2E-884D-9C34-C7C47F52D716}"/>
              </a:ext>
            </a:extLst>
          </p:cNvPr>
          <p:cNvSpPr/>
          <p:nvPr/>
        </p:nvSpPr>
        <p:spPr>
          <a:xfrm>
            <a:off x="4323734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5" name="Oval 684">
            <a:extLst>
              <a:ext uri="{FF2B5EF4-FFF2-40B4-BE49-F238E27FC236}">
                <a16:creationId xmlns:a16="http://schemas.microsoft.com/office/drawing/2014/main" id="{B557D818-BEDA-424C-81DF-C46E30A8AA35}"/>
              </a:ext>
            </a:extLst>
          </p:cNvPr>
          <p:cNvSpPr/>
          <p:nvPr/>
        </p:nvSpPr>
        <p:spPr>
          <a:xfrm>
            <a:off x="4377563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6" name="Rectangle 685">
            <a:extLst>
              <a:ext uri="{FF2B5EF4-FFF2-40B4-BE49-F238E27FC236}">
                <a16:creationId xmlns:a16="http://schemas.microsoft.com/office/drawing/2014/main" id="{036B3A2F-3722-8E49-8590-CAD9E1505243}"/>
              </a:ext>
            </a:extLst>
          </p:cNvPr>
          <p:cNvSpPr/>
          <p:nvPr/>
        </p:nvSpPr>
        <p:spPr>
          <a:xfrm>
            <a:off x="3946987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7" name="Oval 686">
            <a:extLst>
              <a:ext uri="{FF2B5EF4-FFF2-40B4-BE49-F238E27FC236}">
                <a16:creationId xmlns:a16="http://schemas.microsoft.com/office/drawing/2014/main" id="{4B54426D-C805-C94C-8406-871A5FF94BC6}"/>
              </a:ext>
            </a:extLst>
          </p:cNvPr>
          <p:cNvSpPr/>
          <p:nvPr/>
        </p:nvSpPr>
        <p:spPr>
          <a:xfrm>
            <a:off x="4000816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8" name="Rectangle 687">
            <a:extLst>
              <a:ext uri="{FF2B5EF4-FFF2-40B4-BE49-F238E27FC236}">
                <a16:creationId xmlns:a16="http://schemas.microsoft.com/office/drawing/2014/main" id="{C4396225-17FA-0C41-A093-1C5494F4536B}"/>
              </a:ext>
            </a:extLst>
          </p:cNvPr>
          <p:cNvSpPr/>
          <p:nvPr/>
        </p:nvSpPr>
        <p:spPr>
          <a:xfrm>
            <a:off x="4323734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0" name="Rectangle 689">
            <a:extLst>
              <a:ext uri="{FF2B5EF4-FFF2-40B4-BE49-F238E27FC236}">
                <a16:creationId xmlns:a16="http://schemas.microsoft.com/office/drawing/2014/main" id="{CDC4189F-07C0-1D48-A081-D4CC638A83B0}"/>
              </a:ext>
            </a:extLst>
          </p:cNvPr>
          <p:cNvSpPr/>
          <p:nvPr/>
        </p:nvSpPr>
        <p:spPr>
          <a:xfrm>
            <a:off x="3946987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1" name="Oval 690">
            <a:extLst>
              <a:ext uri="{FF2B5EF4-FFF2-40B4-BE49-F238E27FC236}">
                <a16:creationId xmlns:a16="http://schemas.microsoft.com/office/drawing/2014/main" id="{BFA09C32-8921-6D42-8049-2F0452D7A3AF}"/>
              </a:ext>
            </a:extLst>
          </p:cNvPr>
          <p:cNvSpPr/>
          <p:nvPr/>
        </p:nvSpPr>
        <p:spPr>
          <a:xfrm>
            <a:off x="4000816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2" name="Rectangle 691">
            <a:extLst>
              <a:ext uri="{FF2B5EF4-FFF2-40B4-BE49-F238E27FC236}">
                <a16:creationId xmlns:a16="http://schemas.microsoft.com/office/drawing/2014/main" id="{AF60D0FE-6272-1644-A728-90EB1B31834C}"/>
              </a:ext>
            </a:extLst>
          </p:cNvPr>
          <p:cNvSpPr/>
          <p:nvPr/>
        </p:nvSpPr>
        <p:spPr>
          <a:xfrm>
            <a:off x="4323734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4" name="Rectangle 693">
            <a:extLst>
              <a:ext uri="{FF2B5EF4-FFF2-40B4-BE49-F238E27FC236}">
                <a16:creationId xmlns:a16="http://schemas.microsoft.com/office/drawing/2014/main" id="{3C89A0D7-135B-7147-B805-8E459E27F964}"/>
              </a:ext>
            </a:extLst>
          </p:cNvPr>
          <p:cNvSpPr/>
          <p:nvPr/>
        </p:nvSpPr>
        <p:spPr>
          <a:xfrm>
            <a:off x="3946987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5" name="Oval 694">
            <a:extLst>
              <a:ext uri="{FF2B5EF4-FFF2-40B4-BE49-F238E27FC236}">
                <a16:creationId xmlns:a16="http://schemas.microsoft.com/office/drawing/2014/main" id="{049AC05E-A71E-7443-9C1E-79F9B8B1D713}"/>
              </a:ext>
            </a:extLst>
          </p:cNvPr>
          <p:cNvSpPr/>
          <p:nvPr/>
        </p:nvSpPr>
        <p:spPr>
          <a:xfrm>
            <a:off x="4000816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6" name="Rectangle 695">
            <a:extLst>
              <a:ext uri="{FF2B5EF4-FFF2-40B4-BE49-F238E27FC236}">
                <a16:creationId xmlns:a16="http://schemas.microsoft.com/office/drawing/2014/main" id="{441B8D45-D90F-DC48-8704-C4999176AAC7}"/>
              </a:ext>
            </a:extLst>
          </p:cNvPr>
          <p:cNvSpPr/>
          <p:nvPr/>
        </p:nvSpPr>
        <p:spPr>
          <a:xfrm>
            <a:off x="4323734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567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DEFFEFF-5854-3B44-A1F9-7C1E0730249D}"/>
              </a:ext>
            </a:extLst>
          </p:cNvPr>
          <p:cNvCxnSpPr/>
          <p:nvPr/>
        </p:nvCxnSpPr>
        <p:spPr>
          <a:xfrm>
            <a:off x="154745" y="4360985"/>
            <a:ext cx="6513341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" name="Rectangle 388">
            <a:extLst>
              <a:ext uri="{FF2B5EF4-FFF2-40B4-BE49-F238E27FC236}">
                <a16:creationId xmlns:a16="http://schemas.microsoft.com/office/drawing/2014/main" id="{11B134B7-73E4-6E44-AF32-B9241DB7A835}"/>
              </a:ext>
            </a:extLst>
          </p:cNvPr>
          <p:cNvSpPr/>
          <p:nvPr/>
        </p:nvSpPr>
        <p:spPr>
          <a:xfrm>
            <a:off x="2528788" y="277091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14</a:t>
            </a:r>
          </a:p>
        </p:txBody>
      </p:sp>
      <p:sp>
        <p:nvSpPr>
          <p:cNvPr id="342" name="Rectangle 341">
            <a:extLst>
              <a:ext uri="{FF2B5EF4-FFF2-40B4-BE49-F238E27FC236}">
                <a16:creationId xmlns:a16="http://schemas.microsoft.com/office/drawing/2014/main" id="{29FCA5BC-80D9-BD4C-901D-EC2EE48D84D5}"/>
              </a:ext>
            </a:extLst>
          </p:cNvPr>
          <p:cNvSpPr/>
          <p:nvPr/>
        </p:nvSpPr>
        <p:spPr>
          <a:xfrm>
            <a:off x="2447253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Oval 342">
            <a:extLst>
              <a:ext uri="{FF2B5EF4-FFF2-40B4-BE49-F238E27FC236}">
                <a16:creationId xmlns:a16="http://schemas.microsoft.com/office/drawing/2014/main" id="{C9CD84FF-7FC7-8047-92D1-7F1F4A8B8ADF}"/>
              </a:ext>
            </a:extLst>
          </p:cNvPr>
          <p:cNvSpPr/>
          <p:nvPr/>
        </p:nvSpPr>
        <p:spPr>
          <a:xfrm>
            <a:off x="2501082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76BB1381-C916-414C-91EC-0FCE7579FF97}"/>
              </a:ext>
            </a:extLst>
          </p:cNvPr>
          <p:cNvSpPr/>
          <p:nvPr/>
        </p:nvSpPr>
        <p:spPr>
          <a:xfrm>
            <a:off x="2824000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Oval 344">
            <a:extLst>
              <a:ext uri="{FF2B5EF4-FFF2-40B4-BE49-F238E27FC236}">
                <a16:creationId xmlns:a16="http://schemas.microsoft.com/office/drawing/2014/main" id="{57CE1648-668B-B74D-A652-312429662171}"/>
              </a:ext>
            </a:extLst>
          </p:cNvPr>
          <p:cNvSpPr/>
          <p:nvPr/>
        </p:nvSpPr>
        <p:spPr>
          <a:xfrm>
            <a:off x="2877829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F62F4F60-F8A4-6A4D-96A1-742B945F589B}"/>
              </a:ext>
            </a:extLst>
          </p:cNvPr>
          <p:cNvSpPr/>
          <p:nvPr/>
        </p:nvSpPr>
        <p:spPr>
          <a:xfrm>
            <a:off x="2447253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Oval 346">
            <a:extLst>
              <a:ext uri="{FF2B5EF4-FFF2-40B4-BE49-F238E27FC236}">
                <a16:creationId xmlns:a16="http://schemas.microsoft.com/office/drawing/2014/main" id="{EC74AFA6-3FF3-8148-92FF-5AE162966B76}"/>
              </a:ext>
            </a:extLst>
          </p:cNvPr>
          <p:cNvSpPr/>
          <p:nvPr/>
        </p:nvSpPr>
        <p:spPr>
          <a:xfrm>
            <a:off x="2501082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B36F0AC4-1D15-8441-8DDD-8561A589E36E}"/>
              </a:ext>
            </a:extLst>
          </p:cNvPr>
          <p:cNvSpPr/>
          <p:nvPr/>
        </p:nvSpPr>
        <p:spPr>
          <a:xfrm>
            <a:off x="2824000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Oval 348">
            <a:extLst>
              <a:ext uri="{FF2B5EF4-FFF2-40B4-BE49-F238E27FC236}">
                <a16:creationId xmlns:a16="http://schemas.microsoft.com/office/drawing/2014/main" id="{DCB33E86-B84C-CB40-BF0D-C7BCE47E1C99}"/>
              </a:ext>
            </a:extLst>
          </p:cNvPr>
          <p:cNvSpPr/>
          <p:nvPr/>
        </p:nvSpPr>
        <p:spPr>
          <a:xfrm>
            <a:off x="2877829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0" name="Rectangle 349">
            <a:extLst>
              <a:ext uri="{FF2B5EF4-FFF2-40B4-BE49-F238E27FC236}">
                <a16:creationId xmlns:a16="http://schemas.microsoft.com/office/drawing/2014/main" id="{14D6BF98-F834-464C-8AEC-25D64C8FBC49}"/>
              </a:ext>
            </a:extLst>
          </p:cNvPr>
          <p:cNvSpPr/>
          <p:nvPr/>
        </p:nvSpPr>
        <p:spPr>
          <a:xfrm>
            <a:off x="2447253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Oval 350">
            <a:extLst>
              <a:ext uri="{FF2B5EF4-FFF2-40B4-BE49-F238E27FC236}">
                <a16:creationId xmlns:a16="http://schemas.microsoft.com/office/drawing/2014/main" id="{0809A383-3E3D-AF4F-9DEC-9B1911AA6219}"/>
              </a:ext>
            </a:extLst>
          </p:cNvPr>
          <p:cNvSpPr/>
          <p:nvPr/>
        </p:nvSpPr>
        <p:spPr>
          <a:xfrm>
            <a:off x="2501082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2" name="Rectangle 351">
            <a:extLst>
              <a:ext uri="{FF2B5EF4-FFF2-40B4-BE49-F238E27FC236}">
                <a16:creationId xmlns:a16="http://schemas.microsoft.com/office/drawing/2014/main" id="{9EDC5235-B113-3F4E-AB7A-F21BAD3C1F9C}"/>
              </a:ext>
            </a:extLst>
          </p:cNvPr>
          <p:cNvSpPr/>
          <p:nvPr/>
        </p:nvSpPr>
        <p:spPr>
          <a:xfrm>
            <a:off x="2824000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Oval 352">
            <a:extLst>
              <a:ext uri="{FF2B5EF4-FFF2-40B4-BE49-F238E27FC236}">
                <a16:creationId xmlns:a16="http://schemas.microsoft.com/office/drawing/2014/main" id="{1AA60ADA-C428-394F-974F-C5772B66D884}"/>
              </a:ext>
            </a:extLst>
          </p:cNvPr>
          <p:cNvSpPr/>
          <p:nvPr/>
        </p:nvSpPr>
        <p:spPr>
          <a:xfrm>
            <a:off x="2877829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4" name="Rectangle 353">
            <a:extLst>
              <a:ext uri="{FF2B5EF4-FFF2-40B4-BE49-F238E27FC236}">
                <a16:creationId xmlns:a16="http://schemas.microsoft.com/office/drawing/2014/main" id="{DFD1E0FE-BBD0-5E49-B657-5FC14FFC94F6}"/>
              </a:ext>
            </a:extLst>
          </p:cNvPr>
          <p:cNvSpPr/>
          <p:nvPr/>
        </p:nvSpPr>
        <p:spPr>
          <a:xfrm>
            <a:off x="2447253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Oval 354">
            <a:extLst>
              <a:ext uri="{FF2B5EF4-FFF2-40B4-BE49-F238E27FC236}">
                <a16:creationId xmlns:a16="http://schemas.microsoft.com/office/drawing/2014/main" id="{FEF373E9-A746-E64D-AB70-D98A02525A6A}"/>
              </a:ext>
            </a:extLst>
          </p:cNvPr>
          <p:cNvSpPr/>
          <p:nvPr/>
        </p:nvSpPr>
        <p:spPr>
          <a:xfrm>
            <a:off x="2501082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6" name="Rectangle 355">
            <a:extLst>
              <a:ext uri="{FF2B5EF4-FFF2-40B4-BE49-F238E27FC236}">
                <a16:creationId xmlns:a16="http://schemas.microsoft.com/office/drawing/2014/main" id="{1BF28C66-A891-6E4E-B43C-8157FEC652C9}"/>
              </a:ext>
            </a:extLst>
          </p:cNvPr>
          <p:cNvSpPr/>
          <p:nvPr/>
        </p:nvSpPr>
        <p:spPr>
          <a:xfrm>
            <a:off x="2824000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Oval 356">
            <a:extLst>
              <a:ext uri="{FF2B5EF4-FFF2-40B4-BE49-F238E27FC236}">
                <a16:creationId xmlns:a16="http://schemas.microsoft.com/office/drawing/2014/main" id="{0C586A28-9372-F447-BA65-E92C8E2A96AD}"/>
              </a:ext>
            </a:extLst>
          </p:cNvPr>
          <p:cNvSpPr/>
          <p:nvPr/>
        </p:nvSpPr>
        <p:spPr>
          <a:xfrm>
            <a:off x="2877829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8" name="Rectangle 357">
            <a:extLst>
              <a:ext uri="{FF2B5EF4-FFF2-40B4-BE49-F238E27FC236}">
                <a16:creationId xmlns:a16="http://schemas.microsoft.com/office/drawing/2014/main" id="{D02AF91C-0362-4B4A-83C0-2AFCDD4DFAE4}"/>
              </a:ext>
            </a:extLst>
          </p:cNvPr>
          <p:cNvSpPr/>
          <p:nvPr/>
        </p:nvSpPr>
        <p:spPr>
          <a:xfrm>
            <a:off x="2447253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Oval 358">
            <a:extLst>
              <a:ext uri="{FF2B5EF4-FFF2-40B4-BE49-F238E27FC236}">
                <a16:creationId xmlns:a16="http://schemas.microsoft.com/office/drawing/2014/main" id="{C6DE3811-602F-DB4B-BE95-755DBAB8306A}"/>
              </a:ext>
            </a:extLst>
          </p:cNvPr>
          <p:cNvSpPr/>
          <p:nvPr/>
        </p:nvSpPr>
        <p:spPr>
          <a:xfrm>
            <a:off x="2501082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0" name="Rectangle 359">
            <a:extLst>
              <a:ext uri="{FF2B5EF4-FFF2-40B4-BE49-F238E27FC236}">
                <a16:creationId xmlns:a16="http://schemas.microsoft.com/office/drawing/2014/main" id="{2259AE10-0046-D14B-BB02-987D90A91A64}"/>
              </a:ext>
            </a:extLst>
          </p:cNvPr>
          <p:cNvSpPr/>
          <p:nvPr/>
        </p:nvSpPr>
        <p:spPr>
          <a:xfrm>
            <a:off x="2824000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Oval 360">
            <a:extLst>
              <a:ext uri="{FF2B5EF4-FFF2-40B4-BE49-F238E27FC236}">
                <a16:creationId xmlns:a16="http://schemas.microsoft.com/office/drawing/2014/main" id="{DFBB2FD8-590F-0B45-A1B5-4618352879E0}"/>
              </a:ext>
            </a:extLst>
          </p:cNvPr>
          <p:cNvSpPr/>
          <p:nvPr/>
        </p:nvSpPr>
        <p:spPr>
          <a:xfrm>
            <a:off x="2877829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3" name="Rectangle 362">
            <a:extLst>
              <a:ext uri="{FF2B5EF4-FFF2-40B4-BE49-F238E27FC236}">
                <a16:creationId xmlns:a16="http://schemas.microsoft.com/office/drawing/2014/main" id="{130FEAB7-B19A-9849-981E-761F12DA45E0}"/>
              </a:ext>
            </a:extLst>
          </p:cNvPr>
          <p:cNvSpPr/>
          <p:nvPr/>
        </p:nvSpPr>
        <p:spPr>
          <a:xfrm>
            <a:off x="3361022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val 363">
            <a:extLst>
              <a:ext uri="{FF2B5EF4-FFF2-40B4-BE49-F238E27FC236}">
                <a16:creationId xmlns:a16="http://schemas.microsoft.com/office/drawing/2014/main" id="{021A12D8-76AA-564B-BB2B-D9DC3B4C0074}"/>
              </a:ext>
            </a:extLst>
          </p:cNvPr>
          <p:cNvSpPr/>
          <p:nvPr/>
        </p:nvSpPr>
        <p:spPr>
          <a:xfrm>
            <a:off x="3414851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5" name="Rectangle 364">
            <a:extLst>
              <a:ext uri="{FF2B5EF4-FFF2-40B4-BE49-F238E27FC236}">
                <a16:creationId xmlns:a16="http://schemas.microsoft.com/office/drawing/2014/main" id="{3AEA88F9-7344-594D-9206-5FC47ECF21A1}"/>
              </a:ext>
            </a:extLst>
          </p:cNvPr>
          <p:cNvSpPr/>
          <p:nvPr/>
        </p:nvSpPr>
        <p:spPr>
          <a:xfrm>
            <a:off x="3737769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7" name="Rectangle 366">
            <a:extLst>
              <a:ext uri="{FF2B5EF4-FFF2-40B4-BE49-F238E27FC236}">
                <a16:creationId xmlns:a16="http://schemas.microsoft.com/office/drawing/2014/main" id="{88A0D415-FE89-6440-8168-06A3AAC1FFAE}"/>
              </a:ext>
            </a:extLst>
          </p:cNvPr>
          <p:cNvSpPr/>
          <p:nvPr/>
        </p:nvSpPr>
        <p:spPr>
          <a:xfrm>
            <a:off x="3361022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Oval 367">
            <a:extLst>
              <a:ext uri="{FF2B5EF4-FFF2-40B4-BE49-F238E27FC236}">
                <a16:creationId xmlns:a16="http://schemas.microsoft.com/office/drawing/2014/main" id="{DE132582-B789-684D-9E33-8F254EF9D440}"/>
              </a:ext>
            </a:extLst>
          </p:cNvPr>
          <p:cNvSpPr/>
          <p:nvPr/>
        </p:nvSpPr>
        <p:spPr>
          <a:xfrm>
            <a:off x="3414851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9" name="Rectangle 368">
            <a:extLst>
              <a:ext uri="{FF2B5EF4-FFF2-40B4-BE49-F238E27FC236}">
                <a16:creationId xmlns:a16="http://schemas.microsoft.com/office/drawing/2014/main" id="{DD8AFF51-CBBF-8D45-9381-8B92D2B83D00}"/>
              </a:ext>
            </a:extLst>
          </p:cNvPr>
          <p:cNvSpPr/>
          <p:nvPr/>
        </p:nvSpPr>
        <p:spPr>
          <a:xfrm>
            <a:off x="3737769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Rectangle 370">
            <a:extLst>
              <a:ext uri="{FF2B5EF4-FFF2-40B4-BE49-F238E27FC236}">
                <a16:creationId xmlns:a16="http://schemas.microsoft.com/office/drawing/2014/main" id="{C86CA04E-718C-EF42-8159-32354AC0E79F}"/>
              </a:ext>
            </a:extLst>
          </p:cNvPr>
          <p:cNvSpPr/>
          <p:nvPr/>
        </p:nvSpPr>
        <p:spPr>
          <a:xfrm>
            <a:off x="3361022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Oval 371">
            <a:extLst>
              <a:ext uri="{FF2B5EF4-FFF2-40B4-BE49-F238E27FC236}">
                <a16:creationId xmlns:a16="http://schemas.microsoft.com/office/drawing/2014/main" id="{C2F994AF-DC63-1242-8D2D-1F206294746B}"/>
              </a:ext>
            </a:extLst>
          </p:cNvPr>
          <p:cNvSpPr/>
          <p:nvPr/>
        </p:nvSpPr>
        <p:spPr>
          <a:xfrm>
            <a:off x="3414851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3" name="Rectangle 372">
            <a:extLst>
              <a:ext uri="{FF2B5EF4-FFF2-40B4-BE49-F238E27FC236}">
                <a16:creationId xmlns:a16="http://schemas.microsoft.com/office/drawing/2014/main" id="{53C2F20A-C3A2-7B4B-AA95-649FC3428B54}"/>
              </a:ext>
            </a:extLst>
          </p:cNvPr>
          <p:cNvSpPr/>
          <p:nvPr/>
        </p:nvSpPr>
        <p:spPr>
          <a:xfrm>
            <a:off x="3737769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5" name="Rectangle 374">
            <a:extLst>
              <a:ext uri="{FF2B5EF4-FFF2-40B4-BE49-F238E27FC236}">
                <a16:creationId xmlns:a16="http://schemas.microsoft.com/office/drawing/2014/main" id="{CD8740C2-23FA-6F42-BF18-4808EDDA886E}"/>
              </a:ext>
            </a:extLst>
          </p:cNvPr>
          <p:cNvSpPr/>
          <p:nvPr/>
        </p:nvSpPr>
        <p:spPr>
          <a:xfrm>
            <a:off x="3361022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Oval 375">
            <a:extLst>
              <a:ext uri="{FF2B5EF4-FFF2-40B4-BE49-F238E27FC236}">
                <a16:creationId xmlns:a16="http://schemas.microsoft.com/office/drawing/2014/main" id="{8F698EC5-9F8F-974C-AC54-F8E004FA19A7}"/>
              </a:ext>
            </a:extLst>
          </p:cNvPr>
          <p:cNvSpPr/>
          <p:nvPr/>
        </p:nvSpPr>
        <p:spPr>
          <a:xfrm>
            <a:off x="3414851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7" name="Rectangle 376">
            <a:extLst>
              <a:ext uri="{FF2B5EF4-FFF2-40B4-BE49-F238E27FC236}">
                <a16:creationId xmlns:a16="http://schemas.microsoft.com/office/drawing/2014/main" id="{CA13BE83-3BCB-FD4C-A8E3-0ABE5AFD5086}"/>
              </a:ext>
            </a:extLst>
          </p:cNvPr>
          <p:cNvSpPr/>
          <p:nvPr/>
        </p:nvSpPr>
        <p:spPr>
          <a:xfrm>
            <a:off x="3737769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81F3E657-7B46-9242-8611-01CB97D16AD6}"/>
              </a:ext>
            </a:extLst>
          </p:cNvPr>
          <p:cNvSpPr/>
          <p:nvPr/>
        </p:nvSpPr>
        <p:spPr>
          <a:xfrm>
            <a:off x="3361022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1" name="Rectangle 380">
            <a:extLst>
              <a:ext uri="{FF2B5EF4-FFF2-40B4-BE49-F238E27FC236}">
                <a16:creationId xmlns:a16="http://schemas.microsoft.com/office/drawing/2014/main" id="{B382A3B1-F6FA-B343-868A-2C3C76971786}"/>
              </a:ext>
            </a:extLst>
          </p:cNvPr>
          <p:cNvSpPr/>
          <p:nvPr/>
        </p:nvSpPr>
        <p:spPr>
          <a:xfrm>
            <a:off x="3737769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8" name="Rectangle 757">
            <a:extLst>
              <a:ext uri="{FF2B5EF4-FFF2-40B4-BE49-F238E27FC236}">
                <a16:creationId xmlns:a16="http://schemas.microsoft.com/office/drawing/2014/main" id="{B7F61BC1-0965-8241-A57F-306DE950548B}"/>
              </a:ext>
            </a:extLst>
          </p:cNvPr>
          <p:cNvSpPr/>
          <p:nvPr/>
        </p:nvSpPr>
        <p:spPr>
          <a:xfrm>
            <a:off x="278520" y="603398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9" name="Oval 758">
            <a:extLst>
              <a:ext uri="{FF2B5EF4-FFF2-40B4-BE49-F238E27FC236}">
                <a16:creationId xmlns:a16="http://schemas.microsoft.com/office/drawing/2014/main" id="{EEB40A3A-1A4F-AA42-B506-F01D725D3BF9}"/>
              </a:ext>
            </a:extLst>
          </p:cNvPr>
          <p:cNvSpPr/>
          <p:nvPr/>
        </p:nvSpPr>
        <p:spPr>
          <a:xfrm>
            <a:off x="332349" y="608780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0" name="Rectangle 759">
            <a:extLst>
              <a:ext uri="{FF2B5EF4-FFF2-40B4-BE49-F238E27FC236}">
                <a16:creationId xmlns:a16="http://schemas.microsoft.com/office/drawing/2014/main" id="{50733679-8790-BC4E-83E4-6E65A7665C80}"/>
              </a:ext>
            </a:extLst>
          </p:cNvPr>
          <p:cNvSpPr/>
          <p:nvPr/>
        </p:nvSpPr>
        <p:spPr>
          <a:xfrm>
            <a:off x="655267" y="603398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1" name="Oval 760">
            <a:extLst>
              <a:ext uri="{FF2B5EF4-FFF2-40B4-BE49-F238E27FC236}">
                <a16:creationId xmlns:a16="http://schemas.microsoft.com/office/drawing/2014/main" id="{54B3D214-B52C-C547-BECE-8AFF0F54B2E7}"/>
              </a:ext>
            </a:extLst>
          </p:cNvPr>
          <p:cNvSpPr/>
          <p:nvPr/>
        </p:nvSpPr>
        <p:spPr>
          <a:xfrm>
            <a:off x="709096" y="608780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2" name="Rectangle 761">
            <a:extLst>
              <a:ext uri="{FF2B5EF4-FFF2-40B4-BE49-F238E27FC236}">
                <a16:creationId xmlns:a16="http://schemas.microsoft.com/office/drawing/2014/main" id="{823741FD-05BF-EA4D-B928-99728796A5CA}"/>
              </a:ext>
            </a:extLst>
          </p:cNvPr>
          <p:cNvSpPr/>
          <p:nvPr/>
        </p:nvSpPr>
        <p:spPr>
          <a:xfrm>
            <a:off x="278520" y="641072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3" name="Oval 762">
            <a:extLst>
              <a:ext uri="{FF2B5EF4-FFF2-40B4-BE49-F238E27FC236}">
                <a16:creationId xmlns:a16="http://schemas.microsoft.com/office/drawing/2014/main" id="{BC7FB318-DA8E-2A46-932D-1C71D32D9887}"/>
              </a:ext>
            </a:extLst>
          </p:cNvPr>
          <p:cNvSpPr/>
          <p:nvPr/>
        </p:nvSpPr>
        <p:spPr>
          <a:xfrm>
            <a:off x="332349" y="646454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4" name="Rectangle 763">
            <a:extLst>
              <a:ext uri="{FF2B5EF4-FFF2-40B4-BE49-F238E27FC236}">
                <a16:creationId xmlns:a16="http://schemas.microsoft.com/office/drawing/2014/main" id="{59992E64-EA8C-E840-8765-6D2C2257C164}"/>
              </a:ext>
            </a:extLst>
          </p:cNvPr>
          <p:cNvSpPr/>
          <p:nvPr/>
        </p:nvSpPr>
        <p:spPr>
          <a:xfrm>
            <a:off x="655267" y="641072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5" name="Oval 764">
            <a:extLst>
              <a:ext uri="{FF2B5EF4-FFF2-40B4-BE49-F238E27FC236}">
                <a16:creationId xmlns:a16="http://schemas.microsoft.com/office/drawing/2014/main" id="{D475229C-3534-2041-A26B-2A117905D243}"/>
              </a:ext>
            </a:extLst>
          </p:cNvPr>
          <p:cNvSpPr/>
          <p:nvPr/>
        </p:nvSpPr>
        <p:spPr>
          <a:xfrm>
            <a:off x="709096" y="646454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6" name="Rectangle 765">
            <a:extLst>
              <a:ext uri="{FF2B5EF4-FFF2-40B4-BE49-F238E27FC236}">
                <a16:creationId xmlns:a16="http://schemas.microsoft.com/office/drawing/2014/main" id="{B9D85149-64F1-2341-A9D4-CA04E3E26827}"/>
              </a:ext>
            </a:extLst>
          </p:cNvPr>
          <p:cNvSpPr/>
          <p:nvPr/>
        </p:nvSpPr>
        <p:spPr>
          <a:xfrm>
            <a:off x="278520" y="678747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7" name="Oval 766">
            <a:extLst>
              <a:ext uri="{FF2B5EF4-FFF2-40B4-BE49-F238E27FC236}">
                <a16:creationId xmlns:a16="http://schemas.microsoft.com/office/drawing/2014/main" id="{4065BBA4-2C3E-1946-ACB0-2BBE8AB26DFC}"/>
              </a:ext>
            </a:extLst>
          </p:cNvPr>
          <p:cNvSpPr/>
          <p:nvPr/>
        </p:nvSpPr>
        <p:spPr>
          <a:xfrm>
            <a:off x="332349" y="684129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8" name="Rectangle 767">
            <a:extLst>
              <a:ext uri="{FF2B5EF4-FFF2-40B4-BE49-F238E27FC236}">
                <a16:creationId xmlns:a16="http://schemas.microsoft.com/office/drawing/2014/main" id="{B8FDBB25-A007-854F-974F-BC20BA4634C4}"/>
              </a:ext>
            </a:extLst>
          </p:cNvPr>
          <p:cNvSpPr/>
          <p:nvPr/>
        </p:nvSpPr>
        <p:spPr>
          <a:xfrm>
            <a:off x="655267" y="678747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9" name="Oval 768">
            <a:extLst>
              <a:ext uri="{FF2B5EF4-FFF2-40B4-BE49-F238E27FC236}">
                <a16:creationId xmlns:a16="http://schemas.microsoft.com/office/drawing/2014/main" id="{BFA9AF98-C874-3F4C-A787-FB894936FE4F}"/>
              </a:ext>
            </a:extLst>
          </p:cNvPr>
          <p:cNvSpPr/>
          <p:nvPr/>
        </p:nvSpPr>
        <p:spPr>
          <a:xfrm>
            <a:off x="709096" y="684129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0" name="Rectangle 769">
            <a:extLst>
              <a:ext uri="{FF2B5EF4-FFF2-40B4-BE49-F238E27FC236}">
                <a16:creationId xmlns:a16="http://schemas.microsoft.com/office/drawing/2014/main" id="{AF46B65C-A150-5F44-8716-1039BD343F69}"/>
              </a:ext>
            </a:extLst>
          </p:cNvPr>
          <p:cNvSpPr/>
          <p:nvPr/>
        </p:nvSpPr>
        <p:spPr>
          <a:xfrm>
            <a:off x="278520" y="716422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1" name="Oval 770">
            <a:extLst>
              <a:ext uri="{FF2B5EF4-FFF2-40B4-BE49-F238E27FC236}">
                <a16:creationId xmlns:a16="http://schemas.microsoft.com/office/drawing/2014/main" id="{8C74C48E-EAEA-594B-95AA-86ED94B1654B}"/>
              </a:ext>
            </a:extLst>
          </p:cNvPr>
          <p:cNvSpPr/>
          <p:nvPr/>
        </p:nvSpPr>
        <p:spPr>
          <a:xfrm>
            <a:off x="332349" y="721804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2" name="Rectangle 771">
            <a:extLst>
              <a:ext uri="{FF2B5EF4-FFF2-40B4-BE49-F238E27FC236}">
                <a16:creationId xmlns:a16="http://schemas.microsoft.com/office/drawing/2014/main" id="{52A46735-16C1-1744-827F-6913FF5F1ADD}"/>
              </a:ext>
            </a:extLst>
          </p:cNvPr>
          <p:cNvSpPr/>
          <p:nvPr/>
        </p:nvSpPr>
        <p:spPr>
          <a:xfrm>
            <a:off x="655267" y="716422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3" name="Oval 772">
            <a:extLst>
              <a:ext uri="{FF2B5EF4-FFF2-40B4-BE49-F238E27FC236}">
                <a16:creationId xmlns:a16="http://schemas.microsoft.com/office/drawing/2014/main" id="{80545639-B264-484A-B34B-5C1CA48A6A26}"/>
              </a:ext>
            </a:extLst>
          </p:cNvPr>
          <p:cNvSpPr/>
          <p:nvPr/>
        </p:nvSpPr>
        <p:spPr>
          <a:xfrm>
            <a:off x="709096" y="721804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4" name="Rectangle 773">
            <a:extLst>
              <a:ext uri="{FF2B5EF4-FFF2-40B4-BE49-F238E27FC236}">
                <a16:creationId xmlns:a16="http://schemas.microsoft.com/office/drawing/2014/main" id="{527A3E72-7C86-D64C-BB43-4954E477029D}"/>
              </a:ext>
            </a:extLst>
          </p:cNvPr>
          <p:cNvSpPr/>
          <p:nvPr/>
        </p:nvSpPr>
        <p:spPr>
          <a:xfrm>
            <a:off x="278520" y="75388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5" name="Oval 774">
            <a:extLst>
              <a:ext uri="{FF2B5EF4-FFF2-40B4-BE49-F238E27FC236}">
                <a16:creationId xmlns:a16="http://schemas.microsoft.com/office/drawing/2014/main" id="{B7B7459C-C230-2742-9D94-7F47A532B232}"/>
              </a:ext>
            </a:extLst>
          </p:cNvPr>
          <p:cNvSpPr/>
          <p:nvPr/>
        </p:nvSpPr>
        <p:spPr>
          <a:xfrm>
            <a:off x="332349" y="75926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6" name="Rectangle 775">
            <a:extLst>
              <a:ext uri="{FF2B5EF4-FFF2-40B4-BE49-F238E27FC236}">
                <a16:creationId xmlns:a16="http://schemas.microsoft.com/office/drawing/2014/main" id="{0B83F470-756D-DF49-AE36-6C5CBEE65544}"/>
              </a:ext>
            </a:extLst>
          </p:cNvPr>
          <p:cNvSpPr/>
          <p:nvPr/>
        </p:nvSpPr>
        <p:spPr>
          <a:xfrm>
            <a:off x="655267" y="75388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7" name="Oval 776">
            <a:extLst>
              <a:ext uri="{FF2B5EF4-FFF2-40B4-BE49-F238E27FC236}">
                <a16:creationId xmlns:a16="http://schemas.microsoft.com/office/drawing/2014/main" id="{C8BE7F03-E20B-024D-A0F8-AF29BC17FAF0}"/>
              </a:ext>
            </a:extLst>
          </p:cNvPr>
          <p:cNvSpPr/>
          <p:nvPr/>
        </p:nvSpPr>
        <p:spPr>
          <a:xfrm>
            <a:off x="709096" y="75926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1" name="Rectangle 630">
            <a:extLst>
              <a:ext uri="{FF2B5EF4-FFF2-40B4-BE49-F238E27FC236}">
                <a16:creationId xmlns:a16="http://schemas.microsoft.com/office/drawing/2014/main" id="{3291414E-609A-FD4C-B2E4-E9010288A94E}"/>
              </a:ext>
            </a:extLst>
          </p:cNvPr>
          <p:cNvSpPr/>
          <p:nvPr/>
        </p:nvSpPr>
        <p:spPr>
          <a:xfrm>
            <a:off x="2543255" y="4965632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65</a:t>
            </a:r>
          </a:p>
        </p:txBody>
      </p:sp>
      <p:sp>
        <p:nvSpPr>
          <p:cNvPr id="738" name="Rectangle 737">
            <a:extLst>
              <a:ext uri="{FF2B5EF4-FFF2-40B4-BE49-F238E27FC236}">
                <a16:creationId xmlns:a16="http://schemas.microsoft.com/office/drawing/2014/main" id="{ACC1BE61-E54D-5E4A-B3DF-F2FAC00292AF}"/>
              </a:ext>
            </a:extLst>
          </p:cNvPr>
          <p:cNvSpPr/>
          <p:nvPr/>
        </p:nvSpPr>
        <p:spPr>
          <a:xfrm>
            <a:off x="1192289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9" name="Oval 738">
            <a:extLst>
              <a:ext uri="{FF2B5EF4-FFF2-40B4-BE49-F238E27FC236}">
                <a16:creationId xmlns:a16="http://schemas.microsoft.com/office/drawing/2014/main" id="{BF5601EF-2276-2C4B-B44F-0937E478E2BB}"/>
              </a:ext>
            </a:extLst>
          </p:cNvPr>
          <p:cNvSpPr/>
          <p:nvPr/>
        </p:nvSpPr>
        <p:spPr>
          <a:xfrm>
            <a:off x="1246118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0" name="Rectangle 739">
            <a:extLst>
              <a:ext uri="{FF2B5EF4-FFF2-40B4-BE49-F238E27FC236}">
                <a16:creationId xmlns:a16="http://schemas.microsoft.com/office/drawing/2014/main" id="{94C21A66-6B4B-944D-9C6B-3C39C4E3F254}"/>
              </a:ext>
            </a:extLst>
          </p:cNvPr>
          <p:cNvSpPr/>
          <p:nvPr/>
        </p:nvSpPr>
        <p:spPr>
          <a:xfrm>
            <a:off x="1569036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1" name="Oval 740">
            <a:extLst>
              <a:ext uri="{FF2B5EF4-FFF2-40B4-BE49-F238E27FC236}">
                <a16:creationId xmlns:a16="http://schemas.microsoft.com/office/drawing/2014/main" id="{1DEE9609-B770-DE4F-A7C2-91ED1598A852}"/>
              </a:ext>
            </a:extLst>
          </p:cNvPr>
          <p:cNvSpPr/>
          <p:nvPr/>
        </p:nvSpPr>
        <p:spPr>
          <a:xfrm>
            <a:off x="1622865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2" name="Rectangle 741">
            <a:extLst>
              <a:ext uri="{FF2B5EF4-FFF2-40B4-BE49-F238E27FC236}">
                <a16:creationId xmlns:a16="http://schemas.microsoft.com/office/drawing/2014/main" id="{80AFDA09-86E7-EA41-8CB0-10AF385D630E}"/>
              </a:ext>
            </a:extLst>
          </p:cNvPr>
          <p:cNvSpPr/>
          <p:nvPr/>
        </p:nvSpPr>
        <p:spPr>
          <a:xfrm>
            <a:off x="1192289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3" name="Oval 742">
            <a:extLst>
              <a:ext uri="{FF2B5EF4-FFF2-40B4-BE49-F238E27FC236}">
                <a16:creationId xmlns:a16="http://schemas.microsoft.com/office/drawing/2014/main" id="{0823B7E3-8C10-264A-B3A2-E29013527EFE}"/>
              </a:ext>
            </a:extLst>
          </p:cNvPr>
          <p:cNvSpPr/>
          <p:nvPr/>
        </p:nvSpPr>
        <p:spPr>
          <a:xfrm>
            <a:off x="1246118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4" name="Rectangle 743">
            <a:extLst>
              <a:ext uri="{FF2B5EF4-FFF2-40B4-BE49-F238E27FC236}">
                <a16:creationId xmlns:a16="http://schemas.microsoft.com/office/drawing/2014/main" id="{20CEE5B2-D678-9942-9413-A877B455919C}"/>
              </a:ext>
            </a:extLst>
          </p:cNvPr>
          <p:cNvSpPr/>
          <p:nvPr/>
        </p:nvSpPr>
        <p:spPr>
          <a:xfrm>
            <a:off x="1569036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5" name="Oval 744">
            <a:extLst>
              <a:ext uri="{FF2B5EF4-FFF2-40B4-BE49-F238E27FC236}">
                <a16:creationId xmlns:a16="http://schemas.microsoft.com/office/drawing/2014/main" id="{079211E2-86D4-5442-85E6-1A99094A4E24}"/>
              </a:ext>
            </a:extLst>
          </p:cNvPr>
          <p:cNvSpPr/>
          <p:nvPr/>
        </p:nvSpPr>
        <p:spPr>
          <a:xfrm>
            <a:off x="1622865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6" name="Rectangle 745">
            <a:extLst>
              <a:ext uri="{FF2B5EF4-FFF2-40B4-BE49-F238E27FC236}">
                <a16:creationId xmlns:a16="http://schemas.microsoft.com/office/drawing/2014/main" id="{0B28609C-3724-EF4C-BC9B-642C5CFD89EB}"/>
              </a:ext>
            </a:extLst>
          </p:cNvPr>
          <p:cNvSpPr/>
          <p:nvPr/>
        </p:nvSpPr>
        <p:spPr>
          <a:xfrm>
            <a:off x="1192289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7" name="Oval 746">
            <a:extLst>
              <a:ext uri="{FF2B5EF4-FFF2-40B4-BE49-F238E27FC236}">
                <a16:creationId xmlns:a16="http://schemas.microsoft.com/office/drawing/2014/main" id="{7705C1CD-8923-0140-A91F-94093A6B3E85}"/>
              </a:ext>
            </a:extLst>
          </p:cNvPr>
          <p:cNvSpPr/>
          <p:nvPr/>
        </p:nvSpPr>
        <p:spPr>
          <a:xfrm>
            <a:off x="1246118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8" name="Rectangle 747">
            <a:extLst>
              <a:ext uri="{FF2B5EF4-FFF2-40B4-BE49-F238E27FC236}">
                <a16:creationId xmlns:a16="http://schemas.microsoft.com/office/drawing/2014/main" id="{C5149F2B-19AD-3C41-8AE6-BA82C663E961}"/>
              </a:ext>
            </a:extLst>
          </p:cNvPr>
          <p:cNvSpPr/>
          <p:nvPr/>
        </p:nvSpPr>
        <p:spPr>
          <a:xfrm>
            <a:off x="1569036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9" name="Oval 748">
            <a:extLst>
              <a:ext uri="{FF2B5EF4-FFF2-40B4-BE49-F238E27FC236}">
                <a16:creationId xmlns:a16="http://schemas.microsoft.com/office/drawing/2014/main" id="{E403A405-EB28-A745-947A-F6135B5AE64D}"/>
              </a:ext>
            </a:extLst>
          </p:cNvPr>
          <p:cNvSpPr/>
          <p:nvPr/>
        </p:nvSpPr>
        <p:spPr>
          <a:xfrm>
            <a:off x="1622865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0" name="Rectangle 749">
            <a:extLst>
              <a:ext uri="{FF2B5EF4-FFF2-40B4-BE49-F238E27FC236}">
                <a16:creationId xmlns:a16="http://schemas.microsoft.com/office/drawing/2014/main" id="{3A7E9992-BF2A-4C45-83FD-E7B5E0A57533}"/>
              </a:ext>
            </a:extLst>
          </p:cNvPr>
          <p:cNvSpPr/>
          <p:nvPr/>
        </p:nvSpPr>
        <p:spPr>
          <a:xfrm>
            <a:off x="1192289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1" name="Oval 750">
            <a:extLst>
              <a:ext uri="{FF2B5EF4-FFF2-40B4-BE49-F238E27FC236}">
                <a16:creationId xmlns:a16="http://schemas.microsoft.com/office/drawing/2014/main" id="{449B18D6-19F6-454F-A4B9-597B7175DA99}"/>
              </a:ext>
            </a:extLst>
          </p:cNvPr>
          <p:cNvSpPr/>
          <p:nvPr/>
        </p:nvSpPr>
        <p:spPr>
          <a:xfrm>
            <a:off x="1246118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2" name="Rectangle 751">
            <a:extLst>
              <a:ext uri="{FF2B5EF4-FFF2-40B4-BE49-F238E27FC236}">
                <a16:creationId xmlns:a16="http://schemas.microsoft.com/office/drawing/2014/main" id="{9C8E1312-D715-2540-A12C-EDE94AEEFA90}"/>
              </a:ext>
            </a:extLst>
          </p:cNvPr>
          <p:cNvSpPr/>
          <p:nvPr/>
        </p:nvSpPr>
        <p:spPr>
          <a:xfrm>
            <a:off x="1569036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3" name="Oval 752">
            <a:extLst>
              <a:ext uri="{FF2B5EF4-FFF2-40B4-BE49-F238E27FC236}">
                <a16:creationId xmlns:a16="http://schemas.microsoft.com/office/drawing/2014/main" id="{8C6FBF2A-F489-CC4B-B73C-6C5316714B66}"/>
              </a:ext>
            </a:extLst>
          </p:cNvPr>
          <p:cNvSpPr/>
          <p:nvPr/>
        </p:nvSpPr>
        <p:spPr>
          <a:xfrm>
            <a:off x="1622865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4" name="Rectangle 753">
            <a:extLst>
              <a:ext uri="{FF2B5EF4-FFF2-40B4-BE49-F238E27FC236}">
                <a16:creationId xmlns:a16="http://schemas.microsoft.com/office/drawing/2014/main" id="{3C68707D-1C0B-6141-9368-0BC115D70421}"/>
              </a:ext>
            </a:extLst>
          </p:cNvPr>
          <p:cNvSpPr/>
          <p:nvPr/>
        </p:nvSpPr>
        <p:spPr>
          <a:xfrm>
            <a:off x="1192289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5" name="Oval 754">
            <a:extLst>
              <a:ext uri="{FF2B5EF4-FFF2-40B4-BE49-F238E27FC236}">
                <a16:creationId xmlns:a16="http://schemas.microsoft.com/office/drawing/2014/main" id="{F557DBEA-9BDE-7E43-BA2E-9548C90399CB}"/>
              </a:ext>
            </a:extLst>
          </p:cNvPr>
          <p:cNvSpPr/>
          <p:nvPr/>
        </p:nvSpPr>
        <p:spPr>
          <a:xfrm>
            <a:off x="1246118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6" name="Rectangle 755">
            <a:extLst>
              <a:ext uri="{FF2B5EF4-FFF2-40B4-BE49-F238E27FC236}">
                <a16:creationId xmlns:a16="http://schemas.microsoft.com/office/drawing/2014/main" id="{11239386-D050-0F4D-9B62-D3AF38AA07F3}"/>
              </a:ext>
            </a:extLst>
          </p:cNvPr>
          <p:cNvSpPr/>
          <p:nvPr/>
        </p:nvSpPr>
        <p:spPr>
          <a:xfrm>
            <a:off x="1569036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7" name="Oval 756">
            <a:extLst>
              <a:ext uri="{FF2B5EF4-FFF2-40B4-BE49-F238E27FC236}">
                <a16:creationId xmlns:a16="http://schemas.microsoft.com/office/drawing/2014/main" id="{CD61B98F-1793-7A4E-B48C-1DD045B8A6C6}"/>
              </a:ext>
            </a:extLst>
          </p:cNvPr>
          <p:cNvSpPr/>
          <p:nvPr/>
        </p:nvSpPr>
        <p:spPr>
          <a:xfrm>
            <a:off x="1622865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8" name="Rectangle 717">
            <a:extLst>
              <a:ext uri="{FF2B5EF4-FFF2-40B4-BE49-F238E27FC236}">
                <a16:creationId xmlns:a16="http://schemas.microsoft.com/office/drawing/2014/main" id="{90238472-1661-6E45-BE02-0B6EE1EA1E94}"/>
              </a:ext>
            </a:extLst>
          </p:cNvPr>
          <p:cNvSpPr/>
          <p:nvPr/>
        </p:nvSpPr>
        <p:spPr>
          <a:xfrm>
            <a:off x="2113250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9" name="Oval 718">
            <a:extLst>
              <a:ext uri="{FF2B5EF4-FFF2-40B4-BE49-F238E27FC236}">
                <a16:creationId xmlns:a16="http://schemas.microsoft.com/office/drawing/2014/main" id="{9F31CFCB-F0AA-1046-B274-F1D45E032928}"/>
              </a:ext>
            </a:extLst>
          </p:cNvPr>
          <p:cNvSpPr/>
          <p:nvPr/>
        </p:nvSpPr>
        <p:spPr>
          <a:xfrm>
            <a:off x="2167079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0" name="Rectangle 719">
            <a:extLst>
              <a:ext uri="{FF2B5EF4-FFF2-40B4-BE49-F238E27FC236}">
                <a16:creationId xmlns:a16="http://schemas.microsoft.com/office/drawing/2014/main" id="{4B1D9000-1CEE-4D4C-A9DC-293B0AA2A22C}"/>
              </a:ext>
            </a:extLst>
          </p:cNvPr>
          <p:cNvSpPr/>
          <p:nvPr/>
        </p:nvSpPr>
        <p:spPr>
          <a:xfrm>
            <a:off x="2489997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1" name="Oval 720">
            <a:extLst>
              <a:ext uri="{FF2B5EF4-FFF2-40B4-BE49-F238E27FC236}">
                <a16:creationId xmlns:a16="http://schemas.microsoft.com/office/drawing/2014/main" id="{15122168-1801-BC4A-AD01-5A3141124600}"/>
              </a:ext>
            </a:extLst>
          </p:cNvPr>
          <p:cNvSpPr/>
          <p:nvPr/>
        </p:nvSpPr>
        <p:spPr>
          <a:xfrm>
            <a:off x="2543826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2" name="Rectangle 721">
            <a:extLst>
              <a:ext uri="{FF2B5EF4-FFF2-40B4-BE49-F238E27FC236}">
                <a16:creationId xmlns:a16="http://schemas.microsoft.com/office/drawing/2014/main" id="{21E8F09F-5A9A-384F-8B6E-3F4F06D28425}"/>
              </a:ext>
            </a:extLst>
          </p:cNvPr>
          <p:cNvSpPr/>
          <p:nvPr/>
        </p:nvSpPr>
        <p:spPr>
          <a:xfrm>
            <a:off x="2113250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3" name="Oval 722">
            <a:extLst>
              <a:ext uri="{FF2B5EF4-FFF2-40B4-BE49-F238E27FC236}">
                <a16:creationId xmlns:a16="http://schemas.microsoft.com/office/drawing/2014/main" id="{98C3DCBE-1C05-8049-9F0E-92D8B56986D4}"/>
              </a:ext>
            </a:extLst>
          </p:cNvPr>
          <p:cNvSpPr/>
          <p:nvPr/>
        </p:nvSpPr>
        <p:spPr>
          <a:xfrm>
            <a:off x="2167079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4" name="Rectangle 723">
            <a:extLst>
              <a:ext uri="{FF2B5EF4-FFF2-40B4-BE49-F238E27FC236}">
                <a16:creationId xmlns:a16="http://schemas.microsoft.com/office/drawing/2014/main" id="{BF4F1136-4226-3B4F-B211-329DA0377381}"/>
              </a:ext>
            </a:extLst>
          </p:cNvPr>
          <p:cNvSpPr/>
          <p:nvPr/>
        </p:nvSpPr>
        <p:spPr>
          <a:xfrm>
            <a:off x="2489997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5" name="Oval 724">
            <a:extLst>
              <a:ext uri="{FF2B5EF4-FFF2-40B4-BE49-F238E27FC236}">
                <a16:creationId xmlns:a16="http://schemas.microsoft.com/office/drawing/2014/main" id="{970727D3-63E7-6645-AB3B-FC351D908322}"/>
              </a:ext>
            </a:extLst>
          </p:cNvPr>
          <p:cNvSpPr/>
          <p:nvPr/>
        </p:nvSpPr>
        <p:spPr>
          <a:xfrm>
            <a:off x="2543826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6" name="Rectangle 725">
            <a:extLst>
              <a:ext uri="{FF2B5EF4-FFF2-40B4-BE49-F238E27FC236}">
                <a16:creationId xmlns:a16="http://schemas.microsoft.com/office/drawing/2014/main" id="{F6C8956E-9EBF-4F4A-9EB9-E460A51D68A5}"/>
              </a:ext>
            </a:extLst>
          </p:cNvPr>
          <p:cNvSpPr/>
          <p:nvPr/>
        </p:nvSpPr>
        <p:spPr>
          <a:xfrm>
            <a:off x="2113250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7" name="Oval 726">
            <a:extLst>
              <a:ext uri="{FF2B5EF4-FFF2-40B4-BE49-F238E27FC236}">
                <a16:creationId xmlns:a16="http://schemas.microsoft.com/office/drawing/2014/main" id="{665AF83B-3A4C-504E-97BD-5920EAD5A587}"/>
              </a:ext>
            </a:extLst>
          </p:cNvPr>
          <p:cNvSpPr/>
          <p:nvPr/>
        </p:nvSpPr>
        <p:spPr>
          <a:xfrm>
            <a:off x="2167079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8" name="Rectangle 727">
            <a:extLst>
              <a:ext uri="{FF2B5EF4-FFF2-40B4-BE49-F238E27FC236}">
                <a16:creationId xmlns:a16="http://schemas.microsoft.com/office/drawing/2014/main" id="{A2EBFEDD-60F8-5746-96E0-DDB11EB772A3}"/>
              </a:ext>
            </a:extLst>
          </p:cNvPr>
          <p:cNvSpPr/>
          <p:nvPr/>
        </p:nvSpPr>
        <p:spPr>
          <a:xfrm>
            <a:off x="2489997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9" name="Oval 728">
            <a:extLst>
              <a:ext uri="{FF2B5EF4-FFF2-40B4-BE49-F238E27FC236}">
                <a16:creationId xmlns:a16="http://schemas.microsoft.com/office/drawing/2014/main" id="{DF9D4FC4-A378-E04D-AE41-8677F0CB3323}"/>
              </a:ext>
            </a:extLst>
          </p:cNvPr>
          <p:cNvSpPr/>
          <p:nvPr/>
        </p:nvSpPr>
        <p:spPr>
          <a:xfrm>
            <a:off x="2543826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0" name="Rectangle 729">
            <a:extLst>
              <a:ext uri="{FF2B5EF4-FFF2-40B4-BE49-F238E27FC236}">
                <a16:creationId xmlns:a16="http://schemas.microsoft.com/office/drawing/2014/main" id="{53085BBB-A787-BF4B-93B2-8DADA51B8E09}"/>
              </a:ext>
            </a:extLst>
          </p:cNvPr>
          <p:cNvSpPr/>
          <p:nvPr/>
        </p:nvSpPr>
        <p:spPr>
          <a:xfrm>
            <a:off x="2113250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1" name="Oval 730">
            <a:extLst>
              <a:ext uri="{FF2B5EF4-FFF2-40B4-BE49-F238E27FC236}">
                <a16:creationId xmlns:a16="http://schemas.microsoft.com/office/drawing/2014/main" id="{AE56F670-E9D8-B64E-9BB3-0F732CB6C4D6}"/>
              </a:ext>
            </a:extLst>
          </p:cNvPr>
          <p:cNvSpPr/>
          <p:nvPr/>
        </p:nvSpPr>
        <p:spPr>
          <a:xfrm>
            <a:off x="2167079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2" name="Rectangle 731">
            <a:extLst>
              <a:ext uri="{FF2B5EF4-FFF2-40B4-BE49-F238E27FC236}">
                <a16:creationId xmlns:a16="http://schemas.microsoft.com/office/drawing/2014/main" id="{1EBDF809-F07A-F543-A807-791A5F6D4073}"/>
              </a:ext>
            </a:extLst>
          </p:cNvPr>
          <p:cNvSpPr/>
          <p:nvPr/>
        </p:nvSpPr>
        <p:spPr>
          <a:xfrm>
            <a:off x="2489997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3" name="Oval 732">
            <a:extLst>
              <a:ext uri="{FF2B5EF4-FFF2-40B4-BE49-F238E27FC236}">
                <a16:creationId xmlns:a16="http://schemas.microsoft.com/office/drawing/2014/main" id="{D8F0717B-D056-E04E-BE80-E2B34D413840}"/>
              </a:ext>
            </a:extLst>
          </p:cNvPr>
          <p:cNvSpPr/>
          <p:nvPr/>
        </p:nvSpPr>
        <p:spPr>
          <a:xfrm>
            <a:off x="2543826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4" name="Rectangle 733">
            <a:extLst>
              <a:ext uri="{FF2B5EF4-FFF2-40B4-BE49-F238E27FC236}">
                <a16:creationId xmlns:a16="http://schemas.microsoft.com/office/drawing/2014/main" id="{A142F54D-24A9-6149-917C-E8D621664348}"/>
              </a:ext>
            </a:extLst>
          </p:cNvPr>
          <p:cNvSpPr/>
          <p:nvPr/>
        </p:nvSpPr>
        <p:spPr>
          <a:xfrm>
            <a:off x="2113250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5" name="Oval 734">
            <a:extLst>
              <a:ext uri="{FF2B5EF4-FFF2-40B4-BE49-F238E27FC236}">
                <a16:creationId xmlns:a16="http://schemas.microsoft.com/office/drawing/2014/main" id="{2651D04C-7037-7A4C-B715-643FFABE72B6}"/>
              </a:ext>
            </a:extLst>
          </p:cNvPr>
          <p:cNvSpPr/>
          <p:nvPr/>
        </p:nvSpPr>
        <p:spPr>
          <a:xfrm>
            <a:off x="2167079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6" name="Rectangle 735">
            <a:extLst>
              <a:ext uri="{FF2B5EF4-FFF2-40B4-BE49-F238E27FC236}">
                <a16:creationId xmlns:a16="http://schemas.microsoft.com/office/drawing/2014/main" id="{7925D91E-2411-864B-85B3-61B1A72A86C2}"/>
              </a:ext>
            </a:extLst>
          </p:cNvPr>
          <p:cNvSpPr/>
          <p:nvPr/>
        </p:nvSpPr>
        <p:spPr>
          <a:xfrm>
            <a:off x="2489997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7" name="Oval 736">
            <a:extLst>
              <a:ext uri="{FF2B5EF4-FFF2-40B4-BE49-F238E27FC236}">
                <a16:creationId xmlns:a16="http://schemas.microsoft.com/office/drawing/2014/main" id="{D3F0A595-A6E2-1541-9A8A-A11D3924C20A}"/>
              </a:ext>
            </a:extLst>
          </p:cNvPr>
          <p:cNvSpPr/>
          <p:nvPr/>
        </p:nvSpPr>
        <p:spPr>
          <a:xfrm>
            <a:off x="2543826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8" name="Rectangle 697">
            <a:extLst>
              <a:ext uri="{FF2B5EF4-FFF2-40B4-BE49-F238E27FC236}">
                <a16:creationId xmlns:a16="http://schemas.microsoft.com/office/drawing/2014/main" id="{AECB047F-492D-3D4D-BAE6-434050F1B49E}"/>
              </a:ext>
            </a:extLst>
          </p:cNvPr>
          <p:cNvSpPr/>
          <p:nvPr/>
        </p:nvSpPr>
        <p:spPr>
          <a:xfrm>
            <a:off x="3033218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9" name="Oval 698">
            <a:extLst>
              <a:ext uri="{FF2B5EF4-FFF2-40B4-BE49-F238E27FC236}">
                <a16:creationId xmlns:a16="http://schemas.microsoft.com/office/drawing/2014/main" id="{AC4A0296-58B8-6244-845F-165B456360EA}"/>
              </a:ext>
            </a:extLst>
          </p:cNvPr>
          <p:cNvSpPr/>
          <p:nvPr/>
        </p:nvSpPr>
        <p:spPr>
          <a:xfrm>
            <a:off x="3087047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0" name="Rectangle 699">
            <a:extLst>
              <a:ext uri="{FF2B5EF4-FFF2-40B4-BE49-F238E27FC236}">
                <a16:creationId xmlns:a16="http://schemas.microsoft.com/office/drawing/2014/main" id="{487695CD-8DE8-2F4A-A49E-B68F690CA1A0}"/>
              </a:ext>
            </a:extLst>
          </p:cNvPr>
          <p:cNvSpPr/>
          <p:nvPr/>
        </p:nvSpPr>
        <p:spPr>
          <a:xfrm>
            <a:off x="3409965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1" name="Oval 700">
            <a:extLst>
              <a:ext uri="{FF2B5EF4-FFF2-40B4-BE49-F238E27FC236}">
                <a16:creationId xmlns:a16="http://schemas.microsoft.com/office/drawing/2014/main" id="{D134236F-7300-AC43-B59F-78F3D98DC653}"/>
              </a:ext>
            </a:extLst>
          </p:cNvPr>
          <p:cNvSpPr/>
          <p:nvPr/>
        </p:nvSpPr>
        <p:spPr>
          <a:xfrm>
            <a:off x="3463794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2" name="Rectangle 701">
            <a:extLst>
              <a:ext uri="{FF2B5EF4-FFF2-40B4-BE49-F238E27FC236}">
                <a16:creationId xmlns:a16="http://schemas.microsoft.com/office/drawing/2014/main" id="{2B863A7D-F696-3145-A2BC-9F58C02017CC}"/>
              </a:ext>
            </a:extLst>
          </p:cNvPr>
          <p:cNvSpPr/>
          <p:nvPr/>
        </p:nvSpPr>
        <p:spPr>
          <a:xfrm>
            <a:off x="3033218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3" name="Oval 702">
            <a:extLst>
              <a:ext uri="{FF2B5EF4-FFF2-40B4-BE49-F238E27FC236}">
                <a16:creationId xmlns:a16="http://schemas.microsoft.com/office/drawing/2014/main" id="{A9187EEF-60EB-854F-BF1F-1A741D31B4A8}"/>
              </a:ext>
            </a:extLst>
          </p:cNvPr>
          <p:cNvSpPr/>
          <p:nvPr/>
        </p:nvSpPr>
        <p:spPr>
          <a:xfrm>
            <a:off x="3087047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4" name="Rectangle 703">
            <a:extLst>
              <a:ext uri="{FF2B5EF4-FFF2-40B4-BE49-F238E27FC236}">
                <a16:creationId xmlns:a16="http://schemas.microsoft.com/office/drawing/2014/main" id="{C8A914CC-FD39-7F45-8CEB-7B405C6A4CA3}"/>
              </a:ext>
            </a:extLst>
          </p:cNvPr>
          <p:cNvSpPr/>
          <p:nvPr/>
        </p:nvSpPr>
        <p:spPr>
          <a:xfrm>
            <a:off x="3409965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5" name="Oval 704">
            <a:extLst>
              <a:ext uri="{FF2B5EF4-FFF2-40B4-BE49-F238E27FC236}">
                <a16:creationId xmlns:a16="http://schemas.microsoft.com/office/drawing/2014/main" id="{EC4AF9A7-AFFF-D04F-A42D-1E979C42FECC}"/>
              </a:ext>
            </a:extLst>
          </p:cNvPr>
          <p:cNvSpPr/>
          <p:nvPr/>
        </p:nvSpPr>
        <p:spPr>
          <a:xfrm>
            <a:off x="3463794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6" name="Rectangle 705">
            <a:extLst>
              <a:ext uri="{FF2B5EF4-FFF2-40B4-BE49-F238E27FC236}">
                <a16:creationId xmlns:a16="http://schemas.microsoft.com/office/drawing/2014/main" id="{AB84A84A-C71D-F94E-A969-1A9EE7AD195F}"/>
              </a:ext>
            </a:extLst>
          </p:cNvPr>
          <p:cNvSpPr/>
          <p:nvPr/>
        </p:nvSpPr>
        <p:spPr>
          <a:xfrm>
            <a:off x="3033218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7" name="Oval 706">
            <a:extLst>
              <a:ext uri="{FF2B5EF4-FFF2-40B4-BE49-F238E27FC236}">
                <a16:creationId xmlns:a16="http://schemas.microsoft.com/office/drawing/2014/main" id="{9497D4EB-CFB9-D941-99BD-7427FA5DB438}"/>
              </a:ext>
            </a:extLst>
          </p:cNvPr>
          <p:cNvSpPr/>
          <p:nvPr/>
        </p:nvSpPr>
        <p:spPr>
          <a:xfrm>
            <a:off x="3087047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8" name="Rectangle 707">
            <a:extLst>
              <a:ext uri="{FF2B5EF4-FFF2-40B4-BE49-F238E27FC236}">
                <a16:creationId xmlns:a16="http://schemas.microsoft.com/office/drawing/2014/main" id="{41736F70-ADD6-334C-9E4E-E5330173A0A8}"/>
              </a:ext>
            </a:extLst>
          </p:cNvPr>
          <p:cNvSpPr/>
          <p:nvPr/>
        </p:nvSpPr>
        <p:spPr>
          <a:xfrm>
            <a:off x="3409965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9" name="Oval 708">
            <a:extLst>
              <a:ext uri="{FF2B5EF4-FFF2-40B4-BE49-F238E27FC236}">
                <a16:creationId xmlns:a16="http://schemas.microsoft.com/office/drawing/2014/main" id="{EBFF71BA-220C-164D-A385-587E5B75C285}"/>
              </a:ext>
            </a:extLst>
          </p:cNvPr>
          <p:cNvSpPr/>
          <p:nvPr/>
        </p:nvSpPr>
        <p:spPr>
          <a:xfrm>
            <a:off x="3463794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0" name="Rectangle 709">
            <a:extLst>
              <a:ext uri="{FF2B5EF4-FFF2-40B4-BE49-F238E27FC236}">
                <a16:creationId xmlns:a16="http://schemas.microsoft.com/office/drawing/2014/main" id="{A80EF48F-0B47-8549-9EA9-DEC8C0F0064B}"/>
              </a:ext>
            </a:extLst>
          </p:cNvPr>
          <p:cNvSpPr/>
          <p:nvPr/>
        </p:nvSpPr>
        <p:spPr>
          <a:xfrm>
            <a:off x="3033218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" name="Oval 710">
            <a:extLst>
              <a:ext uri="{FF2B5EF4-FFF2-40B4-BE49-F238E27FC236}">
                <a16:creationId xmlns:a16="http://schemas.microsoft.com/office/drawing/2014/main" id="{03414D2C-C548-3344-A32C-497439DC60DE}"/>
              </a:ext>
            </a:extLst>
          </p:cNvPr>
          <p:cNvSpPr/>
          <p:nvPr/>
        </p:nvSpPr>
        <p:spPr>
          <a:xfrm>
            <a:off x="3087047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2" name="Rectangle 711">
            <a:extLst>
              <a:ext uri="{FF2B5EF4-FFF2-40B4-BE49-F238E27FC236}">
                <a16:creationId xmlns:a16="http://schemas.microsoft.com/office/drawing/2014/main" id="{CF3B4371-A4C2-7645-9567-EEC4C3782FDC}"/>
              </a:ext>
            </a:extLst>
          </p:cNvPr>
          <p:cNvSpPr/>
          <p:nvPr/>
        </p:nvSpPr>
        <p:spPr>
          <a:xfrm>
            <a:off x="3409965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3" name="Oval 712">
            <a:extLst>
              <a:ext uri="{FF2B5EF4-FFF2-40B4-BE49-F238E27FC236}">
                <a16:creationId xmlns:a16="http://schemas.microsoft.com/office/drawing/2014/main" id="{1EEAB85C-1DC4-E544-AF21-CA8D17889D97}"/>
              </a:ext>
            </a:extLst>
          </p:cNvPr>
          <p:cNvSpPr/>
          <p:nvPr/>
        </p:nvSpPr>
        <p:spPr>
          <a:xfrm>
            <a:off x="3463794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4" name="Rectangle 713">
            <a:extLst>
              <a:ext uri="{FF2B5EF4-FFF2-40B4-BE49-F238E27FC236}">
                <a16:creationId xmlns:a16="http://schemas.microsoft.com/office/drawing/2014/main" id="{1E70912B-C38F-054C-84FB-254FDAFDABCE}"/>
              </a:ext>
            </a:extLst>
          </p:cNvPr>
          <p:cNvSpPr/>
          <p:nvPr/>
        </p:nvSpPr>
        <p:spPr>
          <a:xfrm>
            <a:off x="3033218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5" name="Oval 714">
            <a:extLst>
              <a:ext uri="{FF2B5EF4-FFF2-40B4-BE49-F238E27FC236}">
                <a16:creationId xmlns:a16="http://schemas.microsoft.com/office/drawing/2014/main" id="{D3C93063-C06E-E34B-88D2-0BA34A097A30}"/>
              </a:ext>
            </a:extLst>
          </p:cNvPr>
          <p:cNvSpPr/>
          <p:nvPr/>
        </p:nvSpPr>
        <p:spPr>
          <a:xfrm>
            <a:off x="3087047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6" name="Rectangle 715">
            <a:extLst>
              <a:ext uri="{FF2B5EF4-FFF2-40B4-BE49-F238E27FC236}">
                <a16:creationId xmlns:a16="http://schemas.microsoft.com/office/drawing/2014/main" id="{2153E0DA-9F0E-BC41-BCDD-619F276B9870}"/>
              </a:ext>
            </a:extLst>
          </p:cNvPr>
          <p:cNvSpPr/>
          <p:nvPr/>
        </p:nvSpPr>
        <p:spPr>
          <a:xfrm>
            <a:off x="3409965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" name="Oval 716">
            <a:extLst>
              <a:ext uri="{FF2B5EF4-FFF2-40B4-BE49-F238E27FC236}">
                <a16:creationId xmlns:a16="http://schemas.microsoft.com/office/drawing/2014/main" id="{011D6E64-A49B-564B-AAA4-8ED18F73E092}"/>
              </a:ext>
            </a:extLst>
          </p:cNvPr>
          <p:cNvSpPr/>
          <p:nvPr/>
        </p:nvSpPr>
        <p:spPr>
          <a:xfrm>
            <a:off x="3463794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8" name="Rectangle 677">
            <a:extLst>
              <a:ext uri="{FF2B5EF4-FFF2-40B4-BE49-F238E27FC236}">
                <a16:creationId xmlns:a16="http://schemas.microsoft.com/office/drawing/2014/main" id="{956D0982-2AA0-DA48-9EAE-E49EBE3F369A}"/>
              </a:ext>
            </a:extLst>
          </p:cNvPr>
          <p:cNvSpPr/>
          <p:nvPr/>
        </p:nvSpPr>
        <p:spPr>
          <a:xfrm>
            <a:off x="3946987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9" name="Oval 678">
            <a:extLst>
              <a:ext uri="{FF2B5EF4-FFF2-40B4-BE49-F238E27FC236}">
                <a16:creationId xmlns:a16="http://schemas.microsoft.com/office/drawing/2014/main" id="{0ACBB415-25AC-CE4A-91CF-554E80EF2434}"/>
              </a:ext>
            </a:extLst>
          </p:cNvPr>
          <p:cNvSpPr/>
          <p:nvPr/>
        </p:nvSpPr>
        <p:spPr>
          <a:xfrm>
            <a:off x="4000816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0" name="Rectangle 679">
            <a:extLst>
              <a:ext uri="{FF2B5EF4-FFF2-40B4-BE49-F238E27FC236}">
                <a16:creationId xmlns:a16="http://schemas.microsoft.com/office/drawing/2014/main" id="{B1E19D26-F4A6-104B-A212-A3A8B31C3D3A}"/>
              </a:ext>
            </a:extLst>
          </p:cNvPr>
          <p:cNvSpPr/>
          <p:nvPr/>
        </p:nvSpPr>
        <p:spPr>
          <a:xfrm>
            <a:off x="4323734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1" name="Oval 680">
            <a:extLst>
              <a:ext uri="{FF2B5EF4-FFF2-40B4-BE49-F238E27FC236}">
                <a16:creationId xmlns:a16="http://schemas.microsoft.com/office/drawing/2014/main" id="{8D466823-895C-A349-91C7-7E8B23A46E7E}"/>
              </a:ext>
            </a:extLst>
          </p:cNvPr>
          <p:cNvSpPr/>
          <p:nvPr/>
        </p:nvSpPr>
        <p:spPr>
          <a:xfrm>
            <a:off x="4377563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2" name="Rectangle 681">
            <a:extLst>
              <a:ext uri="{FF2B5EF4-FFF2-40B4-BE49-F238E27FC236}">
                <a16:creationId xmlns:a16="http://schemas.microsoft.com/office/drawing/2014/main" id="{47776D97-39E6-FC49-91AE-DB4CC8457905}"/>
              </a:ext>
            </a:extLst>
          </p:cNvPr>
          <p:cNvSpPr/>
          <p:nvPr/>
        </p:nvSpPr>
        <p:spPr>
          <a:xfrm>
            <a:off x="3946987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3" name="Oval 682">
            <a:extLst>
              <a:ext uri="{FF2B5EF4-FFF2-40B4-BE49-F238E27FC236}">
                <a16:creationId xmlns:a16="http://schemas.microsoft.com/office/drawing/2014/main" id="{0015FFDB-5392-F140-8F4F-4E61FF697EEA}"/>
              </a:ext>
            </a:extLst>
          </p:cNvPr>
          <p:cNvSpPr/>
          <p:nvPr/>
        </p:nvSpPr>
        <p:spPr>
          <a:xfrm>
            <a:off x="4000816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4" name="Rectangle 683">
            <a:extLst>
              <a:ext uri="{FF2B5EF4-FFF2-40B4-BE49-F238E27FC236}">
                <a16:creationId xmlns:a16="http://schemas.microsoft.com/office/drawing/2014/main" id="{9F3F0500-CA2E-884D-9C34-C7C47F52D716}"/>
              </a:ext>
            </a:extLst>
          </p:cNvPr>
          <p:cNvSpPr/>
          <p:nvPr/>
        </p:nvSpPr>
        <p:spPr>
          <a:xfrm>
            <a:off x="4323734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5" name="Oval 684">
            <a:extLst>
              <a:ext uri="{FF2B5EF4-FFF2-40B4-BE49-F238E27FC236}">
                <a16:creationId xmlns:a16="http://schemas.microsoft.com/office/drawing/2014/main" id="{B557D818-BEDA-424C-81DF-C46E30A8AA35}"/>
              </a:ext>
            </a:extLst>
          </p:cNvPr>
          <p:cNvSpPr/>
          <p:nvPr/>
        </p:nvSpPr>
        <p:spPr>
          <a:xfrm>
            <a:off x="4377563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6" name="Rectangle 685">
            <a:extLst>
              <a:ext uri="{FF2B5EF4-FFF2-40B4-BE49-F238E27FC236}">
                <a16:creationId xmlns:a16="http://schemas.microsoft.com/office/drawing/2014/main" id="{036B3A2F-3722-8E49-8590-CAD9E1505243}"/>
              </a:ext>
            </a:extLst>
          </p:cNvPr>
          <p:cNvSpPr/>
          <p:nvPr/>
        </p:nvSpPr>
        <p:spPr>
          <a:xfrm>
            <a:off x="3946987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7" name="Oval 686">
            <a:extLst>
              <a:ext uri="{FF2B5EF4-FFF2-40B4-BE49-F238E27FC236}">
                <a16:creationId xmlns:a16="http://schemas.microsoft.com/office/drawing/2014/main" id="{4B54426D-C805-C94C-8406-871A5FF94BC6}"/>
              </a:ext>
            </a:extLst>
          </p:cNvPr>
          <p:cNvSpPr/>
          <p:nvPr/>
        </p:nvSpPr>
        <p:spPr>
          <a:xfrm>
            <a:off x="4000816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8" name="Rectangle 687">
            <a:extLst>
              <a:ext uri="{FF2B5EF4-FFF2-40B4-BE49-F238E27FC236}">
                <a16:creationId xmlns:a16="http://schemas.microsoft.com/office/drawing/2014/main" id="{C4396225-17FA-0C41-A093-1C5494F4536B}"/>
              </a:ext>
            </a:extLst>
          </p:cNvPr>
          <p:cNvSpPr/>
          <p:nvPr/>
        </p:nvSpPr>
        <p:spPr>
          <a:xfrm>
            <a:off x="4323734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9" name="Oval 688">
            <a:extLst>
              <a:ext uri="{FF2B5EF4-FFF2-40B4-BE49-F238E27FC236}">
                <a16:creationId xmlns:a16="http://schemas.microsoft.com/office/drawing/2014/main" id="{40ECA682-5D00-D748-BB70-6B81997DD5AC}"/>
              </a:ext>
            </a:extLst>
          </p:cNvPr>
          <p:cNvSpPr/>
          <p:nvPr/>
        </p:nvSpPr>
        <p:spPr>
          <a:xfrm>
            <a:off x="4377563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0" name="Rectangle 689">
            <a:extLst>
              <a:ext uri="{FF2B5EF4-FFF2-40B4-BE49-F238E27FC236}">
                <a16:creationId xmlns:a16="http://schemas.microsoft.com/office/drawing/2014/main" id="{CDC4189F-07C0-1D48-A081-D4CC638A83B0}"/>
              </a:ext>
            </a:extLst>
          </p:cNvPr>
          <p:cNvSpPr/>
          <p:nvPr/>
        </p:nvSpPr>
        <p:spPr>
          <a:xfrm>
            <a:off x="3946987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1" name="Oval 690">
            <a:extLst>
              <a:ext uri="{FF2B5EF4-FFF2-40B4-BE49-F238E27FC236}">
                <a16:creationId xmlns:a16="http://schemas.microsoft.com/office/drawing/2014/main" id="{BFA09C32-8921-6D42-8049-2F0452D7A3AF}"/>
              </a:ext>
            </a:extLst>
          </p:cNvPr>
          <p:cNvSpPr/>
          <p:nvPr/>
        </p:nvSpPr>
        <p:spPr>
          <a:xfrm>
            <a:off x="4000816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2" name="Rectangle 691">
            <a:extLst>
              <a:ext uri="{FF2B5EF4-FFF2-40B4-BE49-F238E27FC236}">
                <a16:creationId xmlns:a16="http://schemas.microsoft.com/office/drawing/2014/main" id="{AF60D0FE-6272-1644-A728-90EB1B31834C}"/>
              </a:ext>
            </a:extLst>
          </p:cNvPr>
          <p:cNvSpPr/>
          <p:nvPr/>
        </p:nvSpPr>
        <p:spPr>
          <a:xfrm>
            <a:off x="4323734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3" name="Oval 692">
            <a:extLst>
              <a:ext uri="{FF2B5EF4-FFF2-40B4-BE49-F238E27FC236}">
                <a16:creationId xmlns:a16="http://schemas.microsoft.com/office/drawing/2014/main" id="{1AF5D41A-EC87-8141-BA38-226F91F19FE4}"/>
              </a:ext>
            </a:extLst>
          </p:cNvPr>
          <p:cNvSpPr/>
          <p:nvPr/>
        </p:nvSpPr>
        <p:spPr>
          <a:xfrm>
            <a:off x="4377563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4" name="Rectangle 693">
            <a:extLst>
              <a:ext uri="{FF2B5EF4-FFF2-40B4-BE49-F238E27FC236}">
                <a16:creationId xmlns:a16="http://schemas.microsoft.com/office/drawing/2014/main" id="{3C89A0D7-135B-7147-B805-8E459E27F964}"/>
              </a:ext>
            </a:extLst>
          </p:cNvPr>
          <p:cNvSpPr/>
          <p:nvPr/>
        </p:nvSpPr>
        <p:spPr>
          <a:xfrm>
            <a:off x="3946987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5" name="Oval 694">
            <a:extLst>
              <a:ext uri="{FF2B5EF4-FFF2-40B4-BE49-F238E27FC236}">
                <a16:creationId xmlns:a16="http://schemas.microsoft.com/office/drawing/2014/main" id="{049AC05E-A71E-7443-9C1E-79F9B8B1D713}"/>
              </a:ext>
            </a:extLst>
          </p:cNvPr>
          <p:cNvSpPr/>
          <p:nvPr/>
        </p:nvSpPr>
        <p:spPr>
          <a:xfrm>
            <a:off x="4000816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6" name="Rectangle 695">
            <a:extLst>
              <a:ext uri="{FF2B5EF4-FFF2-40B4-BE49-F238E27FC236}">
                <a16:creationId xmlns:a16="http://schemas.microsoft.com/office/drawing/2014/main" id="{441B8D45-D90F-DC48-8704-C4999176AAC7}"/>
              </a:ext>
            </a:extLst>
          </p:cNvPr>
          <p:cNvSpPr/>
          <p:nvPr/>
        </p:nvSpPr>
        <p:spPr>
          <a:xfrm>
            <a:off x="4323734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7" name="Oval 696">
            <a:extLst>
              <a:ext uri="{FF2B5EF4-FFF2-40B4-BE49-F238E27FC236}">
                <a16:creationId xmlns:a16="http://schemas.microsoft.com/office/drawing/2014/main" id="{2EA08220-C346-F645-8C16-9359C866A59E}"/>
              </a:ext>
            </a:extLst>
          </p:cNvPr>
          <p:cNvSpPr/>
          <p:nvPr/>
        </p:nvSpPr>
        <p:spPr>
          <a:xfrm>
            <a:off x="4377563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8" name="Rectangle 657">
            <a:extLst>
              <a:ext uri="{FF2B5EF4-FFF2-40B4-BE49-F238E27FC236}">
                <a16:creationId xmlns:a16="http://schemas.microsoft.com/office/drawing/2014/main" id="{00694616-70D7-7845-8A4A-CFB5CB4DF0DC}"/>
              </a:ext>
            </a:extLst>
          </p:cNvPr>
          <p:cNvSpPr/>
          <p:nvPr/>
        </p:nvSpPr>
        <p:spPr>
          <a:xfrm>
            <a:off x="4867948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9" name="Oval 658">
            <a:extLst>
              <a:ext uri="{FF2B5EF4-FFF2-40B4-BE49-F238E27FC236}">
                <a16:creationId xmlns:a16="http://schemas.microsoft.com/office/drawing/2014/main" id="{279FDC6C-FA1B-9940-996D-D1629019F852}"/>
              </a:ext>
            </a:extLst>
          </p:cNvPr>
          <p:cNvSpPr/>
          <p:nvPr/>
        </p:nvSpPr>
        <p:spPr>
          <a:xfrm>
            <a:off x="4921777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0" name="Rectangle 659">
            <a:extLst>
              <a:ext uri="{FF2B5EF4-FFF2-40B4-BE49-F238E27FC236}">
                <a16:creationId xmlns:a16="http://schemas.microsoft.com/office/drawing/2014/main" id="{FDCFE0F8-5AF7-A048-B17A-048564C388A0}"/>
              </a:ext>
            </a:extLst>
          </p:cNvPr>
          <p:cNvSpPr/>
          <p:nvPr/>
        </p:nvSpPr>
        <p:spPr>
          <a:xfrm>
            <a:off x="5244695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1" name="Oval 660">
            <a:extLst>
              <a:ext uri="{FF2B5EF4-FFF2-40B4-BE49-F238E27FC236}">
                <a16:creationId xmlns:a16="http://schemas.microsoft.com/office/drawing/2014/main" id="{19A6F1AA-B5B1-404E-8426-D1693576E5D0}"/>
              </a:ext>
            </a:extLst>
          </p:cNvPr>
          <p:cNvSpPr/>
          <p:nvPr/>
        </p:nvSpPr>
        <p:spPr>
          <a:xfrm>
            <a:off x="5298524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2" name="Rectangle 661">
            <a:extLst>
              <a:ext uri="{FF2B5EF4-FFF2-40B4-BE49-F238E27FC236}">
                <a16:creationId xmlns:a16="http://schemas.microsoft.com/office/drawing/2014/main" id="{F49682B6-8D15-774F-ADEB-6D0EF59692D8}"/>
              </a:ext>
            </a:extLst>
          </p:cNvPr>
          <p:cNvSpPr/>
          <p:nvPr/>
        </p:nvSpPr>
        <p:spPr>
          <a:xfrm>
            <a:off x="4867948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3" name="Oval 662">
            <a:extLst>
              <a:ext uri="{FF2B5EF4-FFF2-40B4-BE49-F238E27FC236}">
                <a16:creationId xmlns:a16="http://schemas.microsoft.com/office/drawing/2014/main" id="{4D3DCB32-FD45-D44C-9EC8-C349FAD52CBB}"/>
              </a:ext>
            </a:extLst>
          </p:cNvPr>
          <p:cNvSpPr/>
          <p:nvPr/>
        </p:nvSpPr>
        <p:spPr>
          <a:xfrm>
            <a:off x="4921777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4" name="Rectangle 663">
            <a:extLst>
              <a:ext uri="{FF2B5EF4-FFF2-40B4-BE49-F238E27FC236}">
                <a16:creationId xmlns:a16="http://schemas.microsoft.com/office/drawing/2014/main" id="{1CA5CA2D-D7B9-5244-B43F-A41C7DE6DE18}"/>
              </a:ext>
            </a:extLst>
          </p:cNvPr>
          <p:cNvSpPr/>
          <p:nvPr/>
        </p:nvSpPr>
        <p:spPr>
          <a:xfrm>
            <a:off x="5244695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5" name="Oval 664">
            <a:extLst>
              <a:ext uri="{FF2B5EF4-FFF2-40B4-BE49-F238E27FC236}">
                <a16:creationId xmlns:a16="http://schemas.microsoft.com/office/drawing/2014/main" id="{716DB051-BD3C-394B-B49B-1E51EC568BBB}"/>
              </a:ext>
            </a:extLst>
          </p:cNvPr>
          <p:cNvSpPr/>
          <p:nvPr/>
        </p:nvSpPr>
        <p:spPr>
          <a:xfrm>
            <a:off x="5298524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6" name="Rectangle 665">
            <a:extLst>
              <a:ext uri="{FF2B5EF4-FFF2-40B4-BE49-F238E27FC236}">
                <a16:creationId xmlns:a16="http://schemas.microsoft.com/office/drawing/2014/main" id="{55A4FAE4-1FD0-8942-BC2A-4493CC03E154}"/>
              </a:ext>
            </a:extLst>
          </p:cNvPr>
          <p:cNvSpPr/>
          <p:nvPr/>
        </p:nvSpPr>
        <p:spPr>
          <a:xfrm>
            <a:off x="4867948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7" name="Oval 666">
            <a:extLst>
              <a:ext uri="{FF2B5EF4-FFF2-40B4-BE49-F238E27FC236}">
                <a16:creationId xmlns:a16="http://schemas.microsoft.com/office/drawing/2014/main" id="{822E0D2B-58CC-EA4B-9245-BF54D001CCAA}"/>
              </a:ext>
            </a:extLst>
          </p:cNvPr>
          <p:cNvSpPr/>
          <p:nvPr/>
        </p:nvSpPr>
        <p:spPr>
          <a:xfrm>
            <a:off x="4921777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8" name="Rectangle 667">
            <a:extLst>
              <a:ext uri="{FF2B5EF4-FFF2-40B4-BE49-F238E27FC236}">
                <a16:creationId xmlns:a16="http://schemas.microsoft.com/office/drawing/2014/main" id="{16AEFE80-1640-AF4D-89A5-0984A490B246}"/>
              </a:ext>
            </a:extLst>
          </p:cNvPr>
          <p:cNvSpPr/>
          <p:nvPr/>
        </p:nvSpPr>
        <p:spPr>
          <a:xfrm>
            <a:off x="5244695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9" name="Oval 668">
            <a:extLst>
              <a:ext uri="{FF2B5EF4-FFF2-40B4-BE49-F238E27FC236}">
                <a16:creationId xmlns:a16="http://schemas.microsoft.com/office/drawing/2014/main" id="{7B5B7678-1A53-464E-9B65-D7F847CD81DF}"/>
              </a:ext>
            </a:extLst>
          </p:cNvPr>
          <p:cNvSpPr/>
          <p:nvPr/>
        </p:nvSpPr>
        <p:spPr>
          <a:xfrm>
            <a:off x="5298524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0" name="Rectangle 669">
            <a:extLst>
              <a:ext uri="{FF2B5EF4-FFF2-40B4-BE49-F238E27FC236}">
                <a16:creationId xmlns:a16="http://schemas.microsoft.com/office/drawing/2014/main" id="{24A168F6-24CF-3A4D-B5C0-42B99C03312E}"/>
              </a:ext>
            </a:extLst>
          </p:cNvPr>
          <p:cNvSpPr/>
          <p:nvPr/>
        </p:nvSpPr>
        <p:spPr>
          <a:xfrm>
            <a:off x="4867948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1" name="Oval 670">
            <a:extLst>
              <a:ext uri="{FF2B5EF4-FFF2-40B4-BE49-F238E27FC236}">
                <a16:creationId xmlns:a16="http://schemas.microsoft.com/office/drawing/2014/main" id="{7B91EA83-3A6E-C741-A5DB-9439E864EE50}"/>
              </a:ext>
            </a:extLst>
          </p:cNvPr>
          <p:cNvSpPr/>
          <p:nvPr/>
        </p:nvSpPr>
        <p:spPr>
          <a:xfrm>
            <a:off x="4921777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2" name="Rectangle 671">
            <a:extLst>
              <a:ext uri="{FF2B5EF4-FFF2-40B4-BE49-F238E27FC236}">
                <a16:creationId xmlns:a16="http://schemas.microsoft.com/office/drawing/2014/main" id="{B2CBBBB1-16FD-1442-897F-D113EDD79488}"/>
              </a:ext>
            </a:extLst>
          </p:cNvPr>
          <p:cNvSpPr/>
          <p:nvPr/>
        </p:nvSpPr>
        <p:spPr>
          <a:xfrm>
            <a:off x="5244695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3" name="Oval 672">
            <a:extLst>
              <a:ext uri="{FF2B5EF4-FFF2-40B4-BE49-F238E27FC236}">
                <a16:creationId xmlns:a16="http://schemas.microsoft.com/office/drawing/2014/main" id="{4FA23A05-23E0-6D45-BD0F-2202B8D27F6F}"/>
              </a:ext>
            </a:extLst>
          </p:cNvPr>
          <p:cNvSpPr/>
          <p:nvPr/>
        </p:nvSpPr>
        <p:spPr>
          <a:xfrm>
            <a:off x="5298524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4" name="Rectangle 673">
            <a:extLst>
              <a:ext uri="{FF2B5EF4-FFF2-40B4-BE49-F238E27FC236}">
                <a16:creationId xmlns:a16="http://schemas.microsoft.com/office/drawing/2014/main" id="{E24D9D40-3BD3-934B-8E49-3836FFA5A3F6}"/>
              </a:ext>
            </a:extLst>
          </p:cNvPr>
          <p:cNvSpPr/>
          <p:nvPr/>
        </p:nvSpPr>
        <p:spPr>
          <a:xfrm>
            <a:off x="4867948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5" name="Oval 674">
            <a:extLst>
              <a:ext uri="{FF2B5EF4-FFF2-40B4-BE49-F238E27FC236}">
                <a16:creationId xmlns:a16="http://schemas.microsoft.com/office/drawing/2014/main" id="{6D43B708-145B-1646-BC36-82222678B5A7}"/>
              </a:ext>
            </a:extLst>
          </p:cNvPr>
          <p:cNvSpPr/>
          <p:nvPr/>
        </p:nvSpPr>
        <p:spPr>
          <a:xfrm>
            <a:off x="4921777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6" name="Rectangle 675">
            <a:extLst>
              <a:ext uri="{FF2B5EF4-FFF2-40B4-BE49-F238E27FC236}">
                <a16:creationId xmlns:a16="http://schemas.microsoft.com/office/drawing/2014/main" id="{7C55883E-8722-CB40-9894-950CBC4B384F}"/>
              </a:ext>
            </a:extLst>
          </p:cNvPr>
          <p:cNvSpPr/>
          <p:nvPr/>
        </p:nvSpPr>
        <p:spPr>
          <a:xfrm>
            <a:off x="5244695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7" name="Oval 676">
            <a:extLst>
              <a:ext uri="{FF2B5EF4-FFF2-40B4-BE49-F238E27FC236}">
                <a16:creationId xmlns:a16="http://schemas.microsoft.com/office/drawing/2014/main" id="{EA20A3AC-C363-1644-8DCC-ADFC265EA957}"/>
              </a:ext>
            </a:extLst>
          </p:cNvPr>
          <p:cNvSpPr/>
          <p:nvPr/>
        </p:nvSpPr>
        <p:spPr>
          <a:xfrm>
            <a:off x="5298524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8" name="Rectangle 637">
            <a:extLst>
              <a:ext uri="{FF2B5EF4-FFF2-40B4-BE49-F238E27FC236}">
                <a16:creationId xmlns:a16="http://schemas.microsoft.com/office/drawing/2014/main" id="{54B317AD-7D9A-9D4C-95AB-A14B21FE3A06}"/>
              </a:ext>
            </a:extLst>
          </p:cNvPr>
          <p:cNvSpPr/>
          <p:nvPr/>
        </p:nvSpPr>
        <p:spPr>
          <a:xfrm>
            <a:off x="5790815" y="6061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9" name="Oval 638">
            <a:extLst>
              <a:ext uri="{FF2B5EF4-FFF2-40B4-BE49-F238E27FC236}">
                <a16:creationId xmlns:a16="http://schemas.microsoft.com/office/drawing/2014/main" id="{B5BAAC7F-38DC-2F4A-B25B-AFE6D5C034A2}"/>
              </a:ext>
            </a:extLst>
          </p:cNvPr>
          <p:cNvSpPr/>
          <p:nvPr/>
        </p:nvSpPr>
        <p:spPr>
          <a:xfrm>
            <a:off x="5844644" y="6115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0" name="Rectangle 639">
            <a:extLst>
              <a:ext uri="{FF2B5EF4-FFF2-40B4-BE49-F238E27FC236}">
                <a16:creationId xmlns:a16="http://schemas.microsoft.com/office/drawing/2014/main" id="{AB4F7808-F0B1-3B41-A4A6-58A9F5C543E7}"/>
              </a:ext>
            </a:extLst>
          </p:cNvPr>
          <p:cNvSpPr/>
          <p:nvPr/>
        </p:nvSpPr>
        <p:spPr>
          <a:xfrm>
            <a:off x="6167562" y="6061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2" name="Rectangle 641">
            <a:extLst>
              <a:ext uri="{FF2B5EF4-FFF2-40B4-BE49-F238E27FC236}">
                <a16:creationId xmlns:a16="http://schemas.microsoft.com/office/drawing/2014/main" id="{AF3FD389-099D-D248-BCA3-3262580384DA}"/>
              </a:ext>
            </a:extLst>
          </p:cNvPr>
          <p:cNvSpPr/>
          <p:nvPr/>
        </p:nvSpPr>
        <p:spPr>
          <a:xfrm>
            <a:off x="5790815" y="643855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3" name="Oval 642">
            <a:extLst>
              <a:ext uri="{FF2B5EF4-FFF2-40B4-BE49-F238E27FC236}">
                <a16:creationId xmlns:a16="http://schemas.microsoft.com/office/drawing/2014/main" id="{0427A520-5FE1-3C47-8AFF-9C17B4A6AB5B}"/>
              </a:ext>
            </a:extLst>
          </p:cNvPr>
          <p:cNvSpPr/>
          <p:nvPr/>
        </p:nvSpPr>
        <p:spPr>
          <a:xfrm>
            <a:off x="5844644" y="649237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4" name="Rectangle 643">
            <a:extLst>
              <a:ext uri="{FF2B5EF4-FFF2-40B4-BE49-F238E27FC236}">
                <a16:creationId xmlns:a16="http://schemas.microsoft.com/office/drawing/2014/main" id="{8D911BFB-6D91-2042-8C5C-CC69C8E7C3A6}"/>
              </a:ext>
            </a:extLst>
          </p:cNvPr>
          <p:cNvSpPr/>
          <p:nvPr/>
        </p:nvSpPr>
        <p:spPr>
          <a:xfrm>
            <a:off x="6167562" y="643855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6" name="Rectangle 645">
            <a:extLst>
              <a:ext uri="{FF2B5EF4-FFF2-40B4-BE49-F238E27FC236}">
                <a16:creationId xmlns:a16="http://schemas.microsoft.com/office/drawing/2014/main" id="{E48BB9AD-BBFF-0142-9838-BF3E23931008}"/>
              </a:ext>
            </a:extLst>
          </p:cNvPr>
          <p:cNvSpPr/>
          <p:nvPr/>
        </p:nvSpPr>
        <p:spPr>
          <a:xfrm>
            <a:off x="5790815" y="68153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7" name="Oval 646">
            <a:extLst>
              <a:ext uri="{FF2B5EF4-FFF2-40B4-BE49-F238E27FC236}">
                <a16:creationId xmlns:a16="http://schemas.microsoft.com/office/drawing/2014/main" id="{CE7540CC-1CA9-E744-B5A5-DBA07AF28EB8}"/>
              </a:ext>
            </a:extLst>
          </p:cNvPr>
          <p:cNvSpPr/>
          <p:nvPr/>
        </p:nvSpPr>
        <p:spPr>
          <a:xfrm>
            <a:off x="5844644" y="68691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8" name="Rectangle 647">
            <a:extLst>
              <a:ext uri="{FF2B5EF4-FFF2-40B4-BE49-F238E27FC236}">
                <a16:creationId xmlns:a16="http://schemas.microsoft.com/office/drawing/2014/main" id="{40875313-2A58-F446-ABFF-370EBA491D33}"/>
              </a:ext>
            </a:extLst>
          </p:cNvPr>
          <p:cNvSpPr/>
          <p:nvPr/>
        </p:nvSpPr>
        <p:spPr>
          <a:xfrm>
            <a:off x="6167562" y="68153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0" name="Rectangle 649">
            <a:extLst>
              <a:ext uri="{FF2B5EF4-FFF2-40B4-BE49-F238E27FC236}">
                <a16:creationId xmlns:a16="http://schemas.microsoft.com/office/drawing/2014/main" id="{B56FD272-4001-5F44-AECA-4ACD60B0BF7E}"/>
              </a:ext>
            </a:extLst>
          </p:cNvPr>
          <p:cNvSpPr/>
          <p:nvPr/>
        </p:nvSpPr>
        <p:spPr>
          <a:xfrm>
            <a:off x="5790815" y="7192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1" name="Oval 650">
            <a:extLst>
              <a:ext uri="{FF2B5EF4-FFF2-40B4-BE49-F238E27FC236}">
                <a16:creationId xmlns:a16="http://schemas.microsoft.com/office/drawing/2014/main" id="{9DDD8C2F-DBE7-6546-B883-AB227D8F439F}"/>
              </a:ext>
            </a:extLst>
          </p:cNvPr>
          <p:cNvSpPr/>
          <p:nvPr/>
        </p:nvSpPr>
        <p:spPr>
          <a:xfrm>
            <a:off x="5844644" y="7245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2" name="Rectangle 651">
            <a:extLst>
              <a:ext uri="{FF2B5EF4-FFF2-40B4-BE49-F238E27FC236}">
                <a16:creationId xmlns:a16="http://schemas.microsoft.com/office/drawing/2014/main" id="{D99E35C0-BB7B-0A4E-93BA-31FEAD68E912}"/>
              </a:ext>
            </a:extLst>
          </p:cNvPr>
          <p:cNvSpPr/>
          <p:nvPr/>
        </p:nvSpPr>
        <p:spPr>
          <a:xfrm>
            <a:off x="6167562" y="7192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4" name="Rectangle 653">
            <a:extLst>
              <a:ext uri="{FF2B5EF4-FFF2-40B4-BE49-F238E27FC236}">
                <a16:creationId xmlns:a16="http://schemas.microsoft.com/office/drawing/2014/main" id="{E1F8E636-CC7A-854B-BC38-7EB9B5F63F55}"/>
              </a:ext>
            </a:extLst>
          </p:cNvPr>
          <p:cNvSpPr/>
          <p:nvPr/>
        </p:nvSpPr>
        <p:spPr>
          <a:xfrm>
            <a:off x="5790815" y="756665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5" name="Oval 654">
            <a:extLst>
              <a:ext uri="{FF2B5EF4-FFF2-40B4-BE49-F238E27FC236}">
                <a16:creationId xmlns:a16="http://schemas.microsoft.com/office/drawing/2014/main" id="{FF89C7F8-66EA-4B47-92E3-D4EDAC35E292}"/>
              </a:ext>
            </a:extLst>
          </p:cNvPr>
          <p:cNvSpPr/>
          <p:nvPr/>
        </p:nvSpPr>
        <p:spPr>
          <a:xfrm>
            <a:off x="5844644" y="762047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6" name="Rectangle 655">
            <a:extLst>
              <a:ext uri="{FF2B5EF4-FFF2-40B4-BE49-F238E27FC236}">
                <a16:creationId xmlns:a16="http://schemas.microsoft.com/office/drawing/2014/main" id="{49323FC4-2069-714F-88A7-A2C073D48404}"/>
              </a:ext>
            </a:extLst>
          </p:cNvPr>
          <p:cNvSpPr/>
          <p:nvPr/>
        </p:nvSpPr>
        <p:spPr>
          <a:xfrm>
            <a:off x="6167562" y="756665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36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DEFFEFF-5854-3B44-A1F9-7C1E0730249D}"/>
              </a:ext>
            </a:extLst>
          </p:cNvPr>
          <p:cNvCxnSpPr/>
          <p:nvPr/>
        </p:nvCxnSpPr>
        <p:spPr>
          <a:xfrm>
            <a:off x="154745" y="4360985"/>
            <a:ext cx="6513341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>
            <a:extLst>
              <a:ext uri="{FF2B5EF4-FFF2-40B4-BE49-F238E27FC236}">
                <a16:creationId xmlns:a16="http://schemas.microsoft.com/office/drawing/2014/main" id="{90ACFDAB-3B85-DA46-82DF-81B6D988BC8A}"/>
              </a:ext>
            </a:extLst>
          </p:cNvPr>
          <p:cNvSpPr/>
          <p:nvPr/>
        </p:nvSpPr>
        <p:spPr>
          <a:xfrm>
            <a:off x="264053" y="134544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7D52C2C7-8B2F-9044-B4B1-D0283A5D1406}"/>
              </a:ext>
            </a:extLst>
          </p:cNvPr>
          <p:cNvSpPr/>
          <p:nvPr/>
        </p:nvSpPr>
        <p:spPr>
          <a:xfrm>
            <a:off x="317882" y="139926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71794A61-23EC-4C4C-BF09-AB7F32F11C6A}"/>
              </a:ext>
            </a:extLst>
          </p:cNvPr>
          <p:cNvSpPr/>
          <p:nvPr/>
        </p:nvSpPr>
        <p:spPr>
          <a:xfrm>
            <a:off x="640800" y="134544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AFF40E47-C1A0-C64A-B6E2-2123C6F86D6D}"/>
              </a:ext>
            </a:extLst>
          </p:cNvPr>
          <p:cNvSpPr/>
          <p:nvPr/>
        </p:nvSpPr>
        <p:spPr>
          <a:xfrm>
            <a:off x="694629" y="139926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73F1132D-97D1-E748-923D-F9628D5C5005}"/>
              </a:ext>
            </a:extLst>
          </p:cNvPr>
          <p:cNvSpPr/>
          <p:nvPr/>
        </p:nvSpPr>
        <p:spPr>
          <a:xfrm>
            <a:off x="264053" y="172218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5A769A14-5828-234F-A33E-C12064C7B63E}"/>
              </a:ext>
            </a:extLst>
          </p:cNvPr>
          <p:cNvSpPr/>
          <p:nvPr/>
        </p:nvSpPr>
        <p:spPr>
          <a:xfrm>
            <a:off x="317882" y="177600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FCF797D1-73F1-BB4A-8B9A-FE7F1CFD23DE}"/>
              </a:ext>
            </a:extLst>
          </p:cNvPr>
          <p:cNvSpPr/>
          <p:nvPr/>
        </p:nvSpPr>
        <p:spPr>
          <a:xfrm>
            <a:off x="640800" y="172218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E5281CEE-3A2E-B84B-A0DE-7F42DC423C47}"/>
              </a:ext>
            </a:extLst>
          </p:cNvPr>
          <p:cNvSpPr/>
          <p:nvPr/>
        </p:nvSpPr>
        <p:spPr>
          <a:xfrm>
            <a:off x="694629" y="177600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969CFEF-B710-CE43-8557-94654A74AAEB}"/>
              </a:ext>
            </a:extLst>
          </p:cNvPr>
          <p:cNvSpPr/>
          <p:nvPr/>
        </p:nvSpPr>
        <p:spPr>
          <a:xfrm>
            <a:off x="264053" y="209893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E7BF1E33-4BB8-7F4B-90E7-B957E2802384}"/>
              </a:ext>
            </a:extLst>
          </p:cNvPr>
          <p:cNvSpPr/>
          <p:nvPr/>
        </p:nvSpPr>
        <p:spPr>
          <a:xfrm>
            <a:off x="317882" y="215275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D04A6A76-75D9-ED4C-B0F0-FAC7988683B0}"/>
              </a:ext>
            </a:extLst>
          </p:cNvPr>
          <p:cNvSpPr/>
          <p:nvPr/>
        </p:nvSpPr>
        <p:spPr>
          <a:xfrm>
            <a:off x="640800" y="209893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A76D96CF-3095-DE47-8CC9-CADDDF3C4302}"/>
              </a:ext>
            </a:extLst>
          </p:cNvPr>
          <p:cNvSpPr/>
          <p:nvPr/>
        </p:nvSpPr>
        <p:spPr>
          <a:xfrm>
            <a:off x="694629" y="215275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72E6890A-EFE7-BF45-8590-A42363D67BA1}"/>
              </a:ext>
            </a:extLst>
          </p:cNvPr>
          <p:cNvSpPr/>
          <p:nvPr/>
        </p:nvSpPr>
        <p:spPr>
          <a:xfrm>
            <a:off x="264053" y="247567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D452CA27-E550-0844-A532-8134127712B9}"/>
              </a:ext>
            </a:extLst>
          </p:cNvPr>
          <p:cNvSpPr/>
          <p:nvPr/>
        </p:nvSpPr>
        <p:spPr>
          <a:xfrm>
            <a:off x="317882" y="252950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8983F05D-D6EC-324D-AE86-DD6AA4493D31}"/>
              </a:ext>
            </a:extLst>
          </p:cNvPr>
          <p:cNvSpPr/>
          <p:nvPr/>
        </p:nvSpPr>
        <p:spPr>
          <a:xfrm>
            <a:off x="640800" y="247567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D5389BB5-4D4C-9E41-B2B5-7C008C7176DA}"/>
              </a:ext>
            </a:extLst>
          </p:cNvPr>
          <p:cNvSpPr/>
          <p:nvPr/>
        </p:nvSpPr>
        <p:spPr>
          <a:xfrm>
            <a:off x="694629" y="252950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C26BC6F5-67C1-774F-A09C-C9BC080BEC95}"/>
              </a:ext>
            </a:extLst>
          </p:cNvPr>
          <p:cNvSpPr/>
          <p:nvPr/>
        </p:nvSpPr>
        <p:spPr>
          <a:xfrm>
            <a:off x="264053" y="28502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B60FDA45-988A-B24C-9052-06EADFF77D71}"/>
              </a:ext>
            </a:extLst>
          </p:cNvPr>
          <p:cNvSpPr/>
          <p:nvPr/>
        </p:nvSpPr>
        <p:spPr>
          <a:xfrm>
            <a:off x="317882" y="29040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4F7003C1-F165-6F48-8CE3-2F8F04F6AB3F}"/>
              </a:ext>
            </a:extLst>
          </p:cNvPr>
          <p:cNvSpPr/>
          <p:nvPr/>
        </p:nvSpPr>
        <p:spPr>
          <a:xfrm>
            <a:off x="640800" y="28502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3205B8A7-5582-D949-9536-1F6D717C51FB}"/>
              </a:ext>
            </a:extLst>
          </p:cNvPr>
          <p:cNvSpPr/>
          <p:nvPr/>
        </p:nvSpPr>
        <p:spPr>
          <a:xfrm>
            <a:off x="694629" y="29040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9" name="Rectangle 388">
            <a:extLst>
              <a:ext uri="{FF2B5EF4-FFF2-40B4-BE49-F238E27FC236}">
                <a16:creationId xmlns:a16="http://schemas.microsoft.com/office/drawing/2014/main" id="{11B134B7-73E4-6E44-AF32-B9241DB7A835}"/>
              </a:ext>
            </a:extLst>
          </p:cNvPr>
          <p:cNvSpPr/>
          <p:nvPr/>
        </p:nvSpPr>
        <p:spPr>
          <a:xfrm>
            <a:off x="2528788" y="277091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57</a:t>
            </a: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CC1E28D9-FA55-A44B-83BE-A4C94D5F528B}"/>
              </a:ext>
            </a:extLst>
          </p:cNvPr>
          <p:cNvSpPr/>
          <p:nvPr/>
        </p:nvSpPr>
        <p:spPr>
          <a:xfrm>
            <a:off x="1177822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CC606955-4A7D-C442-A6D2-B4D4F222A7B0}"/>
              </a:ext>
            </a:extLst>
          </p:cNvPr>
          <p:cNvSpPr/>
          <p:nvPr/>
        </p:nvSpPr>
        <p:spPr>
          <a:xfrm>
            <a:off x="1231651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FEC2EE22-249D-0E41-9E23-ABD07DE7D932}"/>
              </a:ext>
            </a:extLst>
          </p:cNvPr>
          <p:cNvSpPr/>
          <p:nvPr/>
        </p:nvSpPr>
        <p:spPr>
          <a:xfrm>
            <a:off x="1554569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7BCB5C98-93EC-B94B-94F6-BA334F3675C5}"/>
              </a:ext>
            </a:extLst>
          </p:cNvPr>
          <p:cNvSpPr/>
          <p:nvPr/>
        </p:nvSpPr>
        <p:spPr>
          <a:xfrm>
            <a:off x="1608398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9F506447-10EA-AE4D-BEC1-0EFF5B82DDEB}"/>
              </a:ext>
            </a:extLst>
          </p:cNvPr>
          <p:cNvSpPr/>
          <p:nvPr/>
        </p:nvSpPr>
        <p:spPr>
          <a:xfrm>
            <a:off x="1177822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val 226">
            <a:extLst>
              <a:ext uri="{FF2B5EF4-FFF2-40B4-BE49-F238E27FC236}">
                <a16:creationId xmlns:a16="http://schemas.microsoft.com/office/drawing/2014/main" id="{BA155824-B406-5A42-85FE-89D8608DD142}"/>
              </a:ext>
            </a:extLst>
          </p:cNvPr>
          <p:cNvSpPr/>
          <p:nvPr/>
        </p:nvSpPr>
        <p:spPr>
          <a:xfrm>
            <a:off x="1231651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A9B6BA6F-DFB9-FF4C-918C-126E3DC97B7E}"/>
              </a:ext>
            </a:extLst>
          </p:cNvPr>
          <p:cNvSpPr/>
          <p:nvPr/>
        </p:nvSpPr>
        <p:spPr>
          <a:xfrm>
            <a:off x="1554569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48DE251D-472F-C142-84F1-96A54A100D4F}"/>
              </a:ext>
            </a:extLst>
          </p:cNvPr>
          <p:cNvSpPr/>
          <p:nvPr/>
        </p:nvSpPr>
        <p:spPr>
          <a:xfrm>
            <a:off x="1608398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45B01B12-0C00-CC40-A2EA-D85B49293988}"/>
              </a:ext>
            </a:extLst>
          </p:cNvPr>
          <p:cNvSpPr/>
          <p:nvPr/>
        </p:nvSpPr>
        <p:spPr>
          <a:xfrm>
            <a:off x="1177822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4AD0807B-2CCC-BD49-A2AC-C2BC37031249}"/>
              </a:ext>
            </a:extLst>
          </p:cNvPr>
          <p:cNvSpPr/>
          <p:nvPr/>
        </p:nvSpPr>
        <p:spPr>
          <a:xfrm>
            <a:off x="1231651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4F9A9A77-DB1F-ED46-A47D-CE9B21F4DD70}"/>
              </a:ext>
            </a:extLst>
          </p:cNvPr>
          <p:cNvSpPr/>
          <p:nvPr/>
        </p:nvSpPr>
        <p:spPr>
          <a:xfrm>
            <a:off x="1554569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Oval 232">
            <a:extLst>
              <a:ext uri="{FF2B5EF4-FFF2-40B4-BE49-F238E27FC236}">
                <a16:creationId xmlns:a16="http://schemas.microsoft.com/office/drawing/2014/main" id="{AFA327D9-7B90-0F4C-B957-EEF864016267}"/>
              </a:ext>
            </a:extLst>
          </p:cNvPr>
          <p:cNvSpPr/>
          <p:nvPr/>
        </p:nvSpPr>
        <p:spPr>
          <a:xfrm>
            <a:off x="1608398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1B72635D-F90F-2E4A-BB6C-3476A11AFF95}"/>
              </a:ext>
            </a:extLst>
          </p:cNvPr>
          <p:cNvSpPr/>
          <p:nvPr/>
        </p:nvSpPr>
        <p:spPr>
          <a:xfrm>
            <a:off x="1177822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val 234">
            <a:extLst>
              <a:ext uri="{FF2B5EF4-FFF2-40B4-BE49-F238E27FC236}">
                <a16:creationId xmlns:a16="http://schemas.microsoft.com/office/drawing/2014/main" id="{00277412-7A32-F442-A079-FAE23BD3DBC1}"/>
              </a:ext>
            </a:extLst>
          </p:cNvPr>
          <p:cNvSpPr/>
          <p:nvPr/>
        </p:nvSpPr>
        <p:spPr>
          <a:xfrm>
            <a:off x="1231651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746654BB-F0FD-A04F-A9B4-370614ED2005}"/>
              </a:ext>
            </a:extLst>
          </p:cNvPr>
          <p:cNvSpPr/>
          <p:nvPr/>
        </p:nvSpPr>
        <p:spPr>
          <a:xfrm>
            <a:off x="1554569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val 236">
            <a:extLst>
              <a:ext uri="{FF2B5EF4-FFF2-40B4-BE49-F238E27FC236}">
                <a16:creationId xmlns:a16="http://schemas.microsoft.com/office/drawing/2014/main" id="{35E4AB35-9304-D240-AF66-0786890FC786}"/>
              </a:ext>
            </a:extLst>
          </p:cNvPr>
          <p:cNvSpPr/>
          <p:nvPr/>
        </p:nvSpPr>
        <p:spPr>
          <a:xfrm>
            <a:off x="1608398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073BF757-4EB2-004A-9848-6CE382BEF011}"/>
              </a:ext>
            </a:extLst>
          </p:cNvPr>
          <p:cNvSpPr/>
          <p:nvPr/>
        </p:nvSpPr>
        <p:spPr>
          <a:xfrm>
            <a:off x="1177822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val 238">
            <a:extLst>
              <a:ext uri="{FF2B5EF4-FFF2-40B4-BE49-F238E27FC236}">
                <a16:creationId xmlns:a16="http://schemas.microsoft.com/office/drawing/2014/main" id="{309DE92C-66E2-2B44-BAD1-E1E20D008781}"/>
              </a:ext>
            </a:extLst>
          </p:cNvPr>
          <p:cNvSpPr/>
          <p:nvPr/>
        </p:nvSpPr>
        <p:spPr>
          <a:xfrm>
            <a:off x="1231651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9A811B2C-5DB0-454C-ACFD-8CAD3551F661}"/>
              </a:ext>
            </a:extLst>
          </p:cNvPr>
          <p:cNvSpPr/>
          <p:nvPr/>
        </p:nvSpPr>
        <p:spPr>
          <a:xfrm>
            <a:off x="1554569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val 240">
            <a:extLst>
              <a:ext uri="{FF2B5EF4-FFF2-40B4-BE49-F238E27FC236}">
                <a16:creationId xmlns:a16="http://schemas.microsoft.com/office/drawing/2014/main" id="{966F09AF-0764-D148-B2EC-ACF06634CC6A}"/>
              </a:ext>
            </a:extLst>
          </p:cNvPr>
          <p:cNvSpPr/>
          <p:nvPr/>
        </p:nvSpPr>
        <p:spPr>
          <a:xfrm>
            <a:off x="1608398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59F7ED70-BF92-814E-AE0B-65B544623B9C}"/>
              </a:ext>
            </a:extLst>
          </p:cNvPr>
          <p:cNvSpPr/>
          <p:nvPr/>
        </p:nvSpPr>
        <p:spPr>
          <a:xfrm>
            <a:off x="2098783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074D2A16-5450-544B-B6D0-90801BBF7EE8}"/>
              </a:ext>
            </a:extLst>
          </p:cNvPr>
          <p:cNvSpPr/>
          <p:nvPr/>
        </p:nvSpPr>
        <p:spPr>
          <a:xfrm>
            <a:off x="2152612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3DC47AAC-A009-2D45-933A-F295D1228EA5}"/>
              </a:ext>
            </a:extLst>
          </p:cNvPr>
          <p:cNvSpPr/>
          <p:nvPr/>
        </p:nvSpPr>
        <p:spPr>
          <a:xfrm>
            <a:off x="2475530" y="135503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BFC12E21-EB10-9745-AD06-75F5B755DEFD}"/>
              </a:ext>
            </a:extLst>
          </p:cNvPr>
          <p:cNvSpPr/>
          <p:nvPr/>
        </p:nvSpPr>
        <p:spPr>
          <a:xfrm>
            <a:off x="2529359" y="140885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6BFF782F-33ED-1544-83E7-8299052E2C0C}"/>
              </a:ext>
            </a:extLst>
          </p:cNvPr>
          <p:cNvSpPr/>
          <p:nvPr/>
        </p:nvSpPr>
        <p:spPr>
          <a:xfrm>
            <a:off x="2098783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1386DCC9-EAA9-4F4D-9B0B-7253A8C5C42A}"/>
              </a:ext>
            </a:extLst>
          </p:cNvPr>
          <p:cNvSpPr/>
          <p:nvPr/>
        </p:nvSpPr>
        <p:spPr>
          <a:xfrm>
            <a:off x="2152612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4451A393-7B34-314F-9D78-381B851457FD}"/>
              </a:ext>
            </a:extLst>
          </p:cNvPr>
          <p:cNvSpPr/>
          <p:nvPr/>
        </p:nvSpPr>
        <p:spPr>
          <a:xfrm>
            <a:off x="2475530" y="173177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1E7F8768-7AC4-8845-93AD-249DA9D6A86A}"/>
              </a:ext>
            </a:extLst>
          </p:cNvPr>
          <p:cNvSpPr/>
          <p:nvPr/>
        </p:nvSpPr>
        <p:spPr>
          <a:xfrm>
            <a:off x="2529359" y="178559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CE4D9560-E5B7-8445-A904-91F154089072}"/>
              </a:ext>
            </a:extLst>
          </p:cNvPr>
          <p:cNvSpPr/>
          <p:nvPr/>
        </p:nvSpPr>
        <p:spPr>
          <a:xfrm>
            <a:off x="2098783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C1BDAE5F-E40B-0D4D-AAD3-5E58B68B311B}"/>
              </a:ext>
            </a:extLst>
          </p:cNvPr>
          <p:cNvSpPr/>
          <p:nvPr/>
        </p:nvSpPr>
        <p:spPr>
          <a:xfrm>
            <a:off x="2152612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3F9075F8-30C5-7543-8678-D11C472B3347}"/>
              </a:ext>
            </a:extLst>
          </p:cNvPr>
          <p:cNvSpPr/>
          <p:nvPr/>
        </p:nvSpPr>
        <p:spPr>
          <a:xfrm>
            <a:off x="2475530" y="210852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3FA86CF5-0502-2C44-83BA-71D3977F5DF0}"/>
              </a:ext>
            </a:extLst>
          </p:cNvPr>
          <p:cNvSpPr/>
          <p:nvPr/>
        </p:nvSpPr>
        <p:spPr>
          <a:xfrm>
            <a:off x="2529359" y="216234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F4F1A3CC-9AFD-9440-B9DA-EA2CEDF372D1}"/>
              </a:ext>
            </a:extLst>
          </p:cNvPr>
          <p:cNvSpPr/>
          <p:nvPr/>
        </p:nvSpPr>
        <p:spPr>
          <a:xfrm>
            <a:off x="2098783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A33DCFE7-D66D-B641-A52E-6DE0CAC67778}"/>
              </a:ext>
            </a:extLst>
          </p:cNvPr>
          <p:cNvSpPr/>
          <p:nvPr/>
        </p:nvSpPr>
        <p:spPr>
          <a:xfrm>
            <a:off x="2152612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226B0852-AE8A-4B4E-95BC-AD6344AB60DC}"/>
              </a:ext>
            </a:extLst>
          </p:cNvPr>
          <p:cNvSpPr/>
          <p:nvPr/>
        </p:nvSpPr>
        <p:spPr>
          <a:xfrm>
            <a:off x="2475530" y="248527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46D866CB-A35F-3B49-86CE-22CA2F5868AD}"/>
              </a:ext>
            </a:extLst>
          </p:cNvPr>
          <p:cNvSpPr/>
          <p:nvPr/>
        </p:nvSpPr>
        <p:spPr>
          <a:xfrm>
            <a:off x="2529359" y="253909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F8586B17-1B48-7B4C-A73C-D0DA761E59A4}"/>
              </a:ext>
            </a:extLst>
          </p:cNvPr>
          <p:cNvSpPr/>
          <p:nvPr/>
        </p:nvSpPr>
        <p:spPr>
          <a:xfrm>
            <a:off x="2098783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E36A7C9C-E0A4-B44A-ABC5-6594883B011D}"/>
              </a:ext>
            </a:extLst>
          </p:cNvPr>
          <p:cNvSpPr/>
          <p:nvPr/>
        </p:nvSpPr>
        <p:spPr>
          <a:xfrm>
            <a:off x="2152612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0679CD8D-E589-1A48-8DCA-0AAEF440EFD0}"/>
              </a:ext>
            </a:extLst>
          </p:cNvPr>
          <p:cNvSpPr/>
          <p:nvPr/>
        </p:nvSpPr>
        <p:spPr>
          <a:xfrm>
            <a:off x="2475530" y="285987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C9C6A82F-4E1D-6741-BC94-2BE6DBCF13B6}"/>
              </a:ext>
            </a:extLst>
          </p:cNvPr>
          <p:cNvSpPr/>
          <p:nvPr/>
        </p:nvSpPr>
        <p:spPr>
          <a:xfrm>
            <a:off x="2529359" y="291369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2" name="Rectangle 341">
            <a:extLst>
              <a:ext uri="{FF2B5EF4-FFF2-40B4-BE49-F238E27FC236}">
                <a16:creationId xmlns:a16="http://schemas.microsoft.com/office/drawing/2014/main" id="{29FCA5BC-80D9-BD4C-901D-EC2EE48D84D5}"/>
              </a:ext>
            </a:extLst>
          </p:cNvPr>
          <p:cNvSpPr/>
          <p:nvPr/>
        </p:nvSpPr>
        <p:spPr>
          <a:xfrm>
            <a:off x="3018751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Oval 342">
            <a:extLst>
              <a:ext uri="{FF2B5EF4-FFF2-40B4-BE49-F238E27FC236}">
                <a16:creationId xmlns:a16="http://schemas.microsoft.com/office/drawing/2014/main" id="{C9CD84FF-7FC7-8047-92D1-7F1F4A8B8ADF}"/>
              </a:ext>
            </a:extLst>
          </p:cNvPr>
          <p:cNvSpPr/>
          <p:nvPr/>
        </p:nvSpPr>
        <p:spPr>
          <a:xfrm>
            <a:off x="3072580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76BB1381-C916-414C-91EC-0FCE7579FF97}"/>
              </a:ext>
            </a:extLst>
          </p:cNvPr>
          <p:cNvSpPr/>
          <p:nvPr/>
        </p:nvSpPr>
        <p:spPr>
          <a:xfrm>
            <a:off x="3395498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Oval 344">
            <a:extLst>
              <a:ext uri="{FF2B5EF4-FFF2-40B4-BE49-F238E27FC236}">
                <a16:creationId xmlns:a16="http://schemas.microsoft.com/office/drawing/2014/main" id="{57CE1648-668B-B74D-A652-312429662171}"/>
              </a:ext>
            </a:extLst>
          </p:cNvPr>
          <p:cNvSpPr/>
          <p:nvPr/>
        </p:nvSpPr>
        <p:spPr>
          <a:xfrm>
            <a:off x="3449327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F62F4F60-F8A4-6A4D-96A1-742B945F589B}"/>
              </a:ext>
            </a:extLst>
          </p:cNvPr>
          <p:cNvSpPr/>
          <p:nvPr/>
        </p:nvSpPr>
        <p:spPr>
          <a:xfrm>
            <a:off x="3018751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Oval 346">
            <a:extLst>
              <a:ext uri="{FF2B5EF4-FFF2-40B4-BE49-F238E27FC236}">
                <a16:creationId xmlns:a16="http://schemas.microsoft.com/office/drawing/2014/main" id="{EC74AFA6-3FF3-8148-92FF-5AE162966B76}"/>
              </a:ext>
            </a:extLst>
          </p:cNvPr>
          <p:cNvSpPr/>
          <p:nvPr/>
        </p:nvSpPr>
        <p:spPr>
          <a:xfrm>
            <a:off x="3072580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B36F0AC4-1D15-8441-8DDD-8561A589E36E}"/>
              </a:ext>
            </a:extLst>
          </p:cNvPr>
          <p:cNvSpPr/>
          <p:nvPr/>
        </p:nvSpPr>
        <p:spPr>
          <a:xfrm>
            <a:off x="3395498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Oval 348">
            <a:extLst>
              <a:ext uri="{FF2B5EF4-FFF2-40B4-BE49-F238E27FC236}">
                <a16:creationId xmlns:a16="http://schemas.microsoft.com/office/drawing/2014/main" id="{DCB33E86-B84C-CB40-BF0D-C7BCE47E1C99}"/>
              </a:ext>
            </a:extLst>
          </p:cNvPr>
          <p:cNvSpPr/>
          <p:nvPr/>
        </p:nvSpPr>
        <p:spPr>
          <a:xfrm>
            <a:off x="3449327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0" name="Rectangle 349">
            <a:extLst>
              <a:ext uri="{FF2B5EF4-FFF2-40B4-BE49-F238E27FC236}">
                <a16:creationId xmlns:a16="http://schemas.microsoft.com/office/drawing/2014/main" id="{14D6BF98-F834-464C-8AEC-25D64C8FBC49}"/>
              </a:ext>
            </a:extLst>
          </p:cNvPr>
          <p:cNvSpPr/>
          <p:nvPr/>
        </p:nvSpPr>
        <p:spPr>
          <a:xfrm>
            <a:off x="3018751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Oval 350">
            <a:extLst>
              <a:ext uri="{FF2B5EF4-FFF2-40B4-BE49-F238E27FC236}">
                <a16:creationId xmlns:a16="http://schemas.microsoft.com/office/drawing/2014/main" id="{0809A383-3E3D-AF4F-9DEC-9B1911AA6219}"/>
              </a:ext>
            </a:extLst>
          </p:cNvPr>
          <p:cNvSpPr/>
          <p:nvPr/>
        </p:nvSpPr>
        <p:spPr>
          <a:xfrm>
            <a:off x="3072580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2" name="Rectangle 351">
            <a:extLst>
              <a:ext uri="{FF2B5EF4-FFF2-40B4-BE49-F238E27FC236}">
                <a16:creationId xmlns:a16="http://schemas.microsoft.com/office/drawing/2014/main" id="{9EDC5235-B113-3F4E-AB7A-F21BAD3C1F9C}"/>
              </a:ext>
            </a:extLst>
          </p:cNvPr>
          <p:cNvSpPr/>
          <p:nvPr/>
        </p:nvSpPr>
        <p:spPr>
          <a:xfrm>
            <a:off x="3395498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Oval 352">
            <a:extLst>
              <a:ext uri="{FF2B5EF4-FFF2-40B4-BE49-F238E27FC236}">
                <a16:creationId xmlns:a16="http://schemas.microsoft.com/office/drawing/2014/main" id="{1AA60ADA-C428-394F-974F-C5772B66D884}"/>
              </a:ext>
            </a:extLst>
          </p:cNvPr>
          <p:cNvSpPr/>
          <p:nvPr/>
        </p:nvSpPr>
        <p:spPr>
          <a:xfrm>
            <a:off x="3449327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4" name="Rectangle 353">
            <a:extLst>
              <a:ext uri="{FF2B5EF4-FFF2-40B4-BE49-F238E27FC236}">
                <a16:creationId xmlns:a16="http://schemas.microsoft.com/office/drawing/2014/main" id="{DFD1E0FE-BBD0-5E49-B657-5FC14FFC94F6}"/>
              </a:ext>
            </a:extLst>
          </p:cNvPr>
          <p:cNvSpPr/>
          <p:nvPr/>
        </p:nvSpPr>
        <p:spPr>
          <a:xfrm>
            <a:off x="3018751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Oval 354">
            <a:extLst>
              <a:ext uri="{FF2B5EF4-FFF2-40B4-BE49-F238E27FC236}">
                <a16:creationId xmlns:a16="http://schemas.microsoft.com/office/drawing/2014/main" id="{FEF373E9-A746-E64D-AB70-D98A02525A6A}"/>
              </a:ext>
            </a:extLst>
          </p:cNvPr>
          <p:cNvSpPr/>
          <p:nvPr/>
        </p:nvSpPr>
        <p:spPr>
          <a:xfrm>
            <a:off x="3072580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6" name="Rectangle 355">
            <a:extLst>
              <a:ext uri="{FF2B5EF4-FFF2-40B4-BE49-F238E27FC236}">
                <a16:creationId xmlns:a16="http://schemas.microsoft.com/office/drawing/2014/main" id="{1BF28C66-A891-6E4E-B43C-8157FEC652C9}"/>
              </a:ext>
            </a:extLst>
          </p:cNvPr>
          <p:cNvSpPr/>
          <p:nvPr/>
        </p:nvSpPr>
        <p:spPr>
          <a:xfrm>
            <a:off x="3395498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Oval 356">
            <a:extLst>
              <a:ext uri="{FF2B5EF4-FFF2-40B4-BE49-F238E27FC236}">
                <a16:creationId xmlns:a16="http://schemas.microsoft.com/office/drawing/2014/main" id="{0C586A28-9372-F447-BA65-E92C8E2A96AD}"/>
              </a:ext>
            </a:extLst>
          </p:cNvPr>
          <p:cNvSpPr/>
          <p:nvPr/>
        </p:nvSpPr>
        <p:spPr>
          <a:xfrm>
            <a:off x="3449327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8" name="Rectangle 357">
            <a:extLst>
              <a:ext uri="{FF2B5EF4-FFF2-40B4-BE49-F238E27FC236}">
                <a16:creationId xmlns:a16="http://schemas.microsoft.com/office/drawing/2014/main" id="{D02AF91C-0362-4B4A-83C0-2AFCDD4DFAE4}"/>
              </a:ext>
            </a:extLst>
          </p:cNvPr>
          <p:cNvSpPr/>
          <p:nvPr/>
        </p:nvSpPr>
        <p:spPr>
          <a:xfrm>
            <a:off x="3018751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Oval 358">
            <a:extLst>
              <a:ext uri="{FF2B5EF4-FFF2-40B4-BE49-F238E27FC236}">
                <a16:creationId xmlns:a16="http://schemas.microsoft.com/office/drawing/2014/main" id="{C6DE3811-602F-DB4B-BE95-755DBAB8306A}"/>
              </a:ext>
            </a:extLst>
          </p:cNvPr>
          <p:cNvSpPr/>
          <p:nvPr/>
        </p:nvSpPr>
        <p:spPr>
          <a:xfrm>
            <a:off x="3072580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0" name="Rectangle 359">
            <a:extLst>
              <a:ext uri="{FF2B5EF4-FFF2-40B4-BE49-F238E27FC236}">
                <a16:creationId xmlns:a16="http://schemas.microsoft.com/office/drawing/2014/main" id="{2259AE10-0046-D14B-BB02-987D90A91A64}"/>
              </a:ext>
            </a:extLst>
          </p:cNvPr>
          <p:cNvSpPr/>
          <p:nvPr/>
        </p:nvSpPr>
        <p:spPr>
          <a:xfrm>
            <a:off x="3395498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Oval 360">
            <a:extLst>
              <a:ext uri="{FF2B5EF4-FFF2-40B4-BE49-F238E27FC236}">
                <a16:creationId xmlns:a16="http://schemas.microsoft.com/office/drawing/2014/main" id="{DFBB2FD8-590F-0B45-A1B5-4618352879E0}"/>
              </a:ext>
            </a:extLst>
          </p:cNvPr>
          <p:cNvSpPr/>
          <p:nvPr/>
        </p:nvSpPr>
        <p:spPr>
          <a:xfrm>
            <a:off x="3449327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3" name="Rectangle 362">
            <a:extLst>
              <a:ext uri="{FF2B5EF4-FFF2-40B4-BE49-F238E27FC236}">
                <a16:creationId xmlns:a16="http://schemas.microsoft.com/office/drawing/2014/main" id="{130FEAB7-B19A-9849-981E-761F12DA45E0}"/>
              </a:ext>
            </a:extLst>
          </p:cNvPr>
          <p:cNvSpPr/>
          <p:nvPr/>
        </p:nvSpPr>
        <p:spPr>
          <a:xfrm>
            <a:off x="3932520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val 363">
            <a:extLst>
              <a:ext uri="{FF2B5EF4-FFF2-40B4-BE49-F238E27FC236}">
                <a16:creationId xmlns:a16="http://schemas.microsoft.com/office/drawing/2014/main" id="{021A12D8-76AA-564B-BB2B-D9DC3B4C0074}"/>
              </a:ext>
            </a:extLst>
          </p:cNvPr>
          <p:cNvSpPr/>
          <p:nvPr/>
        </p:nvSpPr>
        <p:spPr>
          <a:xfrm>
            <a:off x="3986349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5" name="Rectangle 364">
            <a:extLst>
              <a:ext uri="{FF2B5EF4-FFF2-40B4-BE49-F238E27FC236}">
                <a16:creationId xmlns:a16="http://schemas.microsoft.com/office/drawing/2014/main" id="{3AEA88F9-7344-594D-9206-5FC47ECF21A1}"/>
              </a:ext>
            </a:extLst>
          </p:cNvPr>
          <p:cNvSpPr/>
          <p:nvPr/>
        </p:nvSpPr>
        <p:spPr>
          <a:xfrm>
            <a:off x="4309267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Oval 365">
            <a:extLst>
              <a:ext uri="{FF2B5EF4-FFF2-40B4-BE49-F238E27FC236}">
                <a16:creationId xmlns:a16="http://schemas.microsoft.com/office/drawing/2014/main" id="{F158EB74-E617-0348-BCDC-E55D60FD88BF}"/>
              </a:ext>
            </a:extLst>
          </p:cNvPr>
          <p:cNvSpPr/>
          <p:nvPr/>
        </p:nvSpPr>
        <p:spPr>
          <a:xfrm>
            <a:off x="4363096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7" name="Rectangle 366">
            <a:extLst>
              <a:ext uri="{FF2B5EF4-FFF2-40B4-BE49-F238E27FC236}">
                <a16:creationId xmlns:a16="http://schemas.microsoft.com/office/drawing/2014/main" id="{88A0D415-FE89-6440-8168-06A3AAC1FFAE}"/>
              </a:ext>
            </a:extLst>
          </p:cNvPr>
          <p:cNvSpPr/>
          <p:nvPr/>
        </p:nvSpPr>
        <p:spPr>
          <a:xfrm>
            <a:off x="3932520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Oval 367">
            <a:extLst>
              <a:ext uri="{FF2B5EF4-FFF2-40B4-BE49-F238E27FC236}">
                <a16:creationId xmlns:a16="http://schemas.microsoft.com/office/drawing/2014/main" id="{DE132582-B789-684D-9E33-8F254EF9D440}"/>
              </a:ext>
            </a:extLst>
          </p:cNvPr>
          <p:cNvSpPr/>
          <p:nvPr/>
        </p:nvSpPr>
        <p:spPr>
          <a:xfrm>
            <a:off x="3986349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9" name="Rectangle 368">
            <a:extLst>
              <a:ext uri="{FF2B5EF4-FFF2-40B4-BE49-F238E27FC236}">
                <a16:creationId xmlns:a16="http://schemas.microsoft.com/office/drawing/2014/main" id="{DD8AFF51-CBBF-8D45-9381-8B92D2B83D00}"/>
              </a:ext>
            </a:extLst>
          </p:cNvPr>
          <p:cNvSpPr/>
          <p:nvPr/>
        </p:nvSpPr>
        <p:spPr>
          <a:xfrm>
            <a:off x="4309267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Oval 369">
            <a:extLst>
              <a:ext uri="{FF2B5EF4-FFF2-40B4-BE49-F238E27FC236}">
                <a16:creationId xmlns:a16="http://schemas.microsoft.com/office/drawing/2014/main" id="{F32DC35A-7113-154D-A86B-CD5CCDB6A452}"/>
              </a:ext>
            </a:extLst>
          </p:cNvPr>
          <p:cNvSpPr/>
          <p:nvPr/>
        </p:nvSpPr>
        <p:spPr>
          <a:xfrm>
            <a:off x="4363096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1" name="Rectangle 370">
            <a:extLst>
              <a:ext uri="{FF2B5EF4-FFF2-40B4-BE49-F238E27FC236}">
                <a16:creationId xmlns:a16="http://schemas.microsoft.com/office/drawing/2014/main" id="{C86CA04E-718C-EF42-8159-32354AC0E79F}"/>
              </a:ext>
            </a:extLst>
          </p:cNvPr>
          <p:cNvSpPr/>
          <p:nvPr/>
        </p:nvSpPr>
        <p:spPr>
          <a:xfrm>
            <a:off x="3932520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Oval 371">
            <a:extLst>
              <a:ext uri="{FF2B5EF4-FFF2-40B4-BE49-F238E27FC236}">
                <a16:creationId xmlns:a16="http://schemas.microsoft.com/office/drawing/2014/main" id="{C2F994AF-DC63-1242-8D2D-1F206294746B}"/>
              </a:ext>
            </a:extLst>
          </p:cNvPr>
          <p:cNvSpPr/>
          <p:nvPr/>
        </p:nvSpPr>
        <p:spPr>
          <a:xfrm>
            <a:off x="3986349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3" name="Rectangle 372">
            <a:extLst>
              <a:ext uri="{FF2B5EF4-FFF2-40B4-BE49-F238E27FC236}">
                <a16:creationId xmlns:a16="http://schemas.microsoft.com/office/drawing/2014/main" id="{53C2F20A-C3A2-7B4B-AA95-649FC3428B54}"/>
              </a:ext>
            </a:extLst>
          </p:cNvPr>
          <p:cNvSpPr/>
          <p:nvPr/>
        </p:nvSpPr>
        <p:spPr>
          <a:xfrm>
            <a:off x="4309267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Oval 373">
            <a:extLst>
              <a:ext uri="{FF2B5EF4-FFF2-40B4-BE49-F238E27FC236}">
                <a16:creationId xmlns:a16="http://schemas.microsoft.com/office/drawing/2014/main" id="{2FD54A05-371C-E041-A061-0469BCD1C532}"/>
              </a:ext>
            </a:extLst>
          </p:cNvPr>
          <p:cNvSpPr/>
          <p:nvPr/>
        </p:nvSpPr>
        <p:spPr>
          <a:xfrm>
            <a:off x="4363096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5" name="Rectangle 374">
            <a:extLst>
              <a:ext uri="{FF2B5EF4-FFF2-40B4-BE49-F238E27FC236}">
                <a16:creationId xmlns:a16="http://schemas.microsoft.com/office/drawing/2014/main" id="{CD8740C2-23FA-6F42-BF18-4808EDDA886E}"/>
              </a:ext>
            </a:extLst>
          </p:cNvPr>
          <p:cNvSpPr/>
          <p:nvPr/>
        </p:nvSpPr>
        <p:spPr>
          <a:xfrm>
            <a:off x="3932520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Oval 375">
            <a:extLst>
              <a:ext uri="{FF2B5EF4-FFF2-40B4-BE49-F238E27FC236}">
                <a16:creationId xmlns:a16="http://schemas.microsoft.com/office/drawing/2014/main" id="{8F698EC5-9F8F-974C-AC54-F8E004FA19A7}"/>
              </a:ext>
            </a:extLst>
          </p:cNvPr>
          <p:cNvSpPr/>
          <p:nvPr/>
        </p:nvSpPr>
        <p:spPr>
          <a:xfrm>
            <a:off x="3986349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7" name="Rectangle 376">
            <a:extLst>
              <a:ext uri="{FF2B5EF4-FFF2-40B4-BE49-F238E27FC236}">
                <a16:creationId xmlns:a16="http://schemas.microsoft.com/office/drawing/2014/main" id="{CA13BE83-3BCB-FD4C-A8E3-0ABE5AFD5086}"/>
              </a:ext>
            </a:extLst>
          </p:cNvPr>
          <p:cNvSpPr/>
          <p:nvPr/>
        </p:nvSpPr>
        <p:spPr>
          <a:xfrm>
            <a:off x="4309267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Oval 377">
            <a:extLst>
              <a:ext uri="{FF2B5EF4-FFF2-40B4-BE49-F238E27FC236}">
                <a16:creationId xmlns:a16="http://schemas.microsoft.com/office/drawing/2014/main" id="{32FCECBB-B4C9-6640-B400-CAD33BF929C3}"/>
              </a:ext>
            </a:extLst>
          </p:cNvPr>
          <p:cNvSpPr/>
          <p:nvPr/>
        </p:nvSpPr>
        <p:spPr>
          <a:xfrm>
            <a:off x="4363096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81F3E657-7B46-9242-8611-01CB97D16AD6}"/>
              </a:ext>
            </a:extLst>
          </p:cNvPr>
          <p:cNvSpPr/>
          <p:nvPr/>
        </p:nvSpPr>
        <p:spPr>
          <a:xfrm>
            <a:off x="3932520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Oval 379">
            <a:extLst>
              <a:ext uri="{FF2B5EF4-FFF2-40B4-BE49-F238E27FC236}">
                <a16:creationId xmlns:a16="http://schemas.microsoft.com/office/drawing/2014/main" id="{CA7E2428-CB91-254B-83E2-BE18224C913A}"/>
              </a:ext>
            </a:extLst>
          </p:cNvPr>
          <p:cNvSpPr/>
          <p:nvPr/>
        </p:nvSpPr>
        <p:spPr>
          <a:xfrm>
            <a:off x="3986349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1" name="Rectangle 380">
            <a:extLst>
              <a:ext uri="{FF2B5EF4-FFF2-40B4-BE49-F238E27FC236}">
                <a16:creationId xmlns:a16="http://schemas.microsoft.com/office/drawing/2014/main" id="{B382A3B1-F6FA-B343-868A-2C3C76971786}"/>
              </a:ext>
            </a:extLst>
          </p:cNvPr>
          <p:cNvSpPr/>
          <p:nvPr/>
        </p:nvSpPr>
        <p:spPr>
          <a:xfrm>
            <a:off x="4309267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2" name="Oval 381">
            <a:extLst>
              <a:ext uri="{FF2B5EF4-FFF2-40B4-BE49-F238E27FC236}">
                <a16:creationId xmlns:a16="http://schemas.microsoft.com/office/drawing/2014/main" id="{C5BDD984-74EB-144C-9E40-F5AA7B1D8F5E}"/>
              </a:ext>
            </a:extLst>
          </p:cNvPr>
          <p:cNvSpPr/>
          <p:nvPr/>
        </p:nvSpPr>
        <p:spPr>
          <a:xfrm>
            <a:off x="4363096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4" name="Rectangle 383">
            <a:extLst>
              <a:ext uri="{FF2B5EF4-FFF2-40B4-BE49-F238E27FC236}">
                <a16:creationId xmlns:a16="http://schemas.microsoft.com/office/drawing/2014/main" id="{7F4ADE96-31AF-9546-949B-A68308DD8C10}"/>
              </a:ext>
            </a:extLst>
          </p:cNvPr>
          <p:cNvSpPr/>
          <p:nvPr/>
        </p:nvSpPr>
        <p:spPr>
          <a:xfrm>
            <a:off x="4853481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5" name="Oval 384">
            <a:extLst>
              <a:ext uri="{FF2B5EF4-FFF2-40B4-BE49-F238E27FC236}">
                <a16:creationId xmlns:a16="http://schemas.microsoft.com/office/drawing/2014/main" id="{E265D6F0-B281-BD47-9D49-ADE8EC452B20}"/>
              </a:ext>
            </a:extLst>
          </p:cNvPr>
          <p:cNvSpPr/>
          <p:nvPr/>
        </p:nvSpPr>
        <p:spPr>
          <a:xfrm>
            <a:off x="4907310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6" name="Rectangle 385">
            <a:extLst>
              <a:ext uri="{FF2B5EF4-FFF2-40B4-BE49-F238E27FC236}">
                <a16:creationId xmlns:a16="http://schemas.microsoft.com/office/drawing/2014/main" id="{EB2D6FE2-5CB5-5E48-8370-21E3AEB7BA8F}"/>
              </a:ext>
            </a:extLst>
          </p:cNvPr>
          <p:cNvSpPr/>
          <p:nvPr/>
        </p:nvSpPr>
        <p:spPr>
          <a:xfrm>
            <a:off x="5230228" y="136480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Oval 386">
            <a:extLst>
              <a:ext uri="{FF2B5EF4-FFF2-40B4-BE49-F238E27FC236}">
                <a16:creationId xmlns:a16="http://schemas.microsoft.com/office/drawing/2014/main" id="{044A9D6A-2864-FB48-B1DC-30DD0D443A9F}"/>
              </a:ext>
            </a:extLst>
          </p:cNvPr>
          <p:cNvSpPr/>
          <p:nvPr/>
        </p:nvSpPr>
        <p:spPr>
          <a:xfrm>
            <a:off x="5284057" y="141862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8" name="Rectangle 387">
            <a:extLst>
              <a:ext uri="{FF2B5EF4-FFF2-40B4-BE49-F238E27FC236}">
                <a16:creationId xmlns:a16="http://schemas.microsoft.com/office/drawing/2014/main" id="{D37F1346-3488-9A4D-B000-0FA19100A7B1}"/>
              </a:ext>
            </a:extLst>
          </p:cNvPr>
          <p:cNvSpPr/>
          <p:nvPr/>
        </p:nvSpPr>
        <p:spPr>
          <a:xfrm>
            <a:off x="4853481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Oval 389">
            <a:extLst>
              <a:ext uri="{FF2B5EF4-FFF2-40B4-BE49-F238E27FC236}">
                <a16:creationId xmlns:a16="http://schemas.microsoft.com/office/drawing/2014/main" id="{D60BAB93-0537-C841-BB67-909A7CE40D3E}"/>
              </a:ext>
            </a:extLst>
          </p:cNvPr>
          <p:cNvSpPr/>
          <p:nvPr/>
        </p:nvSpPr>
        <p:spPr>
          <a:xfrm>
            <a:off x="4907310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1" name="Rectangle 390">
            <a:extLst>
              <a:ext uri="{FF2B5EF4-FFF2-40B4-BE49-F238E27FC236}">
                <a16:creationId xmlns:a16="http://schemas.microsoft.com/office/drawing/2014/main" id="{BB4947FB-4EBE-014E-AFE8-28908B5CCB82}"/>
              </a:ext>
            </a:extLst>
          </p:cNvPr>
          <p:cNvSpPr/>
          <p:nvPr/>
        </p:nvSpPr>
        <p:spPr>
          <a:xfrm>
            <a:off x="5230228" y="17415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2" name="Oval 391">
            <a:extLst>
              <a:ext uri="{FF2B5EF4-FFF2-40B4-BE49-F238E27FC236}">
                <a16:creationId xmlns:a16="http://schemas.microsoft.com/office/drawing/2014/main" id="{3F223DFA-0BF0-E242-99AA-E478647C4635}"/>
              </a:ext>
            </a:extLst>
          </p:cNvPr>
          <p:cNvSpPr/>
          <p:nvPr/>
        </p:nvSpPr>
        <p:spPr>
          <a:xfrm>
            <a:off x="5284057" y="17953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3" name="Rectangle 392">
            <a:extLst>
              <a:ext uri="{FF2B5EF4-FFF2-40B4-BE49-F238E27FC236}">
                <a16:creationId xmlns:a16="http://schemas.microsoft.com/office/drawing/2014/main" id="{BBD3676A-0534-8E4A-AFFC-10EAB2EB12E5}"/>
              </a:ext>
            </a:extLst>
          </p:cNvPr>
          <p:cNvSpPr/>
          <p:nvPr/>
        </p:nvSpPr>
        <p:spPr>
          <a:xfrm>
            <a:off x="4853481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4" name="Oval 393">
            <a:extLst>
              <a:ext uri="{FF2B5EF4-FFF2-40B4-BE49-F238E27FC236}">
                <a16:creationId xmlns:a16="http://schemas.microsoft.com/office/drawing/2014/main" id="{311BF7E9-8239-E243-B392-6E41740CAD3A}"/>
              </a:ext>
            </a:extLst>
          </p:cNvPr>
          <p:cNvSpPr/>
          <p:nvPr/>
        </p:nvSpPr>
        <p:spPr>
          <a:xfrm>
            <a:off x="4907310" y="2172119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5" name="Rectangle 394">
            <a:extLst>
              <a:ext uri="{FF2B5EF4-FFF2-40B4-BE49-F238E27FC236}">
                <a16:creationId xmlns:a16="http://schemas.microsoft.com/office/drawing/2014/main" id="{58F77D52-8ADC-AA41-AED0-C10715DEE67E}"/>
              </a:ext>
            </a:extLst>
          </p:cNvPr>
          <p:cNvSpPr/>
          <p:nvPr/>
        </p:nvSpPr>
        <p:spPr>
          <a:xfrm>
            <a:off x="5230228" y="2118298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7" name="Rectangle 396">
            <a:extLst>
              <a:ext uri="{FF2B5EF4-FFF2-40B4-BE49-F238E27FC236}">
                <a16:creationId xmlns:a16="http://schemas.microsoft.com/office/drawing/2014/main" id="{D9EDB721-D58F-2A47-AB5C-E4DBAC82879E}"/>
              </a:ext>
            </a:extLst>
          </p:cNvPr>
          <p:cNvSpPr/>
          <p:nvPr/>
        </p:nvSpPr>
        <p:spPr>
          <a:xfrm>
            <a:off x="4853481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8" name="Oval 397">
            <a:extLst>
              <a:ext uri="{FF2B5EF4-FFF2-40B4-BE49-F238E27FC236}">
                <a16:creationId xmlns:a16="http://schemas.microsoft.com/office/drawing/2014/main" id="{86EE5FE0-0279-FF4B-9164-B5A2AC4F08FE}"/>
              </a:ext>
            </a:extLst>
          </p:cNvPr>
          <p:cNvSpPr/>
          <p:nvPr/>
        </p:nvSpPr>
        <p:spPr>
          <a:xfrm>
            <a:off x="4907310" y="254886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9" name="Rectangle 398">
            <a:extLst>
              <a:ext uri="{FF2B5EF4-FFF2-40B4-BE49-F238E27FC236}">
                <a16:creationId xmlns:a16="http://schemas.microsoft.com/office/drawing/2014/main" id="{CBD2FFB7-6E27-0D4F-A36C-8542C0A5598A}"/>
              </a:ext>
            </a:extLst>
          </p:cNvPr>
          <p:cNvSpPr/>
          <p:nvPr/>
        </p:nvSpPr>
        <p:spPr>
          <a:xfrm>
            <a:off x="5230228" y="249504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1" name="Rectangle 400">
            <a:extLst>
              <a:ext uri="{FF2B5EF4-FFF2-40B4-BE49-F238E27FC236}">
                <a16:creationId xmlns:a16="http://schemas.microsoft.com/office/drawing/2014/main" id="{EC8B25D8-B336-7542-8FA7-8BC532CD67D8}"/>
              </a:ext>
            </a:extLst>
          </p:cNvPr>
          <p:cNvSpPr/>
          <p:nvPr/>
        </p:nvSpPr>
        <p:spPr>
          <a:xfrm>
            <a:off x="4853481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2" name="Oval 401">
            <a:extLst>
              <a:ext uri="{FF2B5EF4-FFF2-40B4-BE49-F238E27FC236}">
                <a16:creationId xmlns:a16="http://schemas.microsoft.com/office/drawing/2014/main" id="{63B3E2D8-B23E-1742-9C70-78B80E3FC0D6}"/>
              </a:ext>
            </a:extLst>
          </p:cNvPr>
          <p:cNvSpPr/>
          <p:nvPr/>
        </p:nvSpPr>
        <p:spPr>
          <a:xfrm>
            <a:off x="4907310" y="292346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3" name="Rectangle 402">
            <a:extLst>
              <a:ext uri="{FF2B5EF4-FFF2-40B4-BE49-F238E27FC236}">
                <a16:creationId xmlns:a16="http://schemas.microsoft.com/office/drawing/2014/main" id="{405F3A5E-7DF8-BD4B-957C-9C31705E6FC5}"/>
              </a:ext>
            </a:extLst>
          </p:cNvPr>
          <p:cNvSpPr/>
          <p:nvPr/>
        </p:nvSpPr>
        <p:spPr>
          <a:xfrm>
            <a:off x="5230228" y="286964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1" name="Rectangle 630">
            <a:extLst>
              <a:ext uri="{FF2B5EF4-FFF2-40B4-BE49-F238E27FC236}">
                <a16:creationId xmlns:a16="http://schemas.microsoft.com/office/drawing/2014/main" id="{3291414E-609A-FD4C-B2E4-E9010288A94E}"/>
              </a:ext>
            </a:extLst>
          </p:cNvPr>
          <p:cNvSpPr/>
          <p:nvPr/>
        </p:nvSpPr>
        <p:spPr>
          <a:xfrm>
            <a:off x="2543255" y="4965632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38</a:t>
            </a:r>
          </a:p>
        </p:txBody>
      </p:sp>
      <p:sp>
        <p:nvSpPr>
          <p:cNvPr id="718" name="Rectangle 717">
            <a:extLst>
              <a:ext uri="{FF2B5EF4-FFF2-40B4-BE49-F238E27FC236}">
                <a16:creationId xmlns:a16="http://schemas.microsoft.com/office/drawing/2014/main" id="{90238472-1661-6E45-BE02-0B6EE1EA1E94}"/>
              </a:ext>
            </a:extLst>
          </p:cNvPr>
          <p:cNvSpPr/>
          <p:nvPr/>
        </p:nvSpPr>
        <p:spPr>
          <a:xfrm>
            <a:off x="2113250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9" name="Oval 718">
            <a:extLst>
              <a:ext uri="{FF2B5EF4-FFF2-40B4-BE49-F238E27FC236}">
                <a16:creationId xmlns:a16="http://schemas.microsoft.com/office/drawing/2014/main" id="{9F31CFCB-F0AA-1046-B274-F1D45E032928}"/>
              </a:ext>
            </a:extLst>
          </p:cNvPr>
          <p:cNvSpPr/>
          <p:nvPr/>
        </p:nvSpPr>
        <p:spPr>
          <a:xfrm>
            <a:off x="2167079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0" name="Rectangle 719">
            <a:extLst>
              <a:ext uri="{FF2B5EF4-FFF2-40B4-BE49-F238E27FC236}">
                <a16:creationId xmlns:a16="http://schemas.microsoft.com/office/drawing/2014/main" id="{4B1D9000-1CEE-4D4C-A9DC-293B0AA2A22C}"/>
              </a:ext>
            </a:extLst>
          </p:cNvPr>
          <p:cNvSpPr/>
          <p:nvPr/>
        </p:nvSpPr>
        <p:spPr>
          <a:xfrm>
            <a:off x="2489997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1" name="Oval 720">
            <a:extLst>
              <a:ext uri="{FF2B5EF4-FFF2-40B4-BE49-F238E27FC236}">
                <a16:creationId xmlns:a16="http://schemas.microsoft.com/office/drawing/2014/main" id="{15122168-1801-BC4A-AD01-5A3141124600}"/>
              </a:ext>
            </a:extLst>
          </p:cNvPr>
          <p:cNvSpPr/>
          <p:nvPr/>
        </p:nvSpPr>
        <p:spPr>
          <a:xfrm>
            <a:off x="2543826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2" name="Rectangle 721">
            <a:extLst>
              <a:ext uri="{FF2B5EF4-FFF2-40B4-BE49-F238E27FC236}">
                <a16:creationId xmlns:a16="http://schemas.microsoft.com/office/drawing/2014/main" id="{21E8F09F-5A9A-384F-8B6E-3F4F06D28425}"/>
              </a:ext>
            </a:extLst>
          </p:cNvPr>
          <p:cNvSpPr/>
          <p:nvPr/>
        </p:nvSpPr>
        <p:spPr>
          <a:xfrm>
            <a:off x="2113250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3" name="Oval 722">
            <a:extLst>
              <a:ext uri="{FF2B5EF4-FFF2-40B4-BE49-F238E27FC236}">
                <a16:creationId xmlns:a16="http://schemas.microsoft.com/office/drawing/2014/main" id="{98C3DCBE-1C05-8049-9F0E-92D8B56986D4}"/>
              </a:ext>
            </a:extLst>
          </p:cNvPr>
          <p:cNvSpPr/>
          <p:nvPr/>
        </p:nvSpPr>
        <p:spPr>
          <a:xfrm>
            <a:off x="2167079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4" name="Rectangle 723">
            <a:extLst>
              <a:ext uri="{FF2B5EF4-FFF2-40B4-BE49-F238E27FC236}">
                <a16:creationId xmlns:a16="http://schemas.microsoft.com/office/drawing/2014/main" id="{BF4F1136-4226-3B4F-B211-329DA0377381}"/>
              </a:ext>
            </a:extLst>
          </p:cNvPr>
          <p:cNvSpPr/>
          <p:nvPr/>
        </p:nvSpPr>
        <p:spPr>
          <a:xfrm>
            <a:off x="2489997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5" name="Oval 724">
            <a:extLst>
              <a:ext uri="{FF2B5EF4-FFF2-40B4-BE49-F238E27FC236}">
                <a16:creationId xmlns:a16="http://schemas.microsoft.com/office/drawing/2014/main" id="{970727D3-63E7-6645-AB3B-FC351D908322}"/>
              </a:ext>
            </a:extLst>
          </p:cNvPr>
          <p:cNvSpPr/>
          <p:nvPr/>
        </p:nvSpPr>
        <p:spPr>
          <a:xfrm>
            <a:off x="2543826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6" name="Rectangle 725">
            <a:extLst>
              <a:ext uri="{FF2B5EF4-FFF2-40B4-BE49-F238E27FC236}">
                <a16:creationId xmlns:a16="http://schemas.microsoft.com/office/drawing/2014/main" id="{F6C8956E-9EBF-4F4A-9EB9-E460A51D68A5}"/>
              </a:ext>
            </a:extLst>
          </p:cNvPr>
          <p:cNvSpPr/>
          <p:nvPr/>
        </p:nvSpPr>
        <p:spPr>
          <a:xfrm>
            <a:off x="2113250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7" name="Oval 726">
            <a:extLst>
              <a:ext uri="{FF2B5EF4-FFF2-40B4-BE49-F238E27FC236}">
                <a16:creationId xmlns:a16="http://schemas.microsoft.com/office/drawing/2014/main" id="{665AF83B-3A4C-504E-97BD-5920EAD5A587}"/>
              </a:ext>
            </a:extLst>
          </p:cNvPr>
          <p:cNvSpPr/>
          <p:nvPr/>
        </p:nvSpPr>
        <p:spPr>
          <a:xfrm>
            <a:off x="2167079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8" name="Rectangle 727">
            <a:extLst>
              <a:ext uri="{FF2B5EF4-FFF2-40B4-BE49-F238E27FC236}">
                <a16:creationId xmlns:a16="http://schemas.microsoft.com/office/drawing/2014/main" id="{A2EBFEDD-60F8-5746-96E0-DDB11EB772A3}"/>
              </a:ext>
            </a:extLst>
          </p:cNvPr>
          <p:cNvSpPr/>
          <p:nvPr/>
        </p:nvSpPr>
        <p:spPr>
          <a:xfrm>
            <a:off x="2489997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9" name="Oval 728">
            <a:extLst>
              <a:ext uri="{FF2B5EF4-FFF2-40B4-BE49-F238E27FC236}">
                <a16:creationId xmlns:a16="http://schemas.microsoft.com/office/drawing/2014/main" id="{DF9D4FC4-A378-E04D-AE41-8677F0CB3323}"/>
              </a:ext>
            </a:extLst>
          </p:cNvPr>
          <p:cNvSpPr/>
          <p:nvPr/>
        </p:nvSpPr>
        <p:spPr>
          <a:xfrm>
            <a:off x="2543826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0" name="Rectangle 729">
            <a:extLst>
              <a:ext uri="{FF2B5EF4-FFF2-40B4-BE49-F238E27FC236}">
                <a16:creationId xmlns:a16="http://schemas.microsoft.com/office/drawing/2014/main" id="{53085BBB-A787-BF4B-93B2-8DADA51B8E09}"/>
              </a:ext>
            </a:extLst>
          </p:cNvPr>
          <p:cNvSpPr/>
          <p:nvPr/>
        </p:nvSpPr>
        <p:spPr>
          <a:xfrm>
            <a:off x="2113250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1" name="Oval 730">
            <a:extLst>
              <a:ext uri="{FF2B5EF4-FFF2-40B4-BE49-F238E27FC236}">
                <a16:creationId xmlns:a16="http://schemas.microsoft.com/office/drawing/2014/main" id="{AE56F670-E9D8-B64E-9BB3-0F732CB6C4D6}"/>
              </a:ext>
            </a:extLst>
          </p:cNvPr>
          <p:cNvSpPr/>
          <p:nvPr/>
        </p:nvSpPr>
        <p:spPr>
          <a:xfrm>
            <a:off x="2167079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2" name="Rectangle 731">
            <a:extLst>
              <a:ext uri="{FF2B5EF4-FFF2-40B4-BE49-F238E27FC236}">
                <a16:creationId xmlns:a16="http://schemas.microsoft.com/office/drawing/2014/main" id="{1EBDF809-F07A-F543-A807-791A5F6D4073}"/>
              </a:ext>
            </a:extLst>
          </p:cNvPr>
          <p:cNvSpPr/>
          <p:nvPr/>
        </p:nvSpPr>
        <p:spPr>
          <a:xfrm>
            <a:off x="2489997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3" name="Oval 732">
            <a:extLst>
              <a:ext uri="{FF2B5EF4-FFF2-40B4-BE49-F238E27FC236}">
                <a16:creationId xmlns:a16="http://schemas.microsoft.com/office/drawing/2014/main" id="{D8F0717B-D056-E04E-BE80-E2B34D413840}"/>
              </a:ext>
            </a:extLst>
          </p:cNvPr>
          <p:cNvSpPr/>
          <p:nvPr/>
        </p:nvSpPr>
        <p:spPr>
          <a:xfrm>
            <a:off x="2543826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4" name="Rectangle 733">
            <a:extLst>
              <a:ext uri="{FF2B5EF4-FFF2-40B4-BE49-F238E27FC236}">
                <a16:creationId xmlns:a16="http://schemas.microsoft.com/office/drawing/2014/main" id="{A142F54D-24A9-6149-917C-E8D621664348}"/>
              </a:ext>
            </a:extLst>
          </p:cNvPr>
          <p:cNvSpPr/>
          <p:nvPr/>
        </p:nvSpPr>
        <p:spPr>
          <a:xfrm>
            <a:off x="2113250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5" name="Oval 734">
            <a:extLst>
              <a:ext uri="{FF2B5EF4-FFF2-40B4-BE49-F238E27FC236}">
                <a16:creationId xmlns:a16="http://schemas.microsoft.com/office/drawing/2014/main" id="{2651D04C-7037-7A4C-B715-643FFABE72B6}"/>
              </a:ext>
            </a:extLst>
          </p:cNvPr>
          <p:cNvSpPr/>
          <p:nvPr/>
        </p:nvSpPr>
        <p:spPr>
          <a:xfrm>
            <a:off x="2167079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6" name="Rectangle 735">
            <a:extLst>
              <a:ext uri="{FF2B5EF4-FFF2-40B4-BE49-F238E27FC236}">
                <a16:creationId xmlns:a16="http://schemas.microsoft.com/office/drawing/2014/main" id="{7925D91E-2411-864B-85B3-61B1A72A86C2}"/>
              </a:ext>
            </a:extLst>
          </p:cNvPr>
          <p:cNvSpPr/>
          <p:nvPr/>
        </p:nvSpPr>
        <p:spPr>
          <a:xfrm>
            <a:off x="2489997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7" name="Oval 736">
            <a:extLst>
              <a:ext uri="{FF2B5EF4-FFF2-40B4-BE49-F238E27FC236}">
                <a16:creationId xmlns:a16="http://schemas.microsoft.com/office/drawing/2014/main" id="{D3F0A595-A6E2-1541-9A8A-A11D3924C20A}"/>
              </a:ext>
            </a:extLst>
          </p:cNvPr>
          <p:cNvSpPr/>
          <p:nvPr/>
        </p:nvSpPr>
        <p:spPr>
          <a:xfrm>
            <a:off x="2543826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8" name="Rectangle 697">
            <a:extLst>
              <a:ext uri="{FF2B5EF4-FFF2-40B4-BE49-F238E27FC236}">
                <a16:creationId xmlns:a16="http://schemas.microsoft.com/office/drawing/2014/main" id="{AECB047F-492D-3D4D-BAE6-434050F1B49E}"/>
              </a:ext>
            </a:extLst>
          </p:cNvPr>
          <p:cNvSpPr/>
          <p:nvPr/>
        </p:nvSpPr>
        <p:spPr>
          <a:xfrm>
            <a:off x="3033218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9" name="Oval 698">
            <a:extLst>
              <a:ext uri="{FF2B5EF4-FFF2-40B4-BE49-F238E27FC236}">
                <a16:creationId xmlns:a16="http://schemas.microsoft.com/office/drawing/2014/main" id="{AC4A0296-58B8-6244-845F-165B456360EA}"/>
              </a:ext>
            </a:extLst>
          </p:cNvPr>
          <p:cNvSpPr/>
          <p:nvPr/>
        </p:nvSpPr>
        <p:spPr>
          <a:xfrm>
            <a:off x="3087047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0" name="Rectangle 699">
            <a:extLst>
              <a:ext uri="{FF2B5EF4-FFF2-40B4-BE49-F238E27FC236}">
                <a16:creationId xmlns:a16="http://schemas.microsoft.com/office/drawing/2014/main" id="{487695CD-8DE8-2F4A-A49E-B68F690CA1A0}"/>
              </a:ext>
            </a:extLst>
          </p:cNvPr>
          <p:cNvSpPr/>
          <p:nvPr/>
        </p:nvSpPr>
        <p:spPr>
          <a:xfrm>
            <a:off x="3409965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1" name="Oval 700">
            <a:extLst>
              <a:ext uri="{FF2B5EF4-FFF2-40B4-BE49-F238E27FC236}">
                <a16:creationId xmlns:a16="http://schemas.microsoft.com/office/drawing/2014/main" id="{D134236F-7300-AC43-B59F-78F3D98DC653}"/>
              </a:ext>
            </a:extLst>
          </p:cNvPr>
          <p:cNvSpPr/>
          <p:nvPr/>
        </p:nvSpPr>
        <p:spPr>
          <a:xfrm>
            <a:off x="3463794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2" name="Rectangle 701">
            <a:extLst>
              <a:ext uri="{FF2B5EF4-FFF2-40B4-BE49-F238E27FC236}">
                <a16:creationId xmlns:a16="http://schemas.microsoft.com/office/drawing/2014/main" id="{2B863A7D-F696-3145-A2BC-9F58C02017CC}"/>
              </a:ext>
            </a:extLst>
          </p:cNvPr>
          <p:cNvSpPr/>
          <p:nvPr/>
        </p:nvSpPr>
        <p:spPr>
          <a:xfrm>
            <a:off x="3033218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3" name="Oval 702">
            <a:extLst>
              <a:ext uri="{FF2B5EF4-FFF2-40B4-BE49-F238E27FC236}">
                <a16:creationId xmlns:a16="http://schemas.microsoft.com/office/drawing/2014/main" id="{A9187EEF-60EB-854F-BF1F-1A741D31B4A8}"/>
              </a:ext>
            </a:extLst>
          </p:cNvPr>
          <p:cNvSpPr/>
          <p:nvPr/>
        </p:nvSpPr>
        <p:spPr>
          <a:xfrm>
            <a:off x="3087047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4" name="Rectangle 703">
            <a:extLst>
              <a:ext uri="{FF2B5EF4-FFF2-40B4-BE49-F238E27FC236}">
                <a16:creationId xmlns:a16="http://schemas.microsoft.com/office/drawing/2014/main" id="{C8A914CC-FD39-7F45-8CEB-7B405C6A4CA3}"/>
              </a:ext>
            </a:extLst>
          </p:cNvPr>
          <p:cNvSpPr/>
          <p:nvPr/>
        </p:nvSpPr>
        <p:spPr>
          <a:xfrm>
            <a:off x="3409965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5" name="Oval 704">
            <a:extLst>
              <a:ext uri="{FF2B5EF4-FFF2-40B4-BE49-F238E27FC236}">
                <a16:creationId xmlns:a16="http://schemas.microsoft.com/office/drawing/2014/main" id="{EC4AF9A7-AFFF-D04F-A42D-1E979C42FECC}"/>
              </a:ext>
            </a:extLst>
          </p:cNvPr>
          <p:cNvSpPr/>
          <p:nvPr/>
        </p:nvSpPr>
        <p:spPr>
          <a:xfrm>
            <a:off x="3463794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6" name="Rectangle 705">
            <a:extLst>
              <a:ext uri="{FF2B5EF4-FFF2-40B4-BE49-F238E27FC236}">
                <a16:creationId xmlns:a16="http://schemas.microsoft.com/office/drawing/2014/main" id="{AB84A84A-C71D-F94E-A969-1A9EE7AD195F}"/>
              </a:ext>
            </a:extLst>
          </p:cNvPr>
          <p:cNvSpPr/>
          <p:nvPr/>
        </p:nvSpPr>
        <p:spPr>
          <a:xfrm>
            <a:off x="3033218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7" name="Oval 706">
            <a:extLst>
              <a:ext uri="{FF2B5EF4-FFF2-40B4-BE49-F238E27FC236}">
                <a16:creationId xmlns:a16="http://schemas.microsoft.com/office/drawing/2014/main" id="{9497D4EB-CFB9-D941-99BD-7427FA5DB438}"/>
              </a:ext>
            </a:extLst>
          </p:cNvPr>
          <p:cNvSpPr/>
          <p:nvPr/>
        </p:nvSpPr>
        <p:spPr>
          <a:xfrm>
            <a:off x="3087047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8" name="Rectangle 707">
            <a:extLst>
              <a:ext uri="{FF2B5EF4-FFF2-40B4-BE49-F238E27FC236}">
                <a16:creationId xmlns:a16="http://schemas.microsoft.com/office/drawing/2014/main" id="{41736F70-ADD6-334C-9E4E-E5330173A0A8}"/>
              </a:ext>
            </a:extLst>
          </p:cNvPr>
          <p:cNvSpPr/>
          <p:nvPr/>
        </p:nvSpPr>
        <p:spPr>
          <a:xfrm>
            <a:off x="3409965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9" name="Oval 708">
            <a:extLst>
              <a:ext uri="{FF2B5EF4-FFF2-40B4-BE49-F238E27FC236}">
                <a16:creationId xmlns:a16="http://schemas.microsoft.com/office/drawing/2014/main" id="{EBFF71BA-220C-164D-A385-587E5B75C285}"/>
              </a:ext>
            </a:extLst>
          </p:cNvPr>
          <p:cNvSpPr/>
          <p:nvPr/>
        </p:nvSpPr>
        <p:spPr>
          <a:xfrm>
            <a:off x="3463794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0" name="Rectangle 709">
            <a:extLst>
              <a:ext uri="{FF2B5EF4-FFF2-40B4-BE49-F238E27FC236}">
                <a16:creationId xmlns:a16="http://schemas.microsoft.com/office/drawing/2014/main" id="{A80EF48F-0B47-8549-9EA9-DEC8C0F0064B}"/>
              </a:ext>
            </a:extLst>
          </p:cNvPr>
          <p:cNvSpPr/>
          <p:nvPr/>
        </p:nvSpPr>
        <p:spPr>
          <a:xfrm>
            <a:off x="3033218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" name="Oval 710">
            <a:extLst>
              <a:ext uri="{FF2B5EF4-FFF2-40B4-BE49-F238E27FC236}">
                <a16:creationId xmlns:a16="http://schemas.microsoft.com/office/drawing/2014/main" id="{03414D2C-C548-3344-A32C-497439DC60DE}"/>
              </a:ext>
            </a:extLst>
          </p:cNvPr>
          <p:cNvSpPr/>
          <p:nvPr/>
        </p:nvSpPr>
        <p:spPr>
          <a:xfrm>
            <a:off x="3087047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2" name="Rectangle 711">
            <a:extLst>
              <a:ext uri="{FF2B5EF4-FFF2-40B4-BE49-F238E27FC236}">
                <a16:creationId xmlns:a16="http://schemas.microsoft.com/office/drawing/2014/main" id="{CF3B4371-A4C2-7645-9567-EEC4C3782FDC}"/>
              </a:ext>
            </a:extLst>
          </p:cNvPr>
          <p:cNvSpPr/>
          <p:nvPr/>
        </p:nvSpPr>
        <p:spPr>
          <a:xfrm>
            <a:off x="3409965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3" name="Oval 712">
            <a:extLst>
              <a:ext uri="{FF2B5EF4-FFF2-40B4-BE49-F238E27FC236}">
                <a16:creationId xmlns:a16="http://schemas.microsoft.com/office/drawing/2014/main" id="{1EEAB85C-1DC4-E544-AF21-CA8D17889D97}"/>
              </a:ext>
            </a:extLst>
          </p:cNvPr>
          <p:cNvSpPr/>
          <p:nvPr/>
        </p:nvSpPr>
        <p:spPr>
          <a:xfrm>
            <a:off x="3463794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4" name="Rectangle 713">
            <a:extLst>
              <a:ext uri="{FF2B5EF4-FFF2-40B4-BE49-F238E27FC236}">
                <a16:creationId xmlns:a16="http://schemas.microsoft.com/office/drawing/2014/main" id="{1E70912B-C38F-054C-84FB-254FDAFDABCE}"/>
              </a:ext>
            </a:extLst>
          </p:cNvPr>
          <p:cNvSpPr/>
          <p:nvPr/>
        </p:nvSpPr>
        <p:spPr>
          <a:xfrm>
            <a:off x="3033218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5" name="Oval 714">
            <a:extLst>
              <a:ext uri="{FF2B5EF4-FFF2-40B4-BE49-F238E27FC236}">
                <a16:creationId xmlns:a16="http://schemas.microsoft.com/office/drawing/2014/main" id="{D3C93063-C06E-E34B-88D2-0BA34A097A30}"/>
              </a:ext>
            </a:extLst>
          </p:cNvPr>
          <p:cNvSpPr/>
          <p:nvPr/>
        </p:nvSpPr>
        <p:spPr>
          <a:xfrm>
            <a:off x="3087047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6" name="Rectangle 715">
            <a:extLst>
              <a:ext uri="{FF2B5EF4-FFF2-40B4-BE49-F238E27FC236}">
                <a16:creationId xmlns:a16="http://schemas.microsoft.com/office/drawing/2014/main" id="{2153E0DA-9F0E-BC41-BCDD-619F276B9870}"/>
              </a:ext>
            </a:extLst>
          </p:cNvPr>
          <p:cNvSpPr/>
          <p:nvPr/>
        </p:nvSpPr>
        <p:spPr>
          <a:xfrm>
            <a:off x="3409965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" name="Oval 716">
            <a:extLst>
              <a:ext uri="{FF2B5EF4-FFF2-40B4-BE49-F238E27FC236}">
                <a16:creationId xmlns:a16="http://schemas.microsoft.com/office/drawing/2014/main" id="{011D6E64-A49B-564B-AAA4-8ED18F73E092}"/>
              </a:ext>
            </a:extLst>
          </p:cNvPr>
          <p:cNvSpPr/>
          <p:nvPr/>
        </p:nvSpPr>
        <p:spPr>
          <a:xfrm>
            <a:off x="3463794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8" name="Rectangle 677">
            <a:extLst>
              <a:ext uri="{FF2B5EF4-FFF2-40B4-BE49-F238E27FC236}">
                <a16:creationId xmlns:a16="http://schemas.microsoft.com/office/drawing/2014/main" id="{956D0982-2AA0-DA48-9EAE-E49EBE3F369A}"/>
              </a:ext>
            </a:extLst>
          </p:cNvPr>
          <p:cNvSpPr/>
          <p:nvPr/>
        </p:nvSpPr>
        <p:spPr>
          <a:xfrm>
            <a:off x="3946987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9" name="Oval 678">
            <a:extLst>
              <a:ext uri="{FF2B5EF4-FFF2-40B4-BE49-F238E27FC236}">
                <a16:creationId xmlns:a16="http://schemas.microsoft.com/office/drawing/2014/main" id="{0ACBB415-25AC-CE4A-91CF-554E80EF2434}"/>
              </a:ext>
            </a:extLst>
          </p:cNvPr>
          <p:cNvSpPr/>
          <p:nvPr/>
        </p:nvSpPr>
        <p:spPr>
          <a:xfrm>
            <a:off x="4000816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0" name="Rectangle 679">
            <a:extLst>
              <a:ext uri="{FF2B5EF4-FFF2-40B4-BE49-F238E27FC236}">
                <a16:creationId xmlns:a16="http://schemas.microsoft.com/office/drawing/2014/main" id="{B1E19D26-F4A6-104B-A212-A3A8B31C3D3A}"/>
              </a:ext>
            </a:extLst>
          </p:cNvPr>
          <p:cNvSpPr/>
          <p:nvPr/>
        </p:nvSpPr>
        <p:spPr>
          <a:xfrm>
            <a:off x="4323734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1" name="Oval 680">
            <a:extLst>
              <a:ext uri="{FF2B5EF4-FFF2-40B4-BE49-F238E27FC236}">
                <a16:creationId xmlns:a16="http://schemas.microsoft.com/office/drawing/2014/main" id="{8D466823-895C-A349-91C7-7E8B23A46E7E}"/>
              </a:ext>
            </a:extLst>
          </p:cNvPr>
          <p:cNvSpPr/>
          <p:nvPr/>
        </p:nvSpPr>
        <p:spPr>
          <a:xfrm>
            <a:off x="4377563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2" name="Rectangle 681">
            <a:extLst>
              <a:ext uri="{FF2B5EF4-FFF2-40B4-BE49-F238E27FC236}">
                <a16:creationId xmlns:a16="http://schemas.microsoft.com/office/drawing/2014/main" id="{47776D97-39E6-FC49-91AE-DB4CC8457905}"/>
              </a:ext>
            </a:extLst>
          </p:cNvPr>
          <p:cNvSpPr/>
          <p:nvPr/>
        </p:nvSpPr>
        <p:spPr>
          <a:xfrm>
            <a:off x="3946987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3" name="Oval 682">
            <a:extLst>
              <a:ext uri="{FF2B5EF4-FFF2-40B4-BE49-F238E27FC236}">
                <a16:creationId xmlns:a16="http://schemas.microsoft.com/office/drawing/2014/main" id="{0015FFDB-5392-F140-8F4F-4E61FF697EEA}"/>
              </a:ext>
            </a:extLst>
          </p:cNvPr>
          <p:cNvSpPr/>
          <p:nvPr/>
        </p:nvSpPr>
        <p:spPr>
          <a:xfrm>
            <a:off x="4000816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4" name="Rectangle 683">
            <a:extLst>
              <a:ext uri="{FF2B5EF4-FFF2-40B4-BE49-F238E27FC236}">
                <a16:creationId xmlns:a16="http://schemas.microsoft.com/office/drawing/2014/main" id="{9F3F0500-CA2E-884D-9C34-C7C47F52D716}"/>
              </a:ext>
            </a:extLst>
          </p:cNvPr>
          <p:cNvSpPr/>
          <p:nvPr/>
        </p:nvSpPr>
        <p:spPr>
          <a:xfrm>
            <a:off x="4323734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5" name="Oval 684">
            <a:extLst>
              <a:ext uri="{FF2B5EF4-FFF2-40B4-BE49-F238E27FC236}">
                <a16:creationId xmlns:a16="http://schemas.microsoft.com/office/drawing/2014/main" id="{B557D818-BEDA-424C-81DF-C46E30A8AA35}"/>
              </a:ext>
            </a:extLst>
          </p:cNvPr>
          <p:cNvSpPr/>
          <p:nvPr/>
        </p:nvSpPr>
        <p:spPr>
          <a:xfrm>
            <a:off x="4377563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6" name="Rectangle 685">
            <a:extLst>
              <a:ext uri="{FF2B5EF4-FFF2-40B4-BE49-F238E27FC236}">
                <a16:creationId xmlns:a16="http://schemas.microsoft.com/office/drawing/2014/main" id="{036B3A2F-3722-8E49-8590-CAD9E1505243}"/>
              </a:ext>
            </a:extLst>
          </p:cNvPr>
          <p:cNvSpPr/>
          <p:nvPr/>
        </p:nvSpPr>
        <p:spPr>
          <a:xfrm>
            <a:off x="3946987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7" name="Oval 686">
            <a:extLst>
              <a:ext uri="{FF2B5EF4-FFF2-40B4-BE49-F238E27FC236}">
                <a16:creationId xmlns:a16="http://schemas.microsoft.com/office/drawing/2014/main" id="{4B54426D-C805-C94C-8406-871A5FF94BC6}"/>
              </a:ext>
            </a:extLst>
          </p:cNvPr>
          <p:cNvSpPr/>
          <p:nvPr/>
        </p:nvSpPr>
        <p:spPr>
          <a:xfrm>
            <a:off x="4000816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8" name="Rectangle 687">
            <a:extLst>
              <a:ext uri="{FF2B5EF4-FFF2-40B4-BE49-F238E27FC236}">
                <a16:creationId xmlns:a16="http://schemas.microsoft.com/office/drawing/2014/main" id="{C4396225-17FA-0C41-A093-1C5494F4536B}"/>
              </a:ext>
            </a:extLst>
          </p:cNvPr>
          <p:cNvSpPr/>
          <p:nvPr/>
        </p:nvSpPr>
        <p:spPr>
          <a:xfrm>
            <a:off x="4323734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9" name="Oval 688">
            <a:extLst>
              <a:ext uri="{FF2B5EF4-FFF2-40B4-BE49-F238E27FC236}">
                <a16:creationId xmlns:a16="http://schemas.microsoft.com/office/drawing/2014/main" id="{40ECA682-5D00-D748-BB70-6B81997DD5AC}"/>
              </a:ext>
            </a:extLst>
          </p:cNvPr>
          <p:cNvSpPr/>
          <p:nvPr/>
        </p:nvSpPr>
        <p:spPr>
          <a:xfrm>
            <a:off x="4377563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0" name="Rectangle 689">
            <a:extLst>
              <a:ext uri="{FF2B5EF4-FFF2-40B4-BE49-F238E27FC236}">
                <a16:creationId xmlns:a16="http://schemas.microsoft.com/office/drawing/2014/main" id="{CDC4189F-07C0-1D48-A081-D4CC638A83B0}"/>
              </a:ext>
            </a:extLst>
          </p:cNvPr>
          <p:cNvSpPr/>
          <p:nvPr/>
        </p:nvSpPr>
        <p:spPr>
          <a:xfrm>
            <a:off x="3946987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1" name="Oval 690">
            <a:extLst>
              <a:ext uri="{FF2B5EF4-FFF2-40B4-BE49-F238E27FC236}">
                <a16:creationId xmlns:a16="http://schemas.microsoft.com/office/drawing/2014/main" id="{BFA09C32-8921-6D42-8049-2F0452D7A3AF}"/>
              </a:ext>
            </a:extLst>
          </p:cNvPr>
          <p:cNvSpPr/>
          <p:nvPr/>
        </p:nvSpPr>
        <p:spPr>
          <a:xfrm>
            <a:off x="4000816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2" name="Rectangle 691">
            <a:extLst>
              <a:ext uri="{FF2B5EF4-FFF2-40B4-BE49-F238E27FC236}">
                <a16:creationId xmlns:a16="http://schemas.microsoft.com/office/drawing/2014/main" id="{AF60D0FE-6272-1644-A728-90EB1B31834C}"/>
              </a:ext>
            </a:extLst>
          </p:cNvPr>
          <p:cNvSpPr/>
          <p:nvPr/>
        </p:nvSpPr>
        <p:spPr>
          <a:xfrm>
            <a:off x="4323734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3" name="Oval 692">
            <a:extLst>
              <a:ext uri="{FF2B5EF4-FFF2-40B4-BE49-F238E27FC236}">
                <a16:creationId xmlns:a16="http://schemas.microsoft.com/office/drawing/2014/main" id="{1AF5D41A-EC87-8141-BA38-226F91F19FE4}"/>
              </a:ext>
            </a:extLst>
          </p:cNvPr>
          <p:cNvSpPr/>
          <p:nvPr/>
        </p:nvSpPr>
        <p:spPr>
          <a:xfrm>
            <a:off x="4377563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4" name="Rectangle 693">
            <a:extLst>
              <a:ext uri="{FF2B5EF4-FFF2-40B4-BE49-F238E27FC236}">
                <a16:creationId xmlns:a16="http://schemas.microsoft.com/office/drawing/2014/main" id="{3C89A0D7-135B-7147-B805-8E459E27F964}"/>
              </a:ext>
            </a:extLst>
          </p:cNvPr>
          <p:cNvSpPr/>
          <p:nvPr/>
        </p:nvSpPr>
        <p:spPr>
          <a:xfrm>
            <a:off x="3946987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5" name="Oval 694">
            <a:extLst>
              <a:ext uri="{FF2B5EF4-FFF2-40B4-BE49-F238E27FC236}">
                <a16:creationId xmlns:a16="http://schemas.microsoft.com/office/drawing/2014/main" id="{049AC05E-A71E-7443-9C1E-79F9B8B1D713}"/>
              </a:ext>
            </a:extLst>
          </p:cNvPr>
          <p:cNvSpPr/>
          <p:nvPr/>
        </p:nvSpPr>
        <p:spPr>
          <a:xfrm>
            <a:off x="4000816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6" name="Rectangle 695">
            <a:extLst>
              <a:ext uri="{FF2B5EF4-FFF2-40B4-BE49-F238E27FC236}">
                <a16:creationId xmlns:a16="http://schemas.microsoft.com/office/drawing/2014/main" id="{441B8D45-D90F-DC48-8704-C4999176AAC7}"/>
              </a:ext>
            </a:extLst>
          </p:cNvPr>
          <p:cNvSpPr/>
          <p:nvPr/>
        </p:nvSpPr>
        <p:spPr>
          <a:xfrm>
            <a:off x="4323734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7" name="Oval 696">
            <a:extLst>
              <a:ext uri="{FF2B5EF4-FFF2-40B4-BE49-F238E27FC236}">
                <a16:creationId xmlns:a16="http://schemas.microsoft.com/office/drawing/2014/main" id="{2EA08220-C346-F645-8C16-9359C866A59E}"/>
              </a:ext>
            </a:extLst>
          </p:cNvPr>
          <p:cNvSpPr/>
          <p:nvPr/>
        </p:nvSpPr>
        <p:spPr>
          <a:xfrm>
            <a:off x="4377563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8" name="Rectangle 657">
            <a:extLst>
              <a:ext uri="{FF2B5EF4-FFF2-40B4-BE49-F238E27FC236}">
                <a16:creationId xmlns:a16="http://schemas.microsoft.com/office/drawing/2014/main" id="{00694616-70D7-7845-8A4A-CFB5CB4DF0DC}"/>
              </a:ext>
            </a:extLst>
          </p:cNvPr>
          <p:cNvSpPr/>
          <p:nvPr/>
        </p:nvSpPr>
        <p:spPr>
          <a:xfrm>
            <a:off x="4867948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9" name="Oval 658">
            <a:extLst>
              <a:ext uri="{FF2B5EF4-FFF2-40B4-BE49-F238E27FC236}">
                <a16:creationId xmlns:a16="http://schemas.microsoft.com/office/drawing/2014/main" id="{279FDC6C-FA1B-9940-996D-D1629019F852}"/>
              </a:ext>
            </a:extLst>
          </p:cNvPr>
          <p:cNvSpPr/>
          <p:nvPr/>
        </p:nvSpPr>
        <p:spPr>
          <a:xfrm>
            <a:off x="4921777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0" name="Rectangle 659">
            <a:extLst>
              <a:ext uri="{FF2B5EF4-FFF2-40B4-BE49-F238E27FC236}">
                <a16:creationId xmlns:a16="http://schemas.microsoft.com/office/drawing/2014/main" id="{FDCFE0F8-5AF7-A048-B17A-048564C388A0}"/>
              </a:ext>
            </a:extLst>
          </p:cNvPr>
          <p:cNvSpPr/>
          <p:nvPr/>
        </p:nvSpPr>
        <p:spPr>
          <a:xfrm>
            <a:off x="5244695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1" name="Oval 660">
            <a:extLst>
              <a:ext uri="{FF2B5EF4-FFF2-40B4-BE49-F238E27FC236}">
                <a16:creationId xmlns:a16="http://schemas.microsoft.com/office/drawing/2014/main" id="{19A6F1AA-B5B1-404E-8426-D1693576E5D0}"/>
              </a:ext>
            </a:extLst>
          </p:cNvPr>
          <p:cNvSpPr/>
          <p:nvPr/>
        </p:nvSpPr>
        <p:spPr>
          <a:xfrm>
            <a:off x="5298524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2" name="Rectangle 661">
            <a:extLst>
              <a:ext uri="{FF2B5EF4-FFF2-40B4-BE49-F238E27FC236}">
                <a16:creationId xmlns:a16="http://schemas.microsoft.com/office/drawing/2014/main" id="{F49682B6-8D15-774F-ADEB-6D0EF59692D8}"/>
              </a:ext>
            </a:extLst>
          </p:cNvPr>
          <p:cNvSpPr/>
          <p:nvPr/>
        </p:nvSpPr>
        <p:spPr>
          <a:xfrm>
            <a:off x="4867948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3" name="Oval 662">
            <a:extLst>
              <a:ext uri="{FF2B5EF4-FFF2-40B4-BE49-F238E27FC236}">
                <a16:creationId xmlns:a16="http://schemas.microsoft.com/office/drawing/2014/main" id="{4D3DCB32-FD45-D44C-9EC8-C349FAD52CBB}"/>
              </a:ext>
            </a:extLst>
          </p:cNvPr>
          <p:cNvSpPr/>
          <p:nvPr/>
        </p:nvSpPr>
        <p:spPr>
          <a:xfrm>
            <a:off x="4921777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4" name="Rectangle 663">
            <a:extLst>
              <a:ext uri="{FF2B5EF4-FFF2-40B4-BE49-F238E27FC236}">
                <a16:creationId xmlns:a16="http://schemas.microsoft.com/office/drawing/2014/main" id="{1CA5CA2D-D7B9-5244-B43F-A41C7DE6DE18}"/>
              </a:ext>
            </a:extLst>
          </p:cNvPr>
          <p:cNvSpPr/>
          <p:nvPr/>
        </p:nvSpPr>
        <p:spPr>
          <a:xfrm>
            <a:off x="5244695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5" name="Oval 664">
            <a:extLst>
              <a:ext uri="{FF2B5EF4-FFF2-40B4-BE49-F238E27FC236}">
                <a16:creationId xmlns:a16="http://schemas.microsoft.com/office/drawing/2014/main" id="{716DB051-BD3C-394B-B49B-1E51EC568BBB}"/>
              </a:ext>
            </a:extLst>
          </p:cNvPr>
          <p:cNvSpPr/>
          <p:nvPr/>
        </p:nvSpPr>
        <p:spPr>
          <a:xfrm>
            <a:off x="5298524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6" name="Rectangle 665">
            <a:extLst>
              <a:ext uri="{FF2B5EF4-FFF2-40B4-BE49-F238E27FC236}">
                <a16:creationId xmlns:a16="http://schemas.microsoft.com/office/drawing/2014/main" id="{55A4FAE4-1FD0-8942-BC2A-4493CC03E154}"/>
              </a:ext>
            </a:extLst>
          </p:cNvPr>
          <p:cNvSpPr/>
          <p:nvPr/>
        </p:nvSpPr>
        <p:spPr>
          <a:xfrm>
            <a:off x="4867948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7" name="Oval 666">
            <a:extLst>
              <a:ext uri="{FF2B5EF4-FFF2-40B4-BE49-F238E27FC236}">
                <a16:creationId xmlns:a16="http://schemas.microsoft.com/office/drawing/2014/main" id="{822E0D2B-58CC-EA4B-9245-BF54D001CCAA}"/>
              </a:ext>
            </a:extLst>
          </p:cNvPr>
          <p:cNvSpPr/>
          <p:nvPr/>
        </p:nvSpPr>
        <p:spPr>
          <a:xfrm>
            <a:off x="4921777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8" name="Rectangle 667">
            <a:extLst>
              <a:ext uri="{FF2B5EF4-FFF2-40B4-BE49-F238E27FC236}">
                <a16:creationId xmlns:a16="http://schemas.microsoft.com/office/drawing/2014/main" id="{16AEFE80-1640-AF4D-89A5-0984A490B246}"/>
              </a:ext>
            </a:extLst>
          </p:cNvPr>
          <p:cNvSpPr/>
          <p:nvPr/>
        </p:nvSpPr>
        <p:spPr>
          <a:xfrm>
            <a:off x="5244695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9" name="Oval 668">
            <a:extLst>
              <a:ext uri="{FF2B5EF4-FFF2-40B4-BE49-F238E27FC236}">
                <a16:creationId xmlns:a16="http://schemas.microsoft.com/office/drawing/2014/main" id="{7B5B7678-1A53-464E-9B65-D7F847CD81DF}"/>
              </a:ext>
            </a:extLst>
          </p:cNvPr>
          <p:cNvSpPr/>
          <p:nvPr/>
        </p:nvSpPr>
        <p:spPr>
          <a:xfrm>
            <a:off x="5298524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0" name="Rectangle 669">
            <a:extLst>
              <a:ext uri="{FF2B5EF4-FFF2-40B4-BE49-F238E27FC236}">
                <a16:creationId xmlns:a16="http://schemas.microsoft.com/office/drawing/2014/main" id="{24A168F6-24CF-3A4D-B5C0-42B99C03312E}"/>
              </a:ext>
            </a:extLst>
          </p:cNvPr>
          <p:cNvSpPr/>
          <p:nvPr/>
        </p:nvSpPr>
        <p:spPr>
          <a:xfrm>
            <a:off x="4867948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1" name="Oval 670">
            <a:extLst>
              <a:ext uri="{FF2B5EF4-FFF2-40B4-BE49-F238E27FC236}">
                <a16:creationId xmlns:a16="http://schemas.microsoft.com/office/drawing/2014/main" id="{7B91EA83-3A6E-C741-A5DB-9439E864EE50}"/>
              </a:ext>
            </a:extLst>
          </p:cNvPr>
          <p:cNvSpPr/>
          <p:nvPr/>
        </p:nvSpPr>
        <p:spPr>
          <a:xfrm>
            <a:off x="4921777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2" name="Rectangle 671">
            <a:extLst>
              <a:ext uri="{FF2B5EF4-FFF2-40B4-BE49-F238E27FC236}">
                <a16:creationId xmlns:a16="http://schemas.microsoft.com/office/drawing/2014/main" id="{B2CBBBB1-16FD-1442-897F-D113EDD79488}"/>
              </a:ext>
            </a:extLst>
          </p:cNvPr>
          <p:cNvSpPr/>
          <p:nvPr/>
        </p:nvSpPr>
        <p:spPr>
          <a:xfrm>
            <a:off x="5244695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4" name="Rectangle 673">
            <a:extLst>
              <a:ext uri="{FF2B5EF4-FFF2-40B4-BE49-F238E27FC236}">
                <a16:creationId xmlns:a16="http://schemas.microsoft.com/office/drawing/2014/main" id="{E24D9D40-3BD3-934B-8E49-3836FFA5A3F6}"/>
              </a:ext>
            </a:extLst>
          </p:cNvPr>
          <p:cNvSpPr/>
          <p:nvPr/>
        </p:nvSpPr>
        <p:spPr>
          <a:xfrm>
            <a:off x="4867948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5" name="Oval 674">
            <a:extLst>
              <a:ext uri="{FF2B5EF4-FFF2-40B4-BE49-F238E27FC236}">
                <a16:creationId xmlns:a16="http://schemas.microsoft.com/office/drawing/2014/main" id="{6D43B708-145B-1646-BC36-82222678B5A7}"/>
              </a:ext>
            </a:extLst>
          </p:cNvPr>
          <p:cNvSpPr/>
          <p:nvPr/>
        </p:nvSpPr>
        <p:spPr>
          <a:xfrm>
            <a:off x="4921777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6" name="Rectangle 675">
            <a:extLst>
              <a:ext uri="{FF2B5EF4-FFF2-40B4-BE49-F238E27FC236}">
                <a16:creationId xmlns:a16="http://schemas.microsoft.com/office/drawing/2014/main" id="{7C55883E-8722-CB40-9894-950CBC4B384F}"/>
              </a:ext>
            </a:extLst>
          </p:cNvPr>
          <p:cNvSpPr/>
          <p:nvPr/>
        </p:nvSpPr>
        <p:spPr>
          <a:xfrm>
            <a:off x="5244695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66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DEFFEFF-5854-3B44-A1F9-7C1E0730249D}"/>
              </a:ext>
            </a:extLst>
          </p:cNvPr>
          <p:cNvCxnSpPr/>
          <p:nvPr/>
        </p:nvCxnSpPr>
        <p:spPr>
          <a:xfrm>
            <a:off x="154745" y="4360985"/>
            <a:ext cx="6513341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" name="Rectangle 388">
            <a:extLst>
              <a:ext uri="{FF2B5EF4-FFF2-40B4-BE49-F238E27FC236}">
                <a16:creationId xmlns:a16="http://schemas.microsoft.com/office/drawing/2014/main" id="{11B134B7-73E4-6E44-AF32-B9241DB7A835}"/>
              </a:ext>
            </a:extLst>
          </p:cNvPr>
          <p:cNvSpPr/>
          <p:nvPr/>
        </p:nvSpPr>
        <p:spPr>
          <a:xfrm>
            <a:off x="2528788" y="277091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342" name="Rectangle 341">
            <a:extLst>
              <a:ext uri="{FF2B5EF4-FFF2-40B4-BE49-F238E27FC236}">
                <a16:creationId xmlns:a16="http://schemas.microsoft.com/office/drawing/2014/main" id="{29FCA5BC-80D9-BD4C-901D-EC2EE48D84D5}"/>
              </a:ext>
            </a:extLst>
          </p:cNvPr>
          <p:cNvSpPr/>
          <p:nvPr/>
        </p:nvSpPr>
        <p:spPr>
          <a:xfrm>
            <a:off x="3018751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Oval 342">
            <a:extLst>
              <a:ext uri="{FF2B5EF4-FFF2-40B4-BE49-F238E27FC236}">
                <a16:creationId xmlns:a16="http://schemas.microsoft.com/office/drawing/2014/main" id="{C9CD84FF-7FC7-8047-92D1-7F1F4A8B8ADF}"/>
              </a:ext>
            </a:extLst>
          </p:cNvPr>
          <p:cNvSpPr/>
          <p:nvPr/>
        </p:nvSpPr>
        <p:spPr>
          <a:xfrm>
            <a:off x="3072580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76BB1381-C916-414C-91EC-0FCE7579FF97}"/>
              </a:ext>
            </a:extLst>
          </p:cNvPr>
          <p:cNvSpPr/>
          <p:nvPr/>
        </p:nvSpPr>
        <p:spPr>
          <a:xfrm>
            <a:off x="3395498" y="135521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Oval 344">
            <a:extLst>
              <a:ext uri="{FF2B5EF4-FFF2-40B4-BE49-F238E27FC236}">
                <a16:creationId xmlns:a16="http://schemas.microsoft.com/office/drawing/2014/main" id="{57CE1648-668B-B74D-A652-312429662171}"/>
              </a:ext>
            </a:extLst>
          </p:cNvPr>
          <p:cNvSpPr/>
          <p:nvPr/>
        </p:nvSpPr>
        <p:spPr>
          <a:xfrm>
            <a:off x="3449327" y="140903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F62F4F60-F8A4-6A4D-96A1-742B945F589B}"/>
              </a:ext>
            </a:extLst>
          </p:cNvPr>
          <p:cNvSpPr/>
          <p:nvPr/>
        </p:nvSpPr>
        <p:spPr>
          <a:xfrm>
            <a:off x="3018751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Oval 346">
            <a:extLst>
              <a:ext uri="{FF2B5EF4-FFF2-40B4-BE49-F238E27FC236}">
                <a16:creationId xmlns:a16="http://schemas.microsoft.com/office/drawing/2014/main" id="{EC74AFA6-3FF3-8148-92FF-5AE162966B76}"/>
              </a:ext>
            </a:extLst>
          </p:cNvPr>
          <p:cNvSpPr/>
          <p:nvPr/>
        </p:nvSpPr>
        <p:spPr>
          <a:xfrm>
            <a:off x="3072580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B36F0AC4-1D15-8441-8DDD-8561A589E36E}"/>
              </a:ext>
            </a:extLst>
          </p:cNvPr>
          <p:cNvSpPr/>
          <p:nvPr/>
        </p:nvSpPr>
        <p:spPr>
          <a:xfrm>
            <a:off x="3395498" y="173195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Oval 348">
            <a:extLst>
              <a:ext uri="{FF2B5EF4-FFF2-40B4-BE49-F238E27FC236}">
                <a16:creationId xmlns:a16="http://schemas.microsoft.com/office/drawing/2014/main" id="{DCB33E86-B84C-CB40-BF0D-C7BCE47E1C99}"/>
              </a:ext>
            </a:extLst>
          </p:cNvPr>
          <p:cNvSpPr/>
          <p:nvPr/>
        </p:nvSpPr>
        <p:spPr>
          <a:xfrm>
            <a:off x="3449327" y="178578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0" name="Rectangle 349">
            <a:extLst>
              <a:ext uri="{FF2B5EF4-FFF2-40B4-BE49-F238E27FC236}">
                <a16:creationId xmlns:a16="http://schemas.microsoft.com/office/drawing/2014/main" id="{14D6BF98-F834-464C-8AEC-25D64C8FBC49}"/>
              </a:ext>
            </a:extLst>
          </p:cNvPr>
          <p:cNvSpPr/>
          <p:nvPr/>
        </p:nvSpPr>
        <p:spPr>
          <a:xfrm>
            <a:off x="3018751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Oval 350">
            <a:extLst>
              <a:ext uri="{FF2B5EF4-FFF2-40B4-BE49-F238E27FC236}">
                <a16:creationId xmlns:a16="http://schemas.microsoft.com/office/drawing/2014/main" id="{0809A383-3E3D-AF4F-9DEC-9B1911AA6219}"/>
              </a:ext>
            </a:extLst>
          </p:cNvPr>
          <p:cNvSpPr/>
          <p:nvPr/>
        </p:nvSpPr>
        <p:spPr>
          <a:xfrm>
            <a:off x="3072580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2" name="Rectangle 351">
            <a:extLst>
              <a:ext uri="{FF2B5EF4-FFF2-40B4-BE49-F238E27FC236}">
                <a16:creationId xmlns:a16="http://schemas.microsoft.com/office/drawing/2014/main" id="{9EDC5235-B113-3F4E-AB7A-F21BAD3C1F9C}"/>
              </a:ext>
            </a:extLst>
          </p:cNvPr>
          <p:cNvSpPr/>
          <p:nvPr/>
        </p:nvSpPr>
        <p:spPr>
          <a:xfrm>
            <a:off x="3395498" y="210870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Oval 352">
            <a:extLst>
              <a:ext uri="{FF2B5EF4-FFF2-40B4-BE49-F238E27FC236}">
                <a16:creationId xmlns:a16="http://schemas.microsoft.com/office/drawing/2014/main" id="{1AA60ADA-C428-394F-974F-C5772B66D884}"/>
              </a:ext>
            </a:extLst>
          </p:cNvPr>
          <p:cNvSpPr/>
          <p:nvPr/>
        </p:nvSpPr>
        <p:spPr>
          <a:xfrm>
            <a:off x="3449327" y="216252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4" name="Rectangle 353">
            <a:extLst>
              <a:ext uri="{FF2B5EF4-FFF2-40B4-BE49-F238E27FC236}">
                <a16:creationId xmlns:a16="http://schemas.microsoft.com/office/drawing/2014/main" id="{DFD1E0FE-BBD0-5E49-B657-5FC14FFC94F6}"/>
              </a:ext>
            </a:extLst>
          </p:cNvPr>
          <p:cNvSpPr/>
          <p:nvPr/>
        </p:nvSpPr>
        <p:spPr>
          <a:xfrm>
            <a:off x="3018751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Oval 354">
            <a:extLst>
              <a:ext uri="{FF2B5EF4-FFF2-40B4-BE49-F238E27FC236}">
                <a16:creationId xmlns:a16="http://schemas.microsoft.com/office/drawing/2014/main" id="{FEF373E9-A746-E64D-AB70-D98A02525A6A}"/>
              </a:ext>
            </a:extLst>
          </p:cNvPr>
          <p:cNvSpPr/>
          <p:nvPr/>
        </p:nvSpPr>
        <p:spPr>
          <a:xfrm>
            <a:off x="3072580" y="253927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6" name="Rectangle 355">
            <a:extLst>
              <a:ext uri="{FF2B5EF4-FFF2-40B4-BE49-F238E27FC236}">
                <a16:creationId xmlns:a16="http://schemas.microsoft.com/office/drawing/2014/main" id="{1BF28C66-A891-6E4E-B43C-8157FEC652C9}"/>
              </a:ext>
            </a:extLst>
          </p:cNvPr>
          <p:cNvSpPr/>
          <p:nvPr/>
        </p:nvSpPr>
        <p:spPr>
          <a:xfrm>
            <a:off x="3395498" y="248545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Rectangle 357">
            <a:extLst>
              <a:ext uri="{FF2B5EF4-FFF2-40B4-BE49-F238E27FC236}">
                <a16:creationId xmlns:a16="http://schemas.microsoft.com/office/drawing/2014/main" id="{D02AF91C-0362-4B4A-83C0-2AFCDD4DFAE4}"/>
              </a:ext>
            </a:extLst>
          </p:cNvPr>
          <p:cNvSpPr/>
          <p:nvPr/>
        </p:nvSpPr>
        <p:spPr>
          <a:xfrm>
            <a:off x="3018751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Oval 358">
            <a:extLst>
              <a:ext uri="{FF2B5EF4-FFF2-40B4-BE49-F238E27FC236}">
                <a16:creationId xmlns:a16="http://schemas.microsoft.com/office/drawing/2014/main" id="{C6DE3811-602F-DB4B-BE95-755DBAB8306A}"/>
              </a:ext>
            </a:extLst>
          </p:cNvPr>
          <p:cNvSpPr/>
          <p:nvPr/>
        </p:nvSpPr>
        <p:spPr>
          <a:xfrm>
            <a:off x="3072580" y="291387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0" name="Rectangle 359">
            <a:extLst>
              <a:ext uri="{FF2B5EF4-FFF2-40B4-BE49-F238E27FC236}">
                <a16:creationId xmlns:a16="http://schemas.microsoft.com/office/drawing/2014/main" id="{2259AE10-0046-D14B-BB02-987D90A91A64}"/>
              </a:ext>
            </a:extLst>
          </p:cNvPr>
          <p:cNvSpPr/>
          <p:nvPr/>
        </p:nvSpPr>
        <p:spPr>
          <a:xfrm>
            <a:off x="3395498" y="286005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1" name="Rectangle 630">
            <a:extLst>
              <a:ext uri="{FF2B5EF4-FFF2-40B4-BE49-F238E27FC236}">
                <a16:creationId xmlns:a16="http://schemas.microsoft.com/office/drawing/2014/main" id="{3291414E-609A-FD4C-B2E4-E9010288A94E}"/>
              </a:ext>
            </a:extLst>
          </p:cNvPr>
          <p:cNvSpPr/>
          <p:nvPr/>
        </p:nvSpPr>
        <p:spPr>
          <a:xfrm>
            <a:off x="2543255" y="4965632"/>
            <a:ext cx="151246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28</a:t>
            </a:r>
          </a:p>
        </p:txBody>
      </p:sp>
      <p:sp>
        <p:nvSpPr>
          <p:cNvPr id="718" name="Rectangle 717">
            <a:extLst>
              <a:ext uri="{FF2B5EF4-FFF2-40B4-BE49-F238E27FC236}">
                <a16:creationId xmlns:a16="http://schemas.microsoft.com/office/drawing/2014/main" id="{90238472-1661-6E45-BE02-0B6EE1EA1E94}"/>
              </a:ext>
            </a:extLst>
          </p:cNvPr>
          <p:cNvSpPr/>
          <p:nvPr/>
        </p:nvSpPr>
        <p:spPr>
          <a:xfrm>
            <a:off x="2113250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9" name="Oval 718">
            <a:extLst>
              <a:ext uri="{FF2B5EF4-FFF2-40B4-BE49-F238E27FC236}">
                <a16:creationId xmlns:a16="http://schemas.microsoft.com/office/drawing/2014/main" id="{9F31CFCB-F0AA-1046-B274-F1D45E032928}"/>
              </a:ext>
            </a:extLst>
          </p:cNvPr>
          <p:cNvSpPr/>
          <p:nvPr/>
        </p:nvSpPr>
        <p:spPr>
          <a:xfrm>
            <a:off x="2167079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0" name="Rectangle 719">
            <a:extLst>
              <a:ext uri="{FF2B5EF4-FFF2-40B4-BE49-F238E27FC236}">
                <a16:creationId xmlns:a16="http://schemas.microsoft.com/office/drawing/2014/main" id="{4B1D9000-1CEE-4D4C-A9DC-293B0AA2A22C}"/>
              </a:ext>
            </a:extLst>
          </p:cNvPr>
          <p:cNvSpPr/>
          <p:nvPr/>
        </p:nvSpPr>
        <p:spPr>
          <a:xfrm>
            <a:off x="2489997" y="604357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1" name="Oval 720">
            <a:extLst>
              <a:ext uri="{FF2B5EF4-FFF2-40B4-BE49-F238E27FC236}">
                <a16:creationId xmlns:a16="http://schemas.microsoft.com/office/drawing/2014/main" id="{15122168-1801-BC4A-AD01-5A3141124600}"/>
              </a:ext>
            </a:extLst>
          </p:cNvPr>
          <p:cNvSpPr/>
          <p:nvPr/>
        </p:nvSpPr>
        <p:spPr>
          <a:xfrm>
            <a:off x="2543826" y="609739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2" name="Rectangle 721">
            <a:extLst>
              <a:ext uri="{FF2B5EF4-FFF2-40B4-BE49-F238E27FC236}">
                <a16:creationId xmlns:a16="http://schemas.microsoft.com/office/drawing/2014/main" id="{21E8F09F-5A9A-384F-8B6E-3F4F06D28425}"/>
              </a:ext>
            </a:extLst>
          </p:cNvPr>
          <p:cNvSpPr/>
          <p:nvPr/>
        </p:nvSpPr>
        <p:spPr>
          <a:xfrm>
            <a:off x="2113250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3" name="Oval 722">
            <a:extLst>
              <a:ext uri="{FF2B5EF4-FFF2-40B4-BE49-F238E27FC236}">
                <a16:creationId xmlns:a16="http://schemas.microsoft.com/office/drawing/2014/main" id="{98C3DCBE-1C05-8049-9F0E-92D8B56986D4}"/>
              </a:ext>
            </a:extLst>
          </p:cNvPr>
          <p:cNvSpPr/>
          <p:nvPr/>
        </p:nvSpPr>
        <p:spPr>
          <a:xfrm>
            <a:off x="2167079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4" name="Rectangle 723">
            <a:extLst>
              <a:ext uri="{FF2B5EF4-FFF2-40B4-BE49-F238E27FC236}">
                <a16:creationId xmlns:a16="http://schemas.microsoft.com/office/drawing/2014/main" id="{BF4F1136-4226-3B4F-B211-329DA0377381}"/>
              </a:ext>
            </a:extLst>
          </p:cNvPr>
          <p:cNvSpPr/>
          <p:nvPr/>
        </p:nvSpPr>
        <p:spPr>
          <a:xfrm>
            <a:off x="2489997" y="642031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5" name="Oval 724">
            <a:extLst>
              <a:ext uri="{FF2B5EF4-FFF2-40B4-BE49-F238E27FC236}">
                <a16:creationId xmlns:a16="http://schemas.microsoft.com/office/drawing/2014/main" id="{970727D3-63E7-6645-AB3B-FC351D908322}"/>
              </a:ext>
            </a:extLst>
          </p:cNvPr>
          <p:cNvSpPr/>
          <p:nvPr/>
        </p:nvSpPr>
        <p:spPr>
          <a:xfrm>
            <a:off x="2543826" y="647414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6" name="Rectangle 725">
            <a:extLst>
              <a:ext uri="{FF2B5EF4-FFF2-40B4-BE49-F238E27FC236}">
                <a16:creationId xmlns:a16="http://schemas.microsoft.com/office/drawing/2014/main" id="{F6C8956E-9EBF-4F4A-9EB9-E460A51D68A5}"/>
              </a:ext>
            </a:extLst>
          </p:cNvPr>
          <p:cNvSpPr/>
          <p:nvPr/>
        </p:nvSpPr>
        <p:spPr>
          <a:xfrm>
            <a:off x="2113250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7" name="Oval 726">
            <a:extLst>
              <a:ext uri="{FF2B5EF4-FFF2-40B4-BE49-F238E27FC236}">
                <a16:creationId xmlns:a16="http://schemas.microsoft.com/office/drawing/2014/main" id="{665AF83B-3A4C-504E-97BD-5920EAD5A587}"/>
              </a:ext>
            </a:extLst>
          </p:cNvPr>
          <p:cNvSpPr/>
          <p:nvPr/>
        </p:nvSpPr>
        <p:spPr>
          <a:xfrm>
            <a:off x="2167079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8" name="Rectangle 727">
            <a:extLst>
              <a:ext uri="{FF2B5EF4-FFF2-40B4-BE49-F238E27FC236}">
                <a16:creationId xmlns:a16="http://schemas.microsoft.com/office/drawing/2014/main" id="{A2EBFEDD-60F8-5746-96E0-DDB11EB772A3}"/>
              </a:ext>
            </a:extLst>
          </p:cNvPr>
          <p:cNvSpPr/>
          <p:nvPr/>
        </p:nvSpPr>
        <p:spPr>
          <a:xfrm>
            <a:off x="2489997" y="679706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9" name="Oval 728">
            <a:extLst>
              <a:ext uri="{FF2B5EF4-FFF2-40B4-BE49-F238E27FC236}">
                <a16:creationId xmlns:a16="http://schemas.microsoft.com/office/drawing/2014/main" id="{DF9D4FC4-A378-E04D-AE41-8677F0CB3323}"/>
              </a:ext>
            </a:extLst>
          </p:cNvPr>
          <p:cNvSpPr/>
          <p:nvPr/>
        </p:nvSpPr>
        <p:spPr>
          <a:xfrm>
            <a:off x="2543826" y="685088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0" name="Rectangle 729">
            <a:extLst>
              <a:ext uri="{FF2B5EF4-FFF2-40B4-BE49-F238E27FC236}">
                <a16:creationId xmlns:a16="http://schemas.microsoft.com/office/drawing/2014/main" id="{53085BBB-A787-BF4B-93B2-8DADA51B8E09}"/>
              </a:ext>
            </a:extLst>
          </p:cNvPr>
          <p:cNvSpPr/>
          <p:nvPr/>
        </p:nvSpPr>
        <p:spPr>
          <a:xfrm>
            <a:off x="2113250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1" name="Oval 730">
            <a:extLst>
              <a:ext uri="{FF2B5EF4-FFF2-40B4-BE49-F238E27FC236}">
                <a16:creationId xmlns:a16="http://schemas.microsoft.com/office/drawing/2014/main" id="{AE56F670-E9D8-B64E-9BB3-0F732CB6C4D6}"/>
              </a:ext>
            </a:extLst>
          </p:cNvPr>
          <p:cNvSpPr/>
          <p:nvPr/>
        </p:nvSpPr>
        <p:spPr>
          <a:xfrm>
            <a:off x="2167079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2" name="Rectangle 731">
            <a:extLst>
              <a:ext uri="{FF2B5EF4-FFF2-40B4-BE49-F238E27FC236}">
                <a16:creationId xmlns:a16="http://schemas.microsoft.com/office/drawing/2014/main" id="{1EBDF809-F07A-F543-A807-791A5F6D4073}"/>
              </a:ext>
            </a:extLst>
          </p:cNvPr>
          <p:cNvSpPr/>
          <p:nvPr/>
        </p:nvSpPr>
        <p:spPr>
          <a:xfrm>
            <a:off x="2489997" y="717381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3" name="Oval 732">
            <a:extLst>
              <a:ext uri="{FF2B5EF4-FFF2-40B4-BE49-F238E27FC236}">
                <a16:creationId xmlns:a16="http://schemas.microsoft.com/office/drawing/2014/main" id="{D8F0717B-D056-E04E-BE80-E2B34D413840}"/>
              </a:ext>
            </a:extLst>
          </p:cNvPr>
          <p:cNvSpPr/>
          <p:nvPr/>
        </p:nvSpPr>
        <p:spPr>
          <a:xfrm>
            <a:off x="2543826" y="722763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4" name="Rectangle 733">
            <a:extLst>
              <a:ext uri="{FF2B5EF4-FFF2-40B4-BE49-F238E27FC236}">
                <a16:creationId xmlns:a16="http://schemas.microsoft.com/office/drawing/2014/main" id="{A142F54D-24A9-6149-917C-E8D621664348}"/>
              </a:ext>
            </a:extLst>
          </p:cNvPr>
          <p:cNvSpPr/>
          <p:nvPr/>
        </p:nvSpPr>
        <p:spPr>
          <a:xfrm>
            <a:off x="2113250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5" name="Oval 734">
            <a:extLst>
              <a:ext uri="{FF2B5EF4-FFF2-40B4-BE49-F238E27FC236}">
                <a16:creationId xmlns:a16="http://schemas.microsoft.com/office/drawing/2014/main" id="{2651D04C-7037-7A4C-B715-643FFABE72B6}"/>
              </a:ext>
            </a:extLst>
          </p:cNvPr>
          <p:cNvSpPr/>
          <p:nvPr/>
        </p:nvSpPr>
        <p:spPr>
          <a:xfrm>
            <a:off x="2167079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6" name="Rectangle 735">
            <a:extLst>
              <a:ext uri="{FF2B5EF4-FFF2-40B4-BE49-F238E27FC236}">
                <a16:creationId xmlns:a16="http://schemas.microsoft.com/office/drawing/2014/main" id="{7925D91E-2411-864B-85B3-61B1A72A86C2}"/>
              </a:ext>
            </a:extLst>
          </p:cNvPr>
          <p:cNvSpPr/>
          <p:nvPr/>
        </p:nvSpPr>
        <p:spPr>
          <a:xfrm>
            <a:off x="2489997" y="7548411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7" name="Oval 736">
            <a:extLst>
              <a:ext uri="{FF2B5EF4-FFF2-40B4-BE49-F238E27FC236}">
                <a16:creationId xmlns:a16="http://schemas.microsoft.com/office/drawing/2014/main" id="{D3F0A595-A6E2-1541-9A8A-A11D3924C20A}"/>
              </a:ext>
            </a:extLst>
          </p:cNvPr>
          <p:cNvSpPr/>
          <p:nvPr/>
        </p:nvSpPr>
        <p:spPr>
          <a:xfrm>
            <a:off x="2543826" y="7602232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8" name="Rectangle 697">
            <a:extLst>
              <a:ext uri="{FF2B5EF4-FFF2-40B4-BE49-F238E27FC236}">
                <a16:creationId xmlns:a16="http://schemas.microsoft.com/office/drawing/2014/main" id="{AECB047F-492D-3D4D-BAE6-434050F1B49E}"/>
              </a:ext>
            </a:extLst>
          </p:cNvPr>
          <p:cNvSpPr/>
          <p:nvPr/>
        </p:nvSpPr>
        <p:spPr>
          <a:xfrm>
            <a:off x="3033218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9" name="Oval 698">
            <a:extLst>
              <a:ext uri="{FF2B5EF4-FFF2-40B4-BE49-F238E27FC236}">
                <a16:creationId xmlns:a16="http://schemas.microsoft.com/office/drawing/2014/main" id="{AC4A0296-58B8-6244-845F-165B456360EA}"/>
              </a:ext>
            </a:extLst>
          </p:cNvPr>
          <p:cNvSpPr/>
          <p:nvPr/>
        </p:nvSpPr>
        <p:spPr>
          <a:xfrm>
            <a:off x="3087047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0" name="Rectangle 699">
            <a:extLst>
              <a:ext uri="{FF2B5EF4-FFF2-40B4-BE49-F238E27FC236}">
                <a16:creationId xmlns:a16="http://schemas.microsoft.com/office/drawing/2014/main" id="{487695CD-8DE8-2F4A-A49E-B68F690CA1A0}"/>
              </a:ext>
            </a:extLst>
          </p:cNvPr>
          <p:cNvSpPr/>
          <p:nvPr/>
        </p:nvSpPr>
        <p:spPr>
          <a:xfrm>
            <a:off x="3409965" y="604375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1" name="Oval 700">
            <a:extLst>
              <a:ext uri="{FF2B5EF4-FFF2-40B4-BE49-F238E27FC236}">
                <a16:creationId xmlns:a16="http://schemas.microsoft.com/office/drawing/2014/main" id="{D134236F-7300-AC43-B59F-78F3D98DC653}"/>
              </a:ext>
            </a:extLst>
          </p:cNvPr>
          <p:cNvSpPr/>
          <p:nvPr/>
        </p:nvSpPr>
        <p:spPr>
          <a:xfrm>
            <a:off x="3463794" y="609757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2" name="Rectangle 701">
            <a:extLst>
              <a:ext uri="{FF2B5EF4-FFF2-40B4-BE49-F238E27FC236}">
                <a16:creationId xmlns:a16="http://schemas.microsoft.com/office/drawing/2014/main" id="{2B863A7D-F696-3145-A2BC-9F58C02017CC}"/>
              </a:ext>
            </a:extLst>
          </p:cNvPr>
          <p:cNvSpPr/>
          <p:nvPr/>
        </p:nvSpPr>
        <p:spPr>
          <a:xfrm>
            <a:off x="3033218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3" name="Oval 702">
            <a:extLst>
              <a:ext uri="{FF2B5EF4-FFF2-40B4-BE49-F238E27FC236}">
                <a16:creationId xmlns:a16="http://schemas.microsoft.com/office/drawing/2014/main" id="{A9187EEF-60EB-854F-BF1F-1A741D31B4A8}"/>
              </a:ext>
            </a:extLst>
          </p:cNvPr>
          <p:cNvSpPr/>
          <p:nvPr/>
        </p:nvSpPr>
        <p:spPr>
          <a:xfrm>
            <a:off x="3087047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4" name="Rectangle 703">
            <a:extLst>
              <a:ext uri="{FF2B5EF4-FFF2-40B4-BE49-F238E27FC236}">
                <a16:creationId xmlns:a16="http://schemas.microsoft.com/office/drawing/2014/main" id="{C8A914CC-FD39-7F45-8CEB-7B405C6A4CA3}"/>
              </a:ext>
            </a:extLst>
          </p:cNvPr>
          <p:cNvSpPr/>
          <p:nvPr/>
        </p:nvSpPr>
        <p:spPr>
          <a:xfrm>
            <a:off x="3409965" y="6420500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5" name="Oval 704">
            <a:extLst>
              <a:ext uri="{FF2B5EF4-FFF2-40B4-BE49-F238E27FC236}">
                <a16:creationId xmlns:a16="http://schemas.microsoft.com/office/drawing/2014/main" id="{EC4AF9A7-AFFF-D04F-A42D-1E979C42FECC}"/>
              </a:ext>
            </a:extLst>
          </p:cNvPr>
          <p:cNvSpPr/>
          <p:nvPr/>
        </p:nvSpPr>
        <p:spPr>
          <a:xfrm>
            <a:off x="3463794" y="6474321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6" name="Rectangle 705">
            <a:extLst>
              <a:ext uri="{FF2B5EF4-FFF2-40B4-BE49-F238E27FC236}">
                <a16:creationId xmlns:a16="http://schemas.microsoft.com/office/drawing/2014/main" id="{AB84A84A-C71D-F94E-A969-1A9EE7AD195F}"/>
              </a:ext>
            </a:extLst>
          </p:cNvPr>
          <p:cNvSpPr/>
          <p:nvPr/>
        </p:nvSpPr>
        <p:spPr>
          <a:xfrm>
            <a:off x="3033218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7" name="Oval 706">
            <a:extLst>
              <a:ext uri="{FF2B5EF4-FFF2-40B4-BE49-F238E27FC236}">
                <a16:creationId xmlns:a16="http://schemas.microsoft.com/office/drawing/2014/main" id="{9497D4EB-CFB9-D941-99BD-7427FA5DB438}"/>
              </a:ext>
            </a:extLst>
          </p:cNvPr>
          <p:cNvSpPr/>
          <p:nvPr/>
        </p:nvSpPr>
        <p:spPr>
          <a:xfrm>
            <a:off x="3087047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8" name="Rectangle 707">
            <a:extLst>
              <a:ext uri="{FF2B5EF4-FFF2-40B4-BE49-F238E27FC236}">
                <a16:creationId xmlns:a16="http://schemas.microsoft.com/office/drawing/2014/main" id="{41736F70-ADD6-334C-9E4E-E5330173A0A8}"/>
              </a:ext>
            </a:extLst>
          </p:cNvPr>
          <p:cNvSpPr/>
          <p:nvPr/>
        </p:nvSpPr>
        <p:spPr>
          <a:xfrm>
            <a:off x="3409965" y="6797247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9" name="Oval 708">
            <a:extLst>
              <a:ext uri="{FF2B5EF4-FFF2-40B4-BE49-F238E27FC236}">
                <a16:creationId xmlns:a16="http://schemas.microsoft.com/office/drawing/2014/main" id="{EBFF71BA-220C-164D-A385-587E5B75C285}"/>
              </a:ext>
            </a:extLst>
          </p:cNvPr>
          <p:cNvSpPr/>
          <p:nvPr/>
        </p:nvSpPr>
        <p:spPr>
          <a:xfrm>
            <a:off x="3463794" y="6851068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0" name="Rectangle 709">
            <a:extLst>
              <a:ext uri="{FF2B5EF4-FFF2-40B4-BE49-F238E27FC236}">
                <a16:creationId xmlns:a16="http://schemas.microsoft.com/office/drawing/2014/main" id="{A80EF48F-0B47-8549-9EA9-DEC8C0F0064B}"/>
              </a:ext>
            </a:extLst>
          </p:cNvPr>
          <p:cNvSpPr/>
          <p:nvPr/>
        </p:nvSpPr>
        <p:spPr>
          <a:xfrm>
            <a:off x="3033218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" name="Oval 710">
            <a:extLst>
              <a:ext uri="{FF2B5EF4-FFF2-40B4-BE49-F238E27FC236}">
                <a16:creationId xmlns:a16="http://schemas.microsoft.com/office/drawing/2014/main" id="{03414D2C-C548-3344-A32C-497439DC60DE}"/>
              </a:ext>
            </a:extLst>
          </p:cNvPr>
          <p:cNvSpPr/>
          <p:nvPr/>
        </p:nvSpPr>
        <p:spPr>
          <a:xfrm>
            <a:off x="3087047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2" name="Rectangle 711">
            <a:extLst>
              <a:ext uri="{FF2B5EF4-FFF2-40B4-BE49-F238E27FC236}">
                <a16:creationId xmlns:a16="http://schemas.microsoft.com/office/drawing/2014/main" id="{CF3B4371-A4C2-7645-9567-EEC4C3782FDC}"/>
              </a:ext>
            </a:extLst>
          </p:cNvPr>
          <p:cNvSpPr/>
          <p:nvPr/>
        </p:nvSpPr>
        <p:spPr>
          <a:xfrm>
            <a:off x="3409965" y="7173993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3" name="Oval 712">
            <a:extLst>
              <a:ext uri="{FF2B5EF4-FFF2-40B4-BE49-F238E27FC236}">
                <a16:creationId xmlns:a16="http://schemas.microsoft.com/office/drawing/2014/main" id="{1EEAB85C-1DC4-E544-AF21-CA8D17889D97}"/>
              </a:ext>
            </a:extLst>
          </p:cNvPr>
          <p:cNvSpPr/>
          <p:nvPr/>
        </p:nvSpPr>
        <p:spPr>
          <a:xfrm>
            <a:off x="3463794" y="7227814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4" name="Rectangle 713">
            <a:extLst>
              <a:ext uri="{FF2B5EF4-FFF2-40B4-BE49-F238E27FC236}">
                <a16:creationId xmlns:a16="http://schemas.microsoft.com/office/drawing/2014/main" id="{1E70912B-C38F-054C-84FB-254FDAFDABCE}"/>
              </a:ext>
            </a:extLst>
          </p:cNvPr>
          <p:cNvSpPr/>
          <p:nvPr/>
        </p:nvSpPr>
        <p:spPr>
          <a:xfrm>
            <a:off x="3033218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5" name="Oval 714">
            <a:extLst>
              <a:ext uri="{FF2B5EF4-FFF2-40B4-BE49-F238E27FC236}">
                <a16:creationId xmlns:a16="http://schemas.microsoft.com/office/drawing/2014/main" id="{D3C93063-C06E-E34B-88D2-0BA34A097A30}"/>
              </a:ext>
            </a:extLst>
          </p:cNvPr>
          <p:cNvSpPr/>
          <p:nvPr/>
        </p:nvSpPr>
        <p:spPr>
          <a:xfrm>
            <a:off x="3087047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6" name="Rectangle 715">
            <a:extLst>
              <a:ext uri="{FF2B5EF4-FFF2-40B4-BE49-F238E27FC236}">
                <a16:creationId xmlns:a16="http://schemas.microsoft.com/office/drawing/2014/main" id="{2153E0DA-9F0E-BC41-BCDD-619F276B9870}"/>
              </a:ext>
            </a:extLst>
          </p:cNvPr>
          <p:cNvSpPr/>
          <p:nvPr/>
        </p:nvSpPr>
        <p:spPr>
          <a:xfrm>
            <a:off x="3409965" y="75485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" name="Oval 716">
            <a:extLst>
              <a:ext uri="{FF2B5EF4-FFF2-40B4-BE49-F238E27FC236}">
                <a16:creationId xmlns:a16="http://schemas.microsoft.com/office/drawing/2014/main" id="{011D6E64-A49B-564B-AAA4-8ED18F73E092}"/>
              </a:ext>
            </a:extLst>
          </p:cNvPr>
          <p:cNvSpPr/>
          <p:nvPr/>
        </p:nvSpPr>
        <p:spPr>
          <a:xfrm>
            <a:off x="3463794" y="76024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8" name="Rectangle 677">
            <a:extLst>
              <a:ext uri="{FF2B5EF4-FFF2-40B4-BE49-F238E27FC236}">
                <a16:creationId xmlns:a16="http://schemas.microsoft.com/office/drawing/2014/main" id="{956D0982-2AA0-DA48-9EAE-E49EBE3F369A}"/>
              </a:ext>
            </a:extLst>
          </p:cNvPr>
          <p:cNvSpPr/>
          <p:nvPr/>
        </p:nvSpPr>
        <p:spPr>
          <a:xfrm>
            <a:off x="3946987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9" name="Oval 678">
            <a:extLst>
              <a:ext uri="{FF2B5EF4-FFF2-40B4-BE49-F238E27FC236}">
                <a16:creationId xmlns:a16="http://schemas.microsoft.com/office/drawing/2014/main" id="{0ACBB415-25AC-CE4A-91CF-554E80EF2434}"/>
              </a:ext>
            </a:extLst>
          </p:cNvPr>
          <p:cNvSpPr/>
          <p:nvPr/>
        </p:nvSpPr>
        <p:spPr>
          <a:xfrm>
            <a:off x="4000816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0" name="Rectangle 679">
            <a:extLst>
              <a:ext uri="{FF2B5EF4-FFF2-40B4-BE49-F238E27FC236}">
                <a16:creationId xmlns:a16="http://schemas.microsoft.com/office/drawing/2014/main" id="{B1E19D26-F4A6-104B-A212-A3A8B31C3D3A}"/>
              </a:ext>
            </a:extLst>
          </p:cNvPr>
          <p:cNvSpPr/>
          <p:nvPr/>
        </p:nvSpPr>
        <p:spPr>
          <a:xfrm>
            <a:off x="4323734" y="6053346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1" name="Oval 680">
            <a:extLst>
              <a:ext uri="{FF2B5EF4-FFF2-40B4-BE49-F238E27FC236}">
                <a16:creationId xmlns:a16="http://schemas.microsoft.com/office/drawing/2014/main" id="{8D466823-895C-A349-91C7-7E8B23A46E7E}"/>
              </a:ext>
            </a:extLst>
          </p:cNvPr>
          <p:cNvSpPr/>
          <p:nvPr/>
        </p:nvSpPr>
        <p:spPr>
          <a:xfrm>
            <a:off x="4377563" y="6107167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2" name="Rectangle 681">
            <a:extLst>
              <a:ext uri="{FF2B5EF4-FFF2-40B4-BE49-F238E27FC236}">
                <a16:creationId xmlns:a16="http://schemas.microsoft.com/office/drawing/2014/main" id="{47776D97-39E6-FC49-91AE-DB4CC8457905}"/>
              </a:ext>
            </a:extLst>
          </p:cNvPr>
          <p:cNvSpPr/>
          <p:nvPr/>
        </p:nvSpPr>
        <p:spPr>
          <a:xfrm>
            <a:off x="3946987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3" name="Oval 682">
            <a:extLst>
              <a:ext uri="{FF2B5EF4-FFF2-40B4-BE49-F238E27FC236}">
                <a16:creationId xmlns:a16="http://schemas.microsoft.com/office/drawing/2014/main" id="{0015FFDB-5392-F140-8F4F-4E61FF697EEA}"/>
              </a:ext>
            </a:extLst>
          </p:cNvPr>
          <p:cNvSpPr/>
          <p:nvPr/>
        </p:nvSpPr>
        <p:spPr>
          <a:xfrm>
            <a:off x="4000816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4" name="Rectangle 683">
            <a:extLst>
              <a:ext uri="{FF2B5EF4-FFF2-40B4-BE49-F238E27FC236}">
                <a16:creationId xmlns:a16="http://schemas.microsoft.com/office/drawing/2014/main" id="{9F3F0500-CA2E-884D-9C34-C7C47F52D716}"/>
              </a:ext>
            </a:extLst>
          </p:cNvPr>
          <p:cNvSpPr/>
          <p:nvPr/>
        </p:nvSpPr>
        <p:spPr>
          <a:xfrm>
            <a:off x="4323734" y="6430092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5" name="Oval 684">
            <a:extLst>
              <a:ext uri="{FF2B5EF4-FFF2-40B4-BE49-F238E27FC236}">
                <a16:creationId xmlns:a16="http://schemas.microsoft.com/office/drawing/2014/main" id="{B557D818-BEDA-424C-81DF-C46E30A8AA35}"/>
              </a:ext>
            </a:extLst>
          </p:cNvPr>
          <p:cNvSpPr/>
          <p:nvPr/>
        </p:nvSpPr>
        <p:spPr>
          <a:xfrm>
            <a:off x="4377563" y="6483913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6" name="Rectangle 685">
            <a:extLst>
              <a:ext uri="{FF2B5EF4-FFF2-40B4-BE49-F238E27FC236}">
                <a16:creationId xmlns:a16="http://schemas.microsoft.com/office/drawing/2014/main" id="{036B3A2F-3722-8E49-8590-CAD9E1505243}"/>
              </a:ext>
            </a:extLst>
          </p:cNvPr>
          <p:cNvSpPr/>
          <p:nvPr/>
        </p:nvSpPr>
        <p:spPr>
          <a:xfrm>
            <a:off x="3946987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7" name="Oval 686">
            <a:extLst>
              <a:ext uri="{FF2B5EF4-FFF2-40B4-BE49-F238E27FC236}">
                <a16:creationId xmlns:a16="http://schemas.microsoft.com/office/drawing/2014/main" id="{4B54426D-C805-C94C-8406-871A5FF94BC6}"/>
              </a:ext>
            </a:extLst>
          </p:cNvPr>
          <p:cNvSpPr/>
          <p:nvPr/>
        </p:nvSpPr>
        <p:spPr>
          <a:xfrm>
            <a:off x="4000816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8" name="Rectangle 687">
            <a:extLst>
              <a:ext uri="{FF2B5EF4-FFF2-40B4-BE49-F238E27FC236}">
                <a16:creationId xmlns:a16="http://schemas.microsoft.com/office/drawing/2014/main" id="{C4396225-17FA-0C41-A093-1C5494F4536B}"/>
              </a:ext>
            </a:extLst>
          </p:cNvPr>
          <p:cNvSpPr/>
          <p:nvPr/>
        </p:nvSpPr>
        <p:spPr>
          <a:xfrm>
            <a:off x="4323734" y="6806839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9" name="Oval 688">
            <a:extLst>
              <a:ext uri="{FF2B5EF4-FFF2-40B4-BE49-F238E27FC236}">
                <a16:creationId xmlns:a16="http://schemas.microsoft.com/office/drawing/2014/main" id="{40ECA682-5D00-D748-BB70-6B81997DD5AC}"/>
              </a:ext>
            </a:extLst>
          </p:cNvPr>
          <p:cNvSpPr/>
          <p:nvPr/>
        </p:nvSpPr>
        <p:spPr>
          <a:xfrm>
            <a:off x="4377563" y="6860660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0" name="Rectangle 689">
            <a:extLst>
              <a:ext uri="{FF2B5EF4-FFF2-40B4-BE49-F238E27FC236}">
                <a16:creationId xmlns:a16="http://schemas.microsoft.com/office/drawing/2014/main" id="{CDC4189F-07C0-1D48-A081-D4CC638A83B0}"/>
              </a:ext>
            </a:extLst>
          </p:cNvPr>
          <p:cNvSpPr/>
          <p:nvPr/>
        </p:nvSpPr>
        <p:spPr>
          <a:xfrm>
            <a:off x="3946987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1" name="Oval 690">
            <a:extLst>
              <a:ext uri="{FF2B5EF4-FFF2-40B4-BE49-F238E27FC236}">
                <a16:creationId xmlns:a16="http://schemas.microsoft.com/office/drawing/2014/main" id="{BFA09C32-8921-6D42-8049-2F0452D7A3AF}"/>
              </a:ext>
            </a:extLst>
          </p:cNvPr>
          <p:cNvSpPr/>
          <p:nvPr/>
        </p:nvSpPr>
        <p:spPr>
          <a:xfrm>
            <a:off x="4000816" y="7237406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2" name="Rectangle 691">
            <a:extLst>
              <a:ext uri="{FF2B5EF4-FFF2-40B4-BE49-F238E27FC236}">
                <a16:creationId xmlns:a16="http://schemas.microsoft.com/office/drawing/2014/main" id="{AF60D0FE-6272-1644-A728-90EB1B31834C}"/>
              </a:ext>
            </a:extLst>
          </p:cNvPr>
          <p:cNvSpPr/>
          <p:nvPr/>
        </p:nvSpPr>
        <p:spPr>
          <a:xfrm>
            <a:off x="4323734" y="7183585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4" name="Rectangle 693">
            <a:extLst>
              <a:ext uri="{FF2B5EF4-FFF2-40B4-BE49-F238E27FC236}">
                <a16:creationId xmlns:a16="http://schemas.microsoft.com/office/drawing/2014/main" id="{3C89A0D7-135B-7147-B805-8E459E27F964}"/>
              </a:ext>
            </a:extLst>
          </p:cNvPr>
          <p:cNvSpPr/>
          <p:nvPr/>
        </p:nvSpPr>
        <p:spPr>
          <a:xfrm>
            <a:off x="3946987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5" name="Oval 694">
            <a:extLst>
              <a:ext uri="{FF2B5EF4-FFF2-40B4-BE49-F238E27FC236}">
                <a16:creationId xmlns:a16="http://schemas.microsoft.com/office/drawing/2014/main" id="{049AC05E-A71E-7443-9C1E-79F9B8B1D713}"/>
              </a:ext>
            </a:extLst>
          </p:cNvPr>
          <p:cNvSpPr/>
          <p:nvPr/>
        </p:nvSpPr>
        <p:spPr>
          <a:xfrm>
            <a:off x="4000816" y="7612005"/>
            <a:ext cx="262378" cy="26237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6" name="Rectangle 695">
            <a:extLst>
              <a:ext uri="{FF2B5EF4-FFF2-40B4-BE49-F238E27FC236}">
                <a16:creationId xmlns:a16="http://schemas.microsoft.com/office/drawing/2014/main" id="{441B8D45-D90F-DC48-8704-C4999176AAC7}"/>
              </a:ext>
            </a:extLst>
          </p:cNvPr>
          <p:cNvSpPr/>
          <p:nvPr/>
        </p:nvSpPr>
        <p:spPr>
          <a:xfrm>
            <a:off x="4323734" y="7558184"/>
            <a:ext cx="376747" cy="376746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745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2919</TotalTime>
  <Words>38</Words>
  <Application>Microsoft Macintosh PowerPoint</Application>
  <PresentationFormat>Letter Paper (8.5x11 in)</PresentationFormat>
  <Paragraphs>38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9</cp:revision>
  <dcterms:created xsi:type="dcterms:W3CDTF">2020-10-07T14:14:54Z</dcterms:created>
  <dcterms:modified xsi:type="dcterms:W3CDTF">2021-01-01T16:00:04Z</dcterms:modified>
</cp:coreProperties>
</file>