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67"/>
    <p:restoredTop sz="91723"/>
  </p:normalViewPr>
  <p:slideViewPr>
    <p:cSldViewPr snapToGrid="0" snapToObjects="1">
      <p:cViewPr>
        <p:scale>
          <a:sx n="150" d="100"/>
          <a:sy n="150" d="100"/>
        </p:scale>
        <p:origin x="150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02F44D-E06F-4344-81D4-BD9176E17D49}"/>
              </a:ext>
            </a:extLst>
          </p:cNvPr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Think Addition Math Libs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CA1A5-E9FE-E246-86D5-F8CF245A9224}"/>
              </a:ext>
            </a:extLst>
          </p:cNvPr>
          <p:cNvSpPr/>
          <p:nvPr/>
        </p:nvSpPr>
        <p:spPr>
          <a:xfrm>
            <a:off x="260059" y="712100"/>
            <a:ext cx="6149130" cy="5664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b="1" dirty="0">
                <a:solidFill>
                  <a:schemeClr val="tx1"/>
                </a:solidFill>
              </a:rPr>
              <a:t>Directions:</a:t>
            </a:r>
            <a:r>
              <a:rPr lang="en-US" sz="1000" dirty="0">
                <a:solidFill>
                  <a:schemeClr val="tx1"/>
                </a:solidFill>
              </a:rPr>
              <a:t> Take turns choosing a digit card. Use the digit to fill in a number in the Think Addition column. Once a number is completely filled, find the value for the question mark (?). Be the first to find all of the </a:t>
            </a:r>
            <a:r>
              <a:rPr lang="en-US" sz="1000">
                <a:solidFill>
                  <a:schemeClr val="tx1"/>
                </a:solidFill>
              </a:rPr>
              <a:t>question marks.</a:t>
            </a:r>
            <a:endParaRPr lang="en-US" sz="10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7B5395E-2416-4A49-9123-FDD58510A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297987"/>
              </p:ext>
            </p:extLst>
          </p:nvPr>
        </p:nvGraphicFramePr>
        <p:xfrm>
          <a:off x="260059" y="1342239"/>
          <a:ext cx="6149130" cy="6988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6960">
                  <a:extLst>
                    <a:ext uri="{9D8B030D-6E8A-4147-A177-3AD203B41FA5}">
                      <a16:colId xmlns:a16="http://schemas.microsoft.com/office/drawing/2014/main" val="2782371063"/>
                    </a:ext>
                  </a:extLst>
                </a:gridCol>
                <a:gridCol w="2328258">
                  <a:extLst>
                    <a:ext uri="{9D8B030D-6E8A-4147-A177-3AD203B41FA5}">
                      <a16:colId xmlns:a16="http://schemas.microsoft.com/office/drawing/2014/main" val="3691006164"/>
                    </a:ext>
                  </a:extLst>
                </a:gridCol>
                <a:gridCol w="1603912">
                  <a:extLst>
                    <a:ext uri="{9D8B030D-6E8A-4147-A177-3AD203B41FA5}">
                      <a16:colId xmlns:a16="http://schemas.microsoft.com/office/drawing/2014/main" val="3815537694"/>
                    </a:ext>
                  </a:extLst>
                </a:gridCol>
              </a:tblGrid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556 – 334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3__4 + ? = 556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772572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619 – 277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277 + ? = 61__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73003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981 – 317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__17 + ? = 981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096485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1,145 – 790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7__0 + ? = 1,145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185184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344 – 327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32__ + ? = 344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9945117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1,171 – 688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6__8 + ? = 1,171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101509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476 – 289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__89 + ? = __76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024443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640 – 525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52__ + ? = 640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1088"/>
                  </a:ext>
                </a:extLst>
              </a:tr>
              <a:tr h="7764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949 – 582 = ?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solidFill>
                            <a:schemeClr val="tx1"/>
                          </a:solidFill>
                          <a:effectLst/>
                        </a:rPr>
                        <a:t>5__2 + ? = 94__</a:t>
                      </a:r>
                      <a:endParaRPr lang="en-US" sz="10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solidFill>
                            <a:schemeClr val="tx1"/>
                          </a:solidFill>
                          <a:effectLst/>
                        </a:rPr>
                        <a:t>   ? =</a:t>
                      </a:r>
                      <a:endParaRPr lang="en-US" sz="1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957" marR="5895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8942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186</Words>
  <Application>Microsoft Office PowerPoint</Application>
  <PresentationFormat>Letter Paper (8.5x11 in)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4</cp:revision>
  <dcterms:created xsi:type="dcterms:W3CDTF">2020-12-31T15:11:03Z</dcterms:created>
  <dcterms:modified xsi:type="dcterms:W3CDTF">2021-04-01T22:55:31Z</dcterms:modified>
</cp:coreProperties>
</file>