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96"/>
    <p:restoredTop sz="91647"/>
  </p:normalViewPr>
  <p:slideViewPr>
    <p:cSldViewPr snapToGrid="0" snapToObjects="1">
      <p:cViewPr varScale="1">
        <p:scale>
          <a:sx n="123" d="100"/>
          <a:sy n="123" d="100"/>
        </p:scale>
        <p:origin x="1305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7" y="240766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All Lined Up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35466" y="665597"/>
            <a:ext cx="8745487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 </a:t>
            </a:r>
            <a:r>
              <a:rPr lang="en-US" sz="1000" dirty="0">
                <a:solidFill>
                  <a:schemeClr val="tx1"/>
                </a:solidFill>
              </a:rPr>
              <a:t>Pull a problem card. Find the sum or difference. Place the sum or difference in one of the boxes so that they are in order from least to greatest.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9544580-E0D3-714D-891C-89042665256B}"/>
              </a:ext>
            </a:extLst>
          </p:cNvPr>
          <p:cNvCxnSpPr/>
          <p:nvPr/>
        </p:nvCxnSpPr>
        <p:spPr>
          <a:xfrm>
            <a:off x="190239" y="3162822"/>
            <a:ext cx="8690714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8BE80FC-D8B5-A54F-A962-17BCED47B7CD}"/>
              </a:ext>
            </a:extLst>
          </p:cNvPr>
          <p:cNvGrpSpPr/>
          <p:nvPr/>
        </p:nvGrpSpPr>
        <p:grpSpPr>
          <a:xfrm>
            <a:off x="221303" y="1386264"/>
            <a:ext cx="8659650" cy="1269234"/>
            <a:chOff x="0" y="0"/>
            <a:chExt cx="9586267" cy="1252998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6463D11-711D-B34B-B8D8-3E0CA817359B}"/>
                </a:ext>
              </a:extLst>
            </p:cNvPr>
            <p:cNvSpPr/>
            <p:nvPr/>
          </p:nvSpPr>
          <p:spPr>
            <a:xfrm>
              <a:off x="0" y="0"/>
              <a:ext cx="1423219" cy="1238864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FB1B0D3-568F-0D46-801C-E57CEC4350A0}"/>
                </a:ext>
              </a:extLst>
            </p:cNvPr>
            <p:cNvSpPr/>
            <p:nvPr/>
          </p:nvSpPr>
          <p:spPr>
            <a:xfrm>
              <a:off x="1659193" y="0"/>
              <a:ext cx="1423219" cy="1238864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732DC80-FA46-3840-A776-AE02408B1EF7}"/>
                </a:ext>
              </a:extLst>
            </p:cNvPr>
            <p:cNvSpPr/>
            <p:nvPr/>
          </p:nvSpPr>
          <p:spPr>
            <a:xfrm>
              <a:off x="3244645" y="7374"/>
              <a:ext cx="1423219" cy="1238864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9E553C9-10D3-1141-96DE-4D8BE37C567F}"/>
                </a:ext>
              </a:extLst>
            </p:cNvPr>
            <p:cNvSpPr/>
            <p:nvPr/>
          </p:nvSpPr>
          <p:spPr>
            <a:xfrm>
              <a:off x="4896464" y="0"/>
              <a:ext cx="1423035" cy="123825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9E89104-E81B-5044-81BA-513BA871C153}"/>
                </a:ext>
              </a:extLst>
            </p:cNvPr>
            <p:cNvSpPr/>
            <p:nvPr/>
          </p:nvSpPr>
          <p:spPr>
            <a:xfrm>
              <a:off x="6511413" y="14748"/>
              <a:ext cx="1423035" cy="123825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D0BDF5CC-CCEF-6345-91BB-F3E8BC01661D}"/>
                </a:ext>
              </a:extLst>
            </p:cNvPr>
            <p:cNvSpPr/>
            <p:nvPr/>
          </p:nvSpPr>
          <p:spPr>
            <a:xfrm>
              <a:off x="8163232" y="7374"/>
              <a:ext cx="1423035" cy="123825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C6E7F3C8-2AAF-974E-8A1E-4042E9FAE73C}"/>
              </a:ext>
            </a:extLst>
          </p:cNvPr>
          <p:cNvSpPr/>
          <p:nvPr/>
        </p:nvSpPr>
        <p:spPr>
          <a:xfrm>
            <a:off x="190239" y="3670147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All Lined Up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4FEF6C9-8CD7-2B44-99FD-619E428ECC38}"/>
              </a:ext>
            </a:extLst>
          </p:cNvPr>
          <p:cNvSpPr/>
          <p:nvPr/>
        </p:nvSpPr>
        <p:spPr>
          <a:xfrm>
            <a:off x="190238" y="4094978"/>
            <a:ext cx="8745487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 </a:t>
            </a:r>
            <a:r>
              <a:rPr lang="en-US" sz="1000" dirty="0">
                <a:solidFill>
                  <a:schemeClr val="tx1"/>
                </a:solidFill>
              </a:rPr>
              <a:t>Pull a problem card. Find the sum or difference. Place the sum or difference in one of the boxes so that they are in order from least to greatest. 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615EDF6-3745-A643-A633-101AEC246BEF}"/>
              </a:ext>
            </a:extLst>
          </p:cNvPr>
          <p:cNvGrpSpPr/>
          <p:nvPr/>
        </p:nvGrpSpPr>
        <p:grpSpPr>
          <a:xfrm>
            <a:off x="276075" y="4815645"/>
            <a:ext cx="8659650" cy="1269234"/>
            <a:chOff x="0" y="0"/>
            <a:chExt cx="9586267" cy="1252998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74E18F9-F707-124E-9974-90378E59BF7C}"/>
                </a:ext>
              </a:extLst>
            </p:cNvPr>
            <p:cNvSpPr/>
            <p:nvPr/>
          </p:nvSpPr>
          <p:spPr>
            <a:xfrm>
              <a:off x="0" y="0"/>
              <a:ext cx="1423219" cy="1238864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37D20E2-F533-B34C-ADCD-D6CC4082B674}"/>
                </a:ext>
              </a:extLst>
            </p:cNvPr>
            <p:cNvSpPr/>
            <p:nvPr/>
          </p:nvSpPr>
          <p:spPr>
            <a:xfrm>
              <a:off x="1659193" y="0"/>
              <a:ext cx="1423219" cy="1238864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5C6800A-181E-AB4F-95AA-51C1AB9AA319}"/>
                </a:ext>
              </a:extLst>
            </p:cNvPr>
            <p:cNvSpPr/>
            <p:nvPr/>
          </p:nvSpPr>
          <p:spPr>
            <a:xfrm>
              <a:off x="3244645" y="7374"/>
              <a:ext cx="1423219" cy="1238864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A74CB67-3134-7541-8FB5-00793D182427}"/>
                </a:ext>
              </a:extLst>
            </p:cNvPr>
            <p:cNvSpPr/>
            <p:nvPr/>
          </p:nvSpPr>
          <p:spPr>
            <a:xfrm>
              <a:off x="4896464" y="0"/>
              <a:ext cx="1423035" cy="123825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04736335-E975-6944-990C-26B80F008DC3}"/>
                </a:ext>
              </a:extLst>
            </p:cNvPr>
            <p:cNvSpPr/>
            <p:nvPr/>
          </p:nvSpPr>
          <p:spPr>
            <a:xfrm>
              <a:off x="6511413" y="14748"/>
              <a:ext cx="1423035" cy="123825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926AF6C-F0C9-F74F-86AB-01F048E465E9}"/>
                </a:ext>
              </a:extLst>
            </p:cNvPr>
            <p:cNvSpPr/>
            <p:nvPr/>
          </p:nvSpPr>
          <p:spPr>
            <a:xfrm>
              <a:off x="8163232" y="7374"/>
              <a:ext cx="1423035" cy="123825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75</Words>
  <Application>Microsoft Office PowerPoint</Application>
  <PresentationFormat>Letter Paper (8.5x11 in)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7</cp:revision>
  <dcterms:created xsi:type="dcterms:W3CDTF">2020-12-31T15:11:03Z</dcterms:created>
  <dcterms:modified xsi:type="dcterms:W3CDTF">2021-04-01T23:01:57Z</dcterms:modified>
</cp:coreProperties>
</file>