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3" r:id="rId6"/>
    <p:sldId id="264" r:id="rId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88" d="100"/>
          <a:sy n="88" d="100"/>
        </p:scale>
        <p:origin x="4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13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5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61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9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65046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39 + 78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14 + 77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93 + 22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64 + 67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44 + 88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83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23 + 86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 + 19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87 + 14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78 + 13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58625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368 + 317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508 + 277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422 + 328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135 + 447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359 + 717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869 + 114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655 + 209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525 + 426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319 + 422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833 + 128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94205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2,685 + 1,342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3,015 + 5,174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4,322 + 4,388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1,498 + 1,499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2,357 + 3,261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7,618 + 2,220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9,027 + 1,031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2,999 + 1,459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3,074 + 5,115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4,398 + 2,599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5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317219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20 –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59 –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21 –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60 –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100 – 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99 – 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31 –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39 –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79 – 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33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343748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427 – 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773 – 655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364 – 238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334 – 129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543 – 127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499 – 228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662 – 449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372 – 258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643 – 239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793 – 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11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230076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2,095 – 2,057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3,458 – 1,199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5,950 – 1,550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6,287 – 2,069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1,562 – 1,299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8,183 – 3,157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8,131 – 1,015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9,099 – 2,073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3,495 – 1,157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/>
                        <a:t>1,583 – 1,267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12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186</Words>
  <Application>Microsoft Macintosh PowerPoint</Application>
  <PresentationFormat>Letter Paper (8.5x11 in)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Rosalba McFadden</cp:lastModifiedBy>
  <cp:revision>7</cp:revision>
  <cp:lastPrinted>2020-12-31T15:31:08Z</cp:lastPrinted>
  <dcterms:created xsi:type="dcterms:W3CDTF">2020-12-31T15:11:03Z</dcterms:created>
  <dcterms:modified xsi:type="dcterms:W3CDTF">2021-01-02T19:56:01Z</dcterms:modified>
</cp:coreProperties>
</file>