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03" d="100"/>
          <a:sy n="103" d="100"/>
        </p:scale>
        <p:origin x="30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5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454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75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61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6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1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683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9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5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6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5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4A7B-065E-8D4A-878D-C05F1251803F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D400A-3E24-924B-A900-4EAF2FEC3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39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44341F5-354D-4C42-9BBF-B501E1FFB13A}"/>
              </a:ext>
            </a:extLst>
          </p:cNvPr>
          <p:cNvGrpSpPr/>
          <p:nvPr/>
        </p:nvGrpSpPr>
        <p:grpSpPr>
          <a:xfrm>
            <a:off x="0" y="-2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59FD55-CAE8-E64A-95E0-84804BF3F593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EAC1EB3-B0D2-FB40-BE84-21524EE84DD7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BEDA75E-ADF2-3248-A7B8-D42A9241381C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E45E564-D98D-EB46-BED7-EA7200FAF0BE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85653AA-987B-EA4A-9B93-8BEB7997DF00}"/>
              </a:ext>
            </a:extLst>
          </p:cNvPr>
          <p:cNvGrpSpPr/>
          <p:nvPr/>
        </p:nvGrpSpPr>
        <p:grpSpPr>
          <a:xfrm>
            <a:off x="1" y="2327562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88CB151-EA8F-DD48-9EB3-FC3FF27B964A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66DD10-03F7-E44D-B796-98FFBD2EB672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E472CA9-F12C-B249-9E46-9230C024279C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C3572F-B4ED-5245-B12F-EE306053CD6E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399A86C-107C-3349-B93B-6F58E5D960A6}"/>
              </a:ext>
            </a:extLst>
          </p:cNvPr>
          <p:cNvGrpSpPr/>
          <p:nvPr/>
        </p:nvGrpSpPr>
        <p:grpSpPr>
          <a:xfrm>
            <a:off x="1" y="4724399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D242482-29C5-1440-BBEA-29BDE5F1E3FB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25F91E6-8E6C-B743-A669-795699EF8879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9499341-0B32-5645-84CB-7B585045B788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9DFAB6D-9071-C043-9B43-67CA0B714DFD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44E0D0E-5EE8-BE4E-8B7F-CB8568279543}"/>
              </a:ext>
            </a:extLst>
          </p:cNvPr>
          <p:cNvGrpSpPr/>
          <p:nvPr/>
        </p:nvGrpSpPr>
        <p:grpSpPr>
          <a:xfrm>
            <a:off x="-2" y="7065815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750C1E2-766D-4248-9713-66EE16AB9DFF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ABEA6C9-312E-CA4A-86D0-D0A13C0B2CBA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E9C9F8A-58D3-AC49-A2BA-7C790D9ECAB9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2505D8C-A7A3-D843-B08D-59EDDA684A89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3512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44341F5-354D-4C42-9BBF-B501E1FFB13A}"/>
              </a:ext>
            </a:extLst>
          </p:cNvPr>
          <p:cNvGrpSpPr/>
          <p:nvPr/>
        </p:nvGrpSpPr>
        <p:grpSpPr>
          <a:xfrm>
            <a:off x="0" y="-2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59FD55-CAE8-E64A-95E0-84804BF3F593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EAC1EB3-B0D2-FB40-BE84-21524EE84DD7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BEDA75E-ADF2-3248-A7B8-D42A9241381C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E45E564-D98D-EB46-BED7-EA7200FAF0BE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85653AA-987B-EA4A-9B93-8BEB7997DF00}"/>
              </a:ext>
            </a:extLst>
          </p:cNvPr>
          <p:cNvGrpSpPr/>
          <p:nvPr/>
        </p:nvGrpSpPr>
        <p:grpSpPr>
          <a:xfrm>
            <a:off x="1" y="2327562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88CB151-EA8F-DD48-9EB3-FC3FF27B964A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66DD10-03F7-E44D-B796-98FFBD2EB672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E472CA9-F12C-B249-9E46-9230C024279C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C3572F-B4ED-5245-B12F-EE306053CD6E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399A86C-107C-3349-B93B-6F58E5D960A6}"/>
              </a:ext>
            </a:extLst>
          </p:cNvPr>
          <p:cNvGrpSpPr/>
          <p:nvPr/>
        </p:nvGrpSpPr>
        <p:grpSpPr>
          <a:xfrm>
            <a:off x="1" y="4724399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D242482-29C5-1440-BBEA-29BDE5F1E3FB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25F91E6-8E6C-B743-A669-795699EF8879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9499341-0B32-5645-84CB-7B585045B788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9DFAB6D-9071-C043-9B43-67CA0B714DFD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44E0D0E-5EE8-BE4E-8B7F-CB8568279543}"/>
              </a:ext>
            </a:extLst>
          </p:cNvPr>
          <p:cNvGrpSpPr/>
          <p:nvPr/>
        </p:nvGrpSpPr>
        <p:grpSpPr>
          <a:xfrm>
            <a:off x="-2" y="7065815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750C1E2-766D-4248-9713-66EE16AB9DFF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ABEA6C9-312E-CA4A-86D0-D0A13C0B2CBA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E9C9F8A-58D3-AC49-A2BA-7C790D9ECAB9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2505D8C-A7A3-D843-B08D-59EDDA684A89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3123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44341F5-354D-4C42-9BBF-B501E1FFB13A}"/>
              </a:ext>
            </a:extLst>
          </p:cNvPr>
          <p:cNvGrpSpPr/>
          <p:nvPr/>
        </p:nvGrpSpPr>
        <p:grpSpPr>
          <a:xfrm>
            <a:off x="0" y="-2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59FD55-CAE8-E64A-95E0-84804BF3F593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EAC1EB3-B0D2-FB40-BE84-21524EE84DD7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BEDA75E-ADF2-3248-A7B8-D42A9241381C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E45E564-D98D-EB46-BED7-EA7200FAF0BE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85653AA-987B-EA4A-9B93-8BEB7997DF00}"/>
              </a:ext>
            </a:extLst>
          </p:cNvPr>
          <p:cNvGrpSpPr/>
          <p:nvPr/>
        </p:nvGrpSpPr>
        <p:grpSpPr>
          <a:xfrm>
            <a:off x="1" y="2327562"/>
            <a:ext cx="6857999" cy="2092038"/>
            <a:chOff x="1" y="-2"/>
            <a:chExt cx="5977086" cy="1288475"/>
          </a:xfrm>
          <a:solidFill>
            <a:schemeClr val="bg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88CB151-EA8F-DD48-9EB3-FC3FF27B964A}"/>
                </a:ext>
              </a:extLst>
            </p:cNvPr>
            <p:cNvSpPr/>
            <p:nvPr/>
          </p:nvSpPr>
          <p:spPr>
            <a:xfrm>
              <a:off x="1" y="-1"/>
              <a:ext cx="1494271" cy="128847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66DD10-03F7-E44D-B796-98FFBD2EB672}"/>
                </a:ext>
              </a:extLst>
            </p:cNvPr>
            <p:cNvSpPr/>
            <p:nvPr/>
          </p:nvSpPr>
          <p:spPr>
            <a:xfrm>
              <a:off x="1494272" y="-1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E472CA9-F12C-B249-9E46-9230C024279C}"/>
                </a:ext>
              </a:extLst>
            </p:cNvPr>
            <p:cNvSpPr/>
            <p:nvPr/>
          </p:nvSpPr>
          <p:spPr>
            <a:xfrm>
              <a:off x="2988544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0C3572F-B4ED-5245-B12F-EE306053CD6E}"/>
                </a:ext>
              </a:extLst>
            </p:cNvPr>
            <p:cNvSpPr/>
            <p:nvPr/>
          </p:nvSpPr>
          <p:spPr>
            <a:xfrm>
              <a:off x="4482816" y="-2"/>
              <a:ext cx="1494271" cy="1288474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6D242482-29C5-1440-BBEA-29BDE5F1E3FB}"/>
              </a:ext>
            </a:extLst>
          </p:cNvPr>
          <p:cNvSpPr/>
          <p:nvPr/>
        </p:nvSpPr>
        <p:spPr>
          <a:xfrm>
            <a:off x="1" y="4724401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5F91E6-8E6C-B743-A669-795699EF8879}"/>
              </a:ext>
            </a:extLst>
          </p:cNvPr>
          <p:cNvSpPr/>
          <p:nvPr/>
        </p:nvSpPr>
        <p:spPr>
          <a:xfrm>
            <a:off x="1714500" y="4724401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499341-0B32-5645-84CB-7B585045B788}"/>
              </a:ext>
            </a:extLst>
          </p:cNvPr>
          <p:cNvSpPr/>
          <p:nvPr/>
        </p:nvSpPr>
        <p:spPr>
          <a:xfrm>
            <a:off x="3429000" y="4724399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0C1E2-766D-4248-9713-66EE16AB9DFF}"/>
              </a:ext>
            </a:extLst>
          </p:cNvPr>
          <p:cNvSpPr/>
          <p:nvPr/>
        </p:nvSpPr>
        <p:spPr>
          <a:xfrm>
            <a:off x="-2" y="7065817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ABEA6C9-312E-CA4A-86D0-D0A13C0B2CBA}"/>
              </a:ext>
            </a:extLst>
          </p:cNvPr>
          <p:cNvSpPr/>
          <p:nvPr/>
        </p:nvSpPr>
        <p:spPr>
          <a:xfrm>
            <a:off x="1714497" y="7065817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E9C9F8A-58D3-AC49-A2BA-7C790D9ECAB9}"/>
              </a:ext>
            </a:extLst>
          </p:cNvPr>
          <p:cNvSpPr/>
          <p:nvPr/>
        </p:nvSpPr>
        <p:spPr>
          <a:xfrm>
            <a:off x="3428997" y="7065815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912474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59FD55-CAE8-E64A-95E0-84804BF3F593}"/>
              </a:ext>
            </a:extLst>
          </p:cNvPr>
          <p:cNvSpPr/>
          <p:nvPr/>
        </p:nvSpPr>
        <p:spPr>
          <a:xfrm>
            <a:off x="0" y="0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AC1EB3-B0D2-FB40-BE84-21524EE84DD7}"/>
              </a:ext>
            </a:extLst>
          </p:cNvPr>
          <p:cNvSpPr/>
          <p:nvPr/>
        </p:nvSpPr>
        <p:spPr>
          <a:xfrm>
            <a:off x="1714499" y="0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DA75E-ADF2-3248-A7B8-D42A9241381C}"/>
              </a:ext>
            </a:extLst>
          </p:cNvPr>
          <p:cNvSpPr/>
          <p:nvPr/>
        </p:nvSpPr>
        <p:spPr>
          <a:xfrm>
            <a:off x="3428999" y="-2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8CB151-EA8F-DD48-9EB3-FC3FF27B964A}"/>
              </a:ext>
            </a:extLst>
          </p:cNvPr>
          <p:cNvSpPr/>
          <p:nvPr/>
        </p:nvSpPr>
        <p:spPr>
          <a:xfrm>
            <a:off x="1" y="2327564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66DD10-03F7-E44D-B796-98FFBD2EB672}"/>
              </a:ext>
            </a:extLst>
          </p:cNvPr>
          <p:cNvSpPr/>
          <p:nvPr/>
        </p:nvSpPr>
        <p:spPr>
          <a:xfrm>
            <a:off x="1714500" y="2327564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E472CA9-F12C-B249-9E46-9230C024279C}"/>
              </a:ext>
            </a:extLst>
          </p:cNvPr>
          <p:cNvSpPr/>
          <p:nvPr/>
        </p:nvSpPr>
        <p:spPr>
          <a:xfrm>
            <a:off x="3429000" y="2327562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242482-29C5-1440-BBEA-29BDE5F1E3FB}"/>
              </a:ext>
            </a:extLst>
          </p:cNvPr>
          <p:cNvSpPr/>
          <p:nvPr/>
        </p:nvSpPr>
        <p:spPr>
          <a:xfrm>
            <a:off x="1" y="4724401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5F91E6-8E6C-B743-A669-795699EF8879}"/>
              </a:ext>
            </a:extLst>
          </p:cNvPr>
          <p:cNvSpPr/>
          <p:nvPr/>
        </p:nvSpPr>
        <p:spPr>
          <a:xfrm>
            <a:off x="1714500" y="4724401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499341-0B32-5645-84CB-7B585045B788}"/>
              </a:ext>
            </a:extLst>
          </p:cNvPr>
          <p:cNvSpPr/>
          <p:nvPr/>
        </p:nvSpPr>
        <p:spPr>
          <a:xfrm>
            <a:off x="3429000" y="4724399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0C1E2-766D-4248-9713-66EE16AB9DFF}"/>
              </a:ext>
            </a:extLst>
          </p:cNvPr>
          <p:cNvSpPr/>
          <p:nvPr/>
        </p:nvSpPr>
        <p:spPr>
          <a:xfrm>
            <a:off x="-2" y="7065817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ABEA6C9-312E-CA4A-86D0-D0A13C0B2CBA}"/>
              </a:ext>
            </a:extLst>
          </p:cNvPr>
          <p:cNvSpPr/>
          <p:nvPr/>
        </p:nvSpPr>
        <p:spPr>
          <a:xfrm>
            <a:off x="1714497" y="7065817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E9C9F8A-58D3-AC49-A2BA-7C790D9ECAB9}"/>
              </a:ext>
            </a:extLst>
          </p:cNvPr>
          <p:cNvSpPr/>
          <p:nvPr/>
        </p:nvSpPr>
        <p:spPr>
          <a:xfrm>
            <a:off x="3428997" y="7065815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019325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59FD55-CAE8-E64A-95E0-84804BF3F593}"/>
              </a:ext>
            </a:extLst>
          </p:cNvPr>
          <p:cNvSpPr/>
          <p:nvPr/>
        </p:nvSpPr>
        <p:spPr>
          <a:xfrm>
            <a:off x="0" y="0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AC1EB3-B0D2-FB40-BE84-21524EE84DD7}"/>
              </a:ext>
            </a:extLst>
          </p:cNvPr>
          <p:cNvSpPr/>
          <p:nvPr/>
        </p:nvSpPr>
        <p:spPr>
          <a:xfrm>
            <a:off x="1714499" y="0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DA75E-ADF2-3248-A7B8-D42A9241381C}"/>
              </a:ext>
            </a:extLst>
          </p:cNvPr>
          <p:cNvSpPr/>
          <p:nvPr/>
        </p:nvSpPr>
        <p:spPr>
          <a:xfrm>
            <a:off x="3428999" y="-2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8CB151-EA8F-DD48-9EB3-FC3FF27B964A}"/>
              </a:ext>
            </a:extLst>
          </p:cNvPr>
          <p:cNvSpPr/>
          <p:nvPr/>
        </p:nvSpPr>
        <p:spPr>
          <a:xfrm>
            <a:off x="1" y="2327564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66DD10-03F7-E44D-B796-98FFBD2EB672}"/>
              </a:ext>
            </a:extLst>
          </p:cNvPr>
          <p:cNvSpPr/>
          <p:nvPr/>
        </p:nvSpPr>
        <p:spPr>
          <a:xfrm>
            <a:off x="1714500" y="2327564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E472CA9-F12C-B249-9E46-9230C024279C}"/>
              </a:ext>
            </a:extLst>
          </p:cNvPr>
          <p:cNvSpPr/>
          <p:nvPr/>
        </p:nvSpPr>
        <p:spPr>
          <a:xfrm>
            <a:off x="3429000" y="2327562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242482-29C5-1440-BBEA-29BDE5F1E3FB}"/>
              </a:ext>
            </a:extLst>
          </p:cNvPr>
          <p:cNvSpPr/>
          <p:nvPr/>
        </p:nvSpPr>
        <p:spPr>
          <a:xfrm>
            <a:off x="1" y="4724401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5F91E6-8E6C-B743-A669-795699EF8879}"/>
              </a:ext>
            </a:extLst>
          </p:cNvPr>
          <p:cNvSpPr/>
          <p:nvPr/>
        </p:nvSpPr>
        <p:spPr>
          <a:xfrm>
            <a:off x="1714500" y="4724401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499341-0B32-5645-84CB-7B585045B788}"/>
              </a:ext>
            </a:extLst>
          </p:cNvPr>
          <p:cNvSpPr/>
          <p:nvPr/>
        </p:nvSpPr>
        <p:spPr>
          <a:xfrm>
            <a:off x="3429000" y="4724399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0C1E2-766D-4248-9713-66EE16AB9DFF}"/>
              </a:ext>
            </a:extLst>
          </p:cNvPr>
          <p:cNvSpPr/>
          <p:nvPr/>
        </p:nvSpPr>
        <p:spPr>
          <a:xfrm>
            <a:off x="-2" y="7065817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ABEA6C9-312E-CA4A-86D0-D0A13C0B2CBA}"/>
              </a:ext>
            </a:extLst>
          </p:cNvPr>
          <p:cNvSpPr/>
          <p:nvPr/>
        </p:nvSpPr>
        <p:spPr>
          <a:xfrm>
            <a:off x="1714497" y="7065817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E9C9F8A-58D3-AC49-A2BA-7C790D9ECAB9}"/>
              </a:ext>
            </a:extLst>
          </p:cNvPr>
          <p:cNvSpPr/>
          <p:nvPr/>
        </p:nvSpPr>
        <p:spPr>
          <a:xfrm>
            <a:off x="3428997" y="7065815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68520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59FD55-CAE8-E64A-95E0-84804BF3F593}"/>
              </a:ext>
            </a:extLst>
          </p:cNvPr>
          <p:cNvSpPr/>
          <p:nvPr/>
        </p:nvSpPr>
        <p:spPr>
          <a:xfrm>
            <a:off x="0" y="0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AC1EB3-B0D2-FB40-BE84-21524EE84DD7}"/>
              </a:ext>
            </a:extLst>
          </p:cNvPr>
          <p:cNvSpPr/>
          <p:nvPr/>
        </p:nvSpPr>
        <p:spPr>
          <a:xfrm>
            <a:off x="1714499" y="0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8CB151-EA8F-DD48-9EB3-FC3FF27B964A}"/>
              </a:ext>
            </a:extLst>
          </p:cNvPr>
          <p:cNvSpPr/>
          <p:nvPr/>
        </p:nvSpPr>
        <p:spPr>
          <a:xfrm>
            <a:off x="1" y="2327564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66DD10-03F7-E44D-B796-98FFBD2EB672}"/>
              </a:ext>
            </a:extLst>
          </p:cNvPr>
          <p:cNvSpPr/>
          <p:nvPr/>
        </p:nvSpPr>
        <p:spPr>
          <a:xfrm>
            <a:off x="1714500" y="2327564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242482-29C5-1440-BBEA-29BDE5F1E3FB}"/>
              </a:ext>
            </a:extLst>
          </p:cNvPr>
          <p:cNvSpPr/>
          <p:nvPr/>
        </p:nvSpPr>
        <p:spPr>
          <a:xfrm>
            <a:off x="1" y="4724401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5F91E6-8E6C-B743-A669-795699EF8879}"/>
              </a:ext>
            </a:extLst>
          </p:cNvPr>
          <p:cNvSpPr/>
          <p:nvPr/>
        </p:nvSpPr>
        <p:spPr>
          <a:xfrm>
            <a:off x="1714500" y="4724401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0C1E2-766D-4248-9713-66EE16AB9DFF}"/>
              </a:ext>
            </a:extLst>
          </p:cNvPr>
          <p:cNvSpPr/>
          <p:nvPr/>
        </p:nvSpPr>
        <p:spPr>
          <a:xfrm>
            <a:off x="-2" y="7065817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ABEA6C9-312E-CA4A-86D0-D0A13C0B2CBA}"/>
              </a:ext>
            </a:extLst>
          </p:cNvPr>
          <p:cNvSpPr/>
          <p:nvPr/>
        </p:nvSpPr>
        <p:spPr>
          <a:xfrm>
            <a:off x="1714497" y="7065817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512199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59FD55-CAE8-E64A-95E0-84804BF3F593}"/>
              </a:ext>
            </a:extLst>
          </p:cNvPr>
          <p:cNvSpPr/>
          <p:nvPr/>
        </p:nvSpPr>
        <p:spPr>
          <a:xfrm>
            <a:off x="0" y="0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AC1EB3-B0D2-FB40-BE84-21524EE84DD7}"/>
              </a:ext>
            </a:extLst>
          </p:cNvPr>
          <p:cNvSpPr/>
          <p:nvPr/>
        </p:nvSpPr>
        <p:spPr>
          <a:xfrm>
            <a:off x="1714499" y="0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8CB151-EA8F-DD48-9EB3-FC3FF27B964A}"/>
              </a:ext>
            </a:extLst>
          </p:cNvPr>
          <p:cNvSpPr/>
          <p:nvPr/>
        </p:nvSpPr>
        <p:spPr>
          <a:xfrm>
            <a:off x="1" y="2327564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66DD10-03F7-E44D-B796-98FFBD2EB672}"/>
              </a:ext>
            </a:extLst>
          </p:cNvPr>
          <p:cNvSpPr/>
          <p:nvPr/>
        </p:nvSpPr>
        <p:spPr>
          <a:xfrm>
            <a:off x="1714500" y="2327564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D242482-29C5-1440-BBEA-29BDE5F1E3FB}"/>
              </a:ext>
            </a:extLst>
          </p:cNvPr>
          <p:cNvSpPr/>
          <p:nvPr/>
        </p:nvSpPr>
        <p:spPr>
          <a:xfrm>
            <a:off x="1" y="4724401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5F91E6-8E6C-B743-A669-795699EF8879}"/>
              </a:ext>
            </a:extLst>
          </p:cNvPr>
          <p:cNvSpPr/>
          <p:nvPr/>
        </p:nvSpPr>
        <p:spPr>
          <a:xfrm>
            <a:off x="1714500" y="4724401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0C1E2-766D-4248-9713-66EE16AB9DFF}"/>
              </a:ext>
            </a:extLst>
          </p:cNvPr>
          <p:cNvSpPr/>
          <p:nvPr/>
        </p:nvSpPr>
        <p:spPr>
          <a:xfrm>
            <a:off x="-2" y="7065817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ABEA6C9-312E-CA4A-86D0-D0A13C0B2CBA}"/>
              </a:ext>
            </a:extLst>
          </p:cNvPr>
          <p:cNvSpPr/>
          <p:nvPr/>
        </p:nvSpPr>
        <p:spPr>
          <a:xfrm>
            <a:off x="1714497" y="7065817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927201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59FD55-CAE8-E64A-95E0-84804BF3F593}"/>
              </a:ext>
            </a:extLst>
          </p:cNvPr>
          <p:cNvSpPr/>
          <p:nvPr/>
        </p:nvSpPr>
        <p:spPr>
          <a:xfrm>
            <a:off x="0" y="0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AC1EB3-B0D2-FB40-BE84-21524EE84DD7}"/>
              </a:ext>
            </a:extLst>
          </p:cNvPr>
          <p:cNvSpPr/>
          <p:nvPr/>
        </p:nvSpPr>
        <p:spPr>
          <a:xfrm>
            <a:off x="1714499" y="0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8CB151-EA8F-DD48-9EB3-FC3FF27B964A}"/>
              </a:ext>
            </a:extLst>
          </p:cNvPr>
          <p:cNvSpPr/>
          <p:nvPr/>
        </p:nvSpPr>
        <p:spPr>
          <a:xfrm>
            <a:off x="1" y="2327564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566DD10-03F7-E44D-B796-98FFBD2EB672}"/>
              </a:ext>
            </a:extLst>
          </p:cNvPr>
          <p:cNvSpPr/>
          <p:nvPr/>
        </p:nvSpPr>
        <p:spPr>
          <a:xfrm>
            <a:off x="1714500" y="2327564"/>
            <a:ext cx="1714499" cy="209203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D4E02D9-C6E1-3B40-9A20-95E8C6075BA4}"/>
              </a:ext>
            </a:extLst>
          </p:cNvPr>
          <p:cNvGrpSpPr/>
          <p:nvPr/>
        </p:nvGrpSpPr>
        <p:grpSpPr>
          <a:xfrm>
            <a:off x="1" y="4724401"/>
            <a:ext cx="3428998" cy="2092036"/>
            <a:chOff x="1" y="4724401"/>
            <a:chExt cx="3428998" cy="2092036"/>
          </a:xfrm>
          <a:solidFill>
            <a:schemeClr val="bg1">
              <a:lumMod val="75000"/>
            </a:schemeClr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D242482-29C5-1440-BBEA-29BDE5F1E3FB}"/>
                </a:ext>
              </a:extLst>
            </p:cNvPr>
            <p:cNvSpPr/>
            <p:nvPr/>
          </p:nvSpPr>
          <p:spPr>
            <a:xfrm>
              <a:off x="1" y="4724401"/>
              <a:ext cx="1714499" cy="20920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25F91E6-8E6C-B743-A669-795699EF8879}"/>
                </a:ext>
              </a:extLst>
            </p:cNvPr>
            <p:cNvSpPr/>
            <p:nvPr/>
          </p:nvSpPr>
          <p:spPr>
            <a:xfrm>
              <a:off x="1714500" y="4724401"/>
              <a:ext cx="1714499" cy="20920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4</a:t>
              </a: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3750C1E2-766D-4248-9713-66EE16AB9DFF}"/>
              </a:ext>
            </a:extLst>
          </p:cNvPr>
          <p:cNvSpPr/>
          <p:nvPr/>
        </p:nvSpPr>
        <p:spPr>
          <a:xfrm>
            <a:off x="-2" y="7065817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ABEA6C9-312E-CA4A-86D0-D0A13C0B2CBA}"/>
              </a:ext>
            </a:extLst>
          </p:cNvPr>
          <p:cNvSpPr/>
          <p:nvPr/>
        </p:nvSpPr>
        <p:spPr>
          <a:xfrm>
            <a:off x="1714497" y="7065817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8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739185E-210E-2C4F-930F-D6A4D7A18C39}"/>
              </a:ext>
            </a:extLst>
          </p:cNvPr>
          <p:cNvGrpSpPr/>
          <p:nvPr/>
        </p:nvGrpSpPr>
        <p:grpSpPr>
          <a:xfrm>
            <a:off x="3429002" y="4724401"/>
            <a:ext cx="3428998" cy="2092036"/>
            <a:chOff x="1" y="4724401"/>
            <a:chExt cx="3428998" cy="2092036"/>
          </a:xfrm>
          <a:solidFill>
            <a:schemeClr val="bg1">
              <a:lumMod val="75000"/>
            </a:schemeClr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59CC89-9F86-3A48-9412-D97C416A347E}"/>
                </a:ext>
              </a:extLst>
            </p:cNvPr>
            <p:cNvSpPr/>
            <p:nvPr/>
          </p:nvSpPr>
          <p:spPr>
            <a:xfrm>
              <a:off x="1" y="4724401"/>
              <a:ext cx="1714499" cy="20920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138E2B6-221E-BA41-8150-D272EC4F68F5}"/>
                </a:ext>
              </a:extLst>
            </p:cNvPr>
            <p:cNvSpPr/>
            <p:nvPr/>
          </p:nvSpPr>
          <p:spPr>
            <a:xfrm>
              <a:off x="1714500" y="4724401"/>
              <a:ext cx="1714499" cy="20920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6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DE9D867-EBE5-0345-A6D8-5ABC09438650}"/>
              </a:ext>
            </a:extLst>
          </p:cNvPr>
          <p:cNvGrpSpPr/>
          <p:nvPr/>
        </p:nvGrpSpPr>
        <p:grpSpPr>
          <a:xfrm>
            <a:off x="3442857" y="7065817"/>
            <a:ext cx="3428998" cy="2092036"/>
            <a:chOff x="1" y="4724401"/>
            <a:chExt cx="3428998" cy="2092036"/>
          </a:xfrm>
          <a:solidFill>
            <a:schemeClr val="bg1">
              <a:lumMod val="75000"/>
            </a:schemeClr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5888AAD-D90B-B347-9C33-BAD6FEA66305}"/>
                </a:ext>
              </a:extLst>
            </p:cNvPr>
            <p:cNvSpPr/>
            <p:nvPr/>
          </p:nvSpPr>
          <p:spPr>
            <a:xfrm>
              <a:off x="1" y="4724401"/>
              <a:ext cx="1714499" cy="20920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A61FA4-1702-CA4D-ABF0-2A712D113A47}"/>
                </a:ext>
              </a:extLst>
            </p:cNvPr>
            <p:cNvSpPr/>
            <p:nvPr/>
          </p:nvSpPr>
          <p:spPr>
            <a:xfrm>
              <a:off x="1714500" y="4724401"/>
              <a:ext cx="1714499" cy="2092036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0" dirty="0">
                  <a:solidFill>
                    <a:schemeClr val="tx1"/>
                  </a:solidFill>
                </a:rPr>
                <a:t>0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A9F4D7BF-AD2D-9B4E-8982-32B1D2A1CD66}"/>
              </a:ext>
            </a:extLst>
          </p:cNvPr>
          <p:cNvSpPr/>
          <p:nvPr/>
        </p:nvSpPr>
        <p:spPr>
          <a:xfrm>
            <a:off x="3442857" y="2327563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AFA4A65-66FE-9A45-8110-EC0ED81C8206}"/>
              </a:ext>
            </a:extLst>
          </p:cNvPr>
          <p:cNvSpPr/>
          <p:nvPr/>
        </p:nvSpPr>
        <p:spPr>
          <a:xfrm>
            <a:off x="5157356" y="2327563"/>
            <a:ext cx="1714499" cy="209203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0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15368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100</Words>
  <Application>Microsoft Macintosh PowerPoint</Application>
  <PresentationFormat>Letter Paper (8.5x11 in)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1</cp:revision>
  <dcterms:created xsi:type="dcterms:W3CDTF">2020-10-23T15:37:13Z</dcterms:created>
  <dcterms:modified xsi:type="dcterms:W3CDTF">2021-01-01T16:53:15Z</dcterms:modified>
</cp:coreProperties>
</file>