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25"/>
    <p:restoredTop sz="91701"/>
  </p:normalViewPr>
  <p:slideViewPr>
    <p:cSldViewPr snapToGrid="0" snapToObjects="1">
      <p:cViewPr varScale="1">
        <p:scale>
          <a:sx n="51" d="100"/>
          <a:sy n="51" d="100"/>
        </p:scale>
        <p:origin x="64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840AC62B-03B8-4EC7-BE53-CFA60BE854E4}"/>
    <pc:docChg chg="modSld">
      <pc:chgData name="Tori Mirsadjadi" userId="829506b3-188b-40ef-b775-a5ec767efb4e" providerId="ADAL" clId="{840AC62B-03B8-4EC7-BE53-CFA60BE854E4}" dt="2021-07-07T17:39:09.186" v="9" actId="20577"/>
      <pc:docMkLst>
        <pc:docMk/>
      </pc:docMkLst>
      <pc:sldChg chg="modSp mod">
        <pc:chgData name="Tori Mirsadjadi" userId="829506b3-188b-40ef-b775-a5ec767efb4e" providerId="ADAL" clId="{840AC62B-03B8-4EC7-BE53-CFA60BE854E4}" dt="2021-07-07T17:35:44.974" v="3" actId="20577"/>
        <pc:sldMkLst>
          <pc:docMk/>
          <pc:sldMk cId="3697249080" sldId="256"/>
        </pc:sldMkLst>
        <pc:graphicFrameChg chg="modGraphic">
          <ac:chgData name="Tori Mirsadjadi" userId="829506b3-188b-40ef-b775-a5ec767efb4e" providerId="ADAL" clId="{840AC62B-03B8-4EC7-BE53-CFA60BE854E4}" dt="2021-07-07T17:35:44.974" v="3" actId="20577"/>
          <ac:graphicFrameMkLst>
            <pc:docMk/>
            <pc:sldMk cId="3697249080" sldId="256"/>
            <ac:graphicFrameMk id="2" creationId="{43D76E2C-0100-5948-9F05-3CE1E8D8CF8D}"/>
          </ac:graphicFrameMkLst>
        </pc:graphicFrameChg>
      </pc:sldChg>
      <pc:sldChg chg="modSp mod">
        <pc:chgData name="Tori Mirsadjadi" userId="829506b3-188b-40ef-b775-a5ec767efb4e" providerId="ADAL" clId="{840AC62B-03B8-4EC7-BE53-CFA60BE854E4}" dt="2021-07-07T17:39:09.186" v="9" actId="20577"/>
        <pc:sldMkLst>
          <pc:docMk/>
          <pc:sldMk cId="556607890" sldId="257"/>
        </pc:sldMkLst>
        <pc:graphicFrameChg chg="modGraphic">
          <ac:chgData name="Tori Mirsadjadi" userId="829506b3-188b-40ef-b775-a5ec767efb4e" providerId="ADAL" clId="{840AC62B-03B8-4EC7-BE53-CFA60BE854E4}" dt="2021-07-07T17:39:09.186" v="9" actId="20577"/>
          <ac:graphicFrameMkLst>
            <pc:docMk/>
            <pc:sldMk cId="556607890" sldId="257"/>
            <ac:graphicFrameMk id="2" creationId="{43D76E2C-0100-5948-9F05-3CE1E8D8CF8D}"/>
          </ac:graphicFrameMkLst>
        </pc:graphicFrameChg>
      </pc:sldChg>
      <pc:sldChg chg="modSp mod">
        <pc:chgData name="Tori Mirsadjadi" userId="829506b3-188b-40ef-b775-a5ec767efb4e" providerId="ADAL" clId="{840AC62B-03B8-4EC7-BE53-CFA60BE854E4}" dt="2021-07-07T17:38:15.451" v="7" actId="20577"/>
        <pc:sldMkLst>
          <pc:docMk/>
          <pc:sldMk cId="272247329" sldId="260"/>
        </pc:sldMkLst>
        <pc:graphicFrameChg chg="modGraphic">
          <ac:chgData name="Tori Mirsadjadi" userId="829506b3-188b-40ef-b775-a5ec767efb4e" providerId="ADAL" clId="{840AC62B-03B8-4EC7-BE53-CFA60BE854E4}" dt="2021-07-07T17:38:15.451" v="7" actId="20577"/>
          <ac:graphicFrameMkLst>
            <pc:docMk/>
            <pc:sldMk cId="272247329" sldId="260"/>
            <ac:graphicFrameMk id="2" creationId="{43D76E2C-0100-5948-9F05-3CE1E8D8CF8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410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196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505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753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095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273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295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65391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39 + 78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40 + 80, then remove 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40 + 80 = 120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120 – 3 = 117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86 + 18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90 + 20, then remove 6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90 + 20 = 110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110 – 6 = 104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368 + 317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368 + 320, then remove 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368 + 320 = 668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668 – 3 = 685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369 + 717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370 + 720, then remove 4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370 + 720 = 1,090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1,090 – 4 = 1,086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3,015 + 5,174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3,015 + 5,175, then remove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3,015 + 5,175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8,190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8,190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– 1 = 8,189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70482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56 + 98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56 + 100, then remove 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56 + 100 = 156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156 – 2 = 154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 + 17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24 + 20, then remove 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24 + 20 = 44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44 – 3 = 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 + 47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60 + 47, then add 2 back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60 + 47 = 107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107 + 2 = 109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46 + 49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46 + 50, then remove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46 + 50 = 96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96 – 1 = 95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18 + 33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20 + 33, then remove 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 + 33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53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53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– 2 = 51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106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24077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36 + 38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40 + 40, then remove 6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40 + 40 = 80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80 – 6 = 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237 + 229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237 + 230, then remove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237 + 230 = 467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467 – 1 = 466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571 + 327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570 + 330, then remove 3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570 + 330 = 900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900 + 2 = 898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242 + 138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240 + 140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338 + 226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340 + 226, then remove 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340 + 226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566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566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– 2 = 564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259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47220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2,999 + 1,459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3,000 + 1,459, then remove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3,000 + 1,459 = 4,459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4,459 – 1 = 4,458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1,148 + 1,152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1,150 + 1,150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2,219 + 2,125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2,220 + 2,125, then remove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2,220 + 2,125 = 4,345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4,345 – 1 = 4,344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3,314 + 3,319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3,315 + 3,320, then remove 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3,315 + 3,320 = 6,635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6,635 – 2 = 6,633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4,536 + 4,217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4,536 + 4,220, then remove 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4,536 + 4,220 = 8,756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8,756 – 3 = 8,753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47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91308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20 –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20 – 15, then add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20 – 15 = 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5 </a:t>
                      </a:r>
                      <a:r>
                        <a:rPr lang="en-US" sz="2800" dirty="0"/>
                        <a:t>+ 1 =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–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40 – 20, then add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40 – 20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20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+ 1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 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427 – 319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 can think 427 – 320, then add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427 – 320 = 107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107 + 1 = 108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543 – 127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543 – 130, then add 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543 – 130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413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413 + 3 = 416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3,458 – 1,199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</a:t>
                      </a:r>
                      <a:r>
                        <a:rPr lang="en-US" sz="2800" dirty="0"/>
                        <a:t>3,458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– 1,200, then add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3,458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 1,200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2,258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2,258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+ 1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 2,259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607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87465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45 –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45 – 20, then add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45 – 20 = 25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25 + 1 = 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95 – 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95 – 50, then add 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95 – 50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45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+ 3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 –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 can think 52 – 20, then add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52 – 20 = 32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32 + 1 = 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–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give 1 to each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45 – 10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57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</a:t>
                      </a:r>
                      <a:r>
                        <a:rPr lang="en-US" sz="2800" dirty="0"/>
                        <a:t>57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– 30, then add 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57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 30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27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27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+ 2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 29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19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4868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74 –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74 – 50, then add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74 – 50 = 24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24 + 1 = 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81 –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take 1 from each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80 – 43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 –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 can think give 2 from each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79 – 50 = 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354 – 219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 can think </a:t>
                      </a:r>
                      <a:r>
                        <a:rPr lang="en-US" sz="2800" dirty="0"/>
                        <a:t>354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– 220, then add 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354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– 220 = 134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134 + 1 = 135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568 – 347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</a:t>
                      </a:r>
                      <a:r>
                        <a:rPr lang="en-US" sz="2800" dirty="0"/>
                        <a:t>568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– 350, then add 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568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 350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218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218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+ 3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 221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787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18571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1,472 – 1,326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1,472 – 1,330, then add 4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1,472 – 1,330 = 142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142 + 4 = 146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2,983 – 2,718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2,983 – 2,720, then add 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2,983 – 2,720 = 263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263 + 2 = 265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3,392 – 3,347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 can think take 2 from each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3,390 – 3,345 =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4,477 – 4,448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You can think 4,480 – 4,450, then remove 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4,480 – 4,450 = 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30 –  3 = 27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2,095 – 2,057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You can think </a:t>
                      </a:r>
                      <a:r>
                        <a:rPr lang="en-US" sz="2800" dirty="0"/>
                        <a:t>2,095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– 2,065, then </a:t>
                      </a:r>
                      <a:r>
                        <a:rPr kumimoji="0" lang="en-US" sz="2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add 3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2,095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 2,065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= 35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35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+ 3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 38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960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871</Words>
  <Application>Microsoft Office PowerPoint</Application>
  <PresentationFormat>Letter Paper (8.5x11 in)</PresentationFormat>
  <Paragraphs>161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16</cp:revision>
  <cp:lastPrinted>2020-12-31T15:31:08Z</cp:lastPrinted>
  <dcterms:created xsi:type="dcterms:W3CDTF">2020-12-31T15:11:03Z</dcterms:created>
  <dcterms:modified xsi:type="dcterms:W3CDTF">2021-07-07T17:39:41Z</dcterms:modified>
</cp:coreProperties>
</file>