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96"/>
    <p:restoredTop sz="91726"/>
  </p:normalViewPr>
  <p:slideViewPr>
    <p:cSldViewPr snapToGrid="0" snapToObjects="1">
      <p:cViewPr varScale="1">
        <p:scale>
          <a:sx n="123" d="100"/>
          <a:sy n="123" d="100"/>
        </p:scale>
        <p:origin x="1305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Target 0 or Bust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35467" y="477707"/>
            <a:ext cx="8676594" cy="507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Deal yourself six digit cards. Create a subtraction problem with the smallest difference. Rethink the subtraction problem as a Think Addition equation. Find the difference. Subtract the difference from your point balance.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63FDE34-993C-FC48-B6F1-AC06C8A7A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911936"/>
              </p:ext>
            </p:extLst>
          </p:nvPr>
        </p:nvGraphicFramePr>
        <p:xfrm>
          <a:off x="246606" y="1095463"/>
          <a:ext cx="8440193" cy="5161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5191">
                  <a:extLst>
                    <a:ext uri="{9D8B030D-6E8A-4147-A177-3AD203B41FA5}">
                      <a16:colId xmlns:a16="http://schemas.microsoft.com/office/drawing/2014/main" val="2539604896"/>
                    </a:ext>
                  </a:extLst>
                </a:gridCol>
                <a:gridCol w="1114435">
                  <a:extLst>
                    <a:ext uri="{9D8B030D-6E8A-4147-A177-3AD203B41FA5}">
                      <a16:colId xmlns:a16="http://schemas.microsoft.com/office/drawing/2014/main" val="2908162458"/>
                    </a:ext>
                  </a:extLst>
                </a:gridCol>
                <a:gridCol w="1795914">
                  <a:extLst>
                    <a:ext uri="{9D8B030D-6E8A-4147-A177-3AD203B41FA5}">
                      <a16:colId xmlns:a16="http://schemas.microsoft.com/office/drawing/2014/main" val="3829757525"/>
                    </a:ext>
                  </a:extLst>
                </a:gridCol>
                <a:gridCol w="2200449">
                  <a:extLst>
                    <a:ext uri="{9D8B030D-6E8A-4147-A177-3AD203B41FA5}">
                      <a16:colId xmlns:a16="http://schemas.microsoft.com/office/drawing/2014/main" val="3327349807"/>
                    </a:ext>
                  </a:extLst>
                </a:gridCol>
                <a:gridCol w="1407102">
                  <a:extLst>
                    <a:ext uri="{9D8B030D-6E8A-4147-A177-3AD203B41FA5}">
                      <a16:colId xmlns:a16="http://schemas.microsoft.com/office/drawing/2014/main" val="3124305060"/>
                    </a:ext>
                  </a:extLst>
                </a:gridCol>
                <a:gridCol w="1407102">
                  <a:extLst>
                    <a:ext uri="{9D8B030D-6E8A-4147-A177-3AD203B41FA5}">
                      <a16:colId xmlns:a16="http://schemas.microsoft.com/office/drawing/2014/main" val="1769063176"/>
                    </a:ext>
                  </a:extLst>
                </a:gridCol>
              </a:tblGrid>
              <a:tr h="3970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Round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Digits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Subtraction Problem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Think Addition Equation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Difference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Point Balance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Start With </a:t>
                      </a:r>
                      <a:r>
                        <a:rPr lang="en-US" sz="1100" dirty="0">
                          <a:effectLst/>
                        </a:rPr>
                        <a:t>1,000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814881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041536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018262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454352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381815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995053"/>
                  </a:ext>
                </a:extLst>
              </a:tr>
              <a:tr h="7940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23" marR="61023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092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111</Words>
  <Application>Microsoft Office PowerPoint</Application>
  <PresentationFormat>Letter Paper (8.5x11 in)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7</cp:revision>
  <dcterms:created xsi:type="dcterms:W3CDTF">2020-12-31T15:11:03Z</dcterms:created>
  <dcterms:modified xsi:type="dcterms:W3CDTF">2021-04-01T22:53:40Z</dcterms:modified>
</cp:coreProperties>
</file>