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Short Stack" panose="020B0604020202020204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CAC0F7-2195-4490-B533-6E929B62FB89}">
  <a:tblStyle styleId="{21CAC0F7-2195-4490-B533-6E929B62FB8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45"/>
  </p:normalViewPr>
  <p:slideViewPr>
    <p:cSldViewPr snapToGrid="0" snapToObjects="1">
      <p:cViewPr varScale="1">
        <p:scale>
          <a:sx n="128" d="100"/>
          <a:sy n="128" d="100"/>
        </p:scale>
        <p:origin x="576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 for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endParaRPr dirty="0"/>
          </a:p>
        </p:txBody>
      </p:sp>
      <p:sp>
        <p:nvSpPr>
          <p:cNvPr id="90" name="Google Shape;90;p13"/>
          <p:cNvSpPr/>
          <p:nvPr/>
        </p:nvSpPr>
        <p:spPr>
          <a:xfrm>
            <a:off x="135466" y="496496"/>
            <a:ext cx="8873065" cy="50732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Record a subtraction problem. Complete the chart to show the different ways you can think about subtracting it using Compensation.</a:t>
            </a:r>
            <a:endParaRPr/>
          </a:p>
        </p:txBody>
      </p:sp>
      <p:graphicFrame>
        <p:nvGraphicFramePr>
          <p:cNvPr id="91" name="Google Shape;91;p13"/>
          <p:cNvGraphicFramePr/>
          <p:nvPr>
            <p:extLst>
              <p:ext uri="{D42A27DB-BD31-4B8C-83A1-F6EECF244321}">
                <p14:modId xmlns:p14="http://schemas.microsoft.com/office/powerpoint/2010/main" val="2905858111"/>
              </p:ext>
            </p:extLst>
          </p:nvPr>
        </p:nvGraphicFramePr>
        <p:xfrm>
          <a:off x="223460" y="1003821"/>
          <a:ext cx="8450800" cy="4994040"/>
        </p:xfrm>
        <a:graphic>
          <a:graphicData uri="http://schemas.openxmlformats.org/drawingml/2006/table">
            <a:tbl>
              <a:tblPr firstRow="1" firstCol="1" bandRow="1">
                <a:noFill/>
                <a:tableStyleId>{21CAC0F7-2195-4490-B533-6E929B62FB89}</a:tableStyleId>
              </a:tblPr>
              <a:tblGrid>
                <a:gridCol w="82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5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Expression</a:t>
                      </a:r>
                      <a:endParaRPr b="1"/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u="none" strike="noStrike" cap="none" dirty="0">
                          <a:solidFill>
                            <a:schemeClr val="lt1"/>
                          </a:solidFill>
                        </a:rPr>
                        <a:t>Adjust Subtrahend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u="none" strike="noStrike" cap="none" dirty="0">
                          <a:solidFill>
                            <a:schemeClr val="lt1"/>
                          </a:solidFill>
                        </a:rPr>
                        <a:t>(second value)</a:t>
                      </a: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u="none" strike="noStrike" cap="none" dirty="0">
                          <a:solidFill>
                            <a:schemeClr val="lt1"/>
                          </a:solidFill>
                        </a:rPr>
                        <a:t>Adjust Minuend 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u="none" strike="noStrike" cap="none" dirty="0">
                          <a:solidFill>
                            <a:schemeClr val="lt1"/>
                          </a:solidFill>
                        </a:rPr>
                        <a:t>(starting value)</a:t>
                      </a:r>
                      <a:endParaRPr sz="1100" b="1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u="none" strike="noStrike" cap="none" dirty="0">
                          <a:solidFill>
                            <a:schemeClr val="lt1"/>
                          </a:solidFill>
                        </a:rPr>
                        <a:t>Adjust Both Numbers</a:t>
                      </a:r>
                      <a:endParaRPr sz="1100" b="1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63 – 38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Add 2 to 40. (subtracting 2 extra)</a:t>
                      </a:r>
                      <a:endParaRPr sz="9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63 – 40 = 23 (subtract)</a:t>
                      </a:r>
                      <a:endParaRPr sz="9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23 + 2 = 25 (adding the 2 back)</a:t>
                      </a:r>
                      <a:endParaRPr sz="9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63 – 28 = 25</a:t>
                      </a:r>
                      <a:endParaRPr sz="9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Add 5 to 63. (adding 5 extra)</a:t>
                      </a:r>
                      <a:endParaRPr sz="9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68 – 38 = 30 (subtract)</a:t>
                      </a:r>
                      <a:endParaRPr sz="9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30 – 5 = 25  (subtracting the extra 5)</a:t>
                      </a:r>
                      <a:endParaRPr sz="9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63 – 28 = 25</a:t>
                      </a:r>
                      <a:endParaRPr sz="9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Add 2 to both numbers. (no change)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65 – 40 = 25 so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63 – 38 = 25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173</Words>
  <Application>Microsoft Office PowerPoint</Application>
  <PresentationFormat>On-screen Show (4:3)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Short Stack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Christina West</cp:lastModifiedBy>
  <cp:revision>6</cp:revision>
  <dcterms:modified xsi:type="dcterms:W3CDTF">2021-04-01T22:26:11Z</dcterms:modified>
</cp:coreProperties>
</file>