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8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95"/>
    <p:restoredTop sz="96327"/>
  </p:normalViewPr>
  <p:slideViewPr>
    <p:cSldViewPr snapToGrid="0" snapToObjects="1" showGuides="1">
      <p:cViewPr varScale="1">
        <p:scale>
          <a:sx n="87" d="100"/>
          <a:sy n="87" d="100"/>
        </p:scale>
        <p:origin x="696" y="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ri Mirsadjadi" userId="829506b3-188b-40ef-b775-a5ec767efb4e" providerId="ADAL" clId="{56E5811D-E00B-466D-9389-05C1324970DC}"/>
    <pc:docChg chg="modSld">
      <pc:chgData name="Tori Mirsadjadi" userId="829506b3-188b-40ef-b775-a5ec767efb4e" providerId="ADAL" clId="{56E5811D-E00B-466D-9389-05C1324970DC}" dt="2021-05-19T16:55:18.479" v="1" actId="20577"/>
      <pc:docMkLst>
        <pc:docMk/>
      </pc:docMkLst>
      <pc:sldChg chg="modSp mod">
        <pc:chgData name="Tori Mirsadjadi" userId="829506b3-188b-40ef-b775-a5ec767efb4e" providerId="ADAL" clId="{56E5811D-E00B-466D-9389-05C1324970DC}" dt="2021-05-19T16:55:18.479" v="1" actId="20577"/>
        <pc:sldMkLst>
          <pc:docMk/>
          <pc:sldMk cId="1931392120" sldId="268"/>
        </pc:sldMkLst>
        <pc:spChg chg="mod">
          <ac:chgData name="Tori Mirsadjadi" userId="829506b3-188b-40ef-b775-a5ec767efb4e" providerId="ADAL" clId="{56E5811D-E00B-466D-9389-05C1324970DC}" dt="2021-05-19T16:55:18.479" v="1" actId="20577"/>
          <ac:spMkLst>
            <pc:docMk/>
            <pc:sldMk cId="1931392120" sldId="268"/>
            <ac:spMk id="5" creationId="{90F22204-B7F2-8D41-BE70-1FB5BE53332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5/19/2021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046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5/19/2021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797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5/19/2021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117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5/19/2021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4627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5/19/2021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5492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5/19/2021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322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5/19/2021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283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5/19/2021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63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5/19/2021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347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5/19/2021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831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5/19/2021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825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2BECA-56F3-7E40-BEE9-50225673ED4A}" type="datetimeFigureOut">
              <a:rPr lang="en-US" smtClean="0"/>
              <a:t>5/19/2021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02644-7711-4F42-A64B-0627D6A34B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132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39BC8-B7B5-E84E-8901-F6337F3A72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$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ED42B9-99A5-9A46-AFB4-DF9ED8AFF9F2}"/>
              </a:ext>
            </a:extLst>
          </p:cNvPr>
          <p:cNvSpPr/>
          <p:nvPr/>
        </p:nvSpPr>
        <p:spPr>
          <a:xfrm>
            <a:off x="268941" y="225911"/>
            <a:ext cx="6408950" cy="763793"/>
          </a:xfrm>
          <a:prstGeom prst="rect">
            <a:avLst/>
          </a:prstGeom>
          <a:ln w="285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Standard Algorithm for Addition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0F22204-B7F2-8D41-BE70-1FB5BE533320}"/>
              </a:ext>
            </a:extLst>
          </p:cNvPr>
          <p:cNvSpPr/>
          <p:nvPr/>
        </p:nvSpPr>
        <p:spPr>
          <a:xfrm>
            <a:off x="268941" y="1151067"/>
            <a:ext cx="6408950" cy="7767021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endParaRPr lang="en-US" sz="1200" b="1" dirty="0"/>
          </a:p>
          <a:p>
            <a:r>
              <a:rPr lang="en-US" sz="1400" b="1" dirty="0"/>
              <a:t>How It Works: </a:t>
            </a:r>
            <a:r>
              <a:rPr lang="en-US" sz="1400" dirty="0"/>
              <a:t>Addends are aligned vertically by place value. Each place value is added from right to left. When a sum is more than 10, it is regrouped. </a:t>
            </a:r>
          </a:p>
          <a:p>
            <a:r>
              <a:rPr lang="en-US" sz="1400" dirty="0"/>
              <a:t>Regrouping can be recorded above the addends or below them. </a:t>
            </a:r>
          </a:p>
          <a:p>
            <a:endParaRPr lang="en-US" sz="1400" dirty="0"/>
          </a:p>
          <a:p>
            <a:r>
              <a:rPr lang="en-US" sz="1400" dirty="0"/>
              <a:t>In the examples, 5 + 8 = 13. Since 13 is more than 10, it needs to be regrouped. Record the 3 in the ones and regroup the 1 ten. That 1 ten added to 3 tens and 7 tens equals 11 tens or 1 hundred and 1 ten. Record the 1 ten and regroup the 1 hundred. </a:t>
            </a:r>
          </a:p>
          <a:p>
            <a:endParaRPr lang="en-US" sz="1400" dirty="0"/>
          </a:p>
          <a:p>
            <a:r>
              <a:rPr lang="en-US" sz="1400" b="1" dirty="0"/>
              <a:t>Things to Remember: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Place values are being added. In 635 + 378, 3 tens are being added to 7 tens. </a:t>
            </a:r>
          </a:p>
          <a:p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Knowing when to use an algorithm is just as important as knowing how to use an algorithm. Problems like 200 + 300 do not need an algorithm for solving. </a:t>
            </a:r>
          </a:p>
          <a:p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Students should always think about what is a reasonable answer. In this problem, an answer around 1,000 would be reasonable because the problem can be thought of as 600 + 400. Students may also estimate 900 because the problem can be thought of as 600 + 300.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53C3BE9-8658-224F-AC7D-5CECD5ED66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735" y="5544405"/>
            <a:ext cx="5093361" cy="281760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313921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472</TotalTime>
  <Words>221</Words>
  <Application>Microsoft Office PowerPoint</Application>
  <PresentationFormat>Letter Paper (8.5x11 in)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$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J. SanGiovanni</dc:creator>
  <cp:lastModifiedBy>Tori Mirsadjadi</cp:lastModifiedBy>
  <cp:revision>64</cp:revision>
  <dcterms:created xsi:type="dcterms:W3CDTF">2021-01-10T13:40:23Z</dcterms:created>
  <dcterms:modified xsi:type="dcterms:W3CDTF">2021-05-19T16:55:44Z</dcterms:modified>
</cp:coreProperties>
</file>