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5"/>
    <p:restoredTop sz="96327"/>
  </p:normalViewPr>
  <p:slideViewPr>
    <p:cSldViewPr snapToGrid="0" snapToObjects="1" showGuides="1">
      <p:cViewPr varScale="1">
        <p:scale>
          <a:sx n="87" d="100"/>
          <a:sy n="87" d="100"/>
        </p:scale>
        <p:origin x="696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56E5811D-E00B-466D-9389-05C1324970DC}"/>
    <pc:docChg chg="modSld">
      <pc:chgData name="Tori Mirsadjadi" userId="829506b3-188b-40ef-b775-a5ec767efb4e" providerId="ADAL" clId="{56E5811D-E00B-466D-9389-05C1324970DC}" dt="2021-05-19T16:55:18.479" v="1" actId="20577"/>
      <pc:docMkLst>
        <pc:docMk/>
      </pc:docMkLst>
      <pc:sldChg chg="modSp mod">
        <pc:chgData name="Tori Mirsadjadi" userId="829506b3-188b-40ef-b775-a5ec767efb4e" providerId="ADAL" clId="{56E5811D-E00B-466D-9389-05C1324970DC}" dt="2021-05-19T16:55:18.479" v="1" actId="20577"/>
        <pc:sldMkLst>
          <pc:docMk/>
          <pc:sldMk cId="1931392120" sldId="268"/>
        </pc:sldMkLst>
        <pc:spChg chg="mod">
          <ac:chgData name="Tori Mirsadjadi" userId="829506b3-188b-40ef-b775-a5ec767efb4e" providerId="ADAL" clId="{56E5811D-E00B-466D-9389-05C1324970DC}" dt="2021-05-19T16:55:18.479" v="1" actId="20577"/>
          <ac:spMkLst>
            <pc:docMk/>
            <pc:sldMk cId="1931392120" sldId="268"/>
            <ac:spMk id="5" creationId="{90F22204-B7F2-8D41-BE70-1FB5BE53332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$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Standard Algorithm for Addition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200" b="1" dirty="0"/>
          </a:p>
          <a:p>
            <a:r>
              <a:rPr lang="en-US" sz="1400" b="1" dirty="0"/>
              <a:t>How It Works: </a:t>
            </a:r>
            <a:r>
              <a:rPr lang="en-US" sz="1400" dirty="0"/>
              <a:t>Addends are aligned vertically by place value. Each place value is added from right to left. When a sum is more than 10, it is regrouped. </a:t>
            </a:r>
          </a:p>
          <a:p>
            <a:r>
              <a:rPr lang="en-US" sz="1400" dirty="0"/>
              <a:t>Regrouping can be recorded above the addends or below them. </a:t>
            </a:r>
          </a:p>
          <a:p>
            <a:endParaRPr lang="en-US" sz="1400" dirty="0"/>
          </a:p>
          <a:p>
            <a:r>
              <a:rPr lang="en-US" sz="1400" dirty="0"/>
              <a:t>In the examples, 5 + 8 = 13. Since 13 is more than 10, it needs to be regrouped. Record the 3 in the ones and regroup the 1 ten. That 1 ten added to 3 tens and 7 tens equals 11 tens or 1 hundred and 1 ten. Record the 1 ten and regroup the 1 hundred. </a:t>
            </a:r>
          </a:p>
          <a:p>
            <a:endParaRPr lang="en-US" sz="1400" dirty="0"/>
          </a:p>
          <a:p>
            <a:r>
              <a:rPr lang="en-US" sz="1400" b="1" dirty="0"/>
              <a:t>Things to Remember: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Place values are being added. In 635 + 378, 3 tens are being added to 7 tens.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Knowing when to use an algorithm is just as important as knowing how to use an algorithm. Problems like 200 + 300 do not need an algorithm for solving.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should always think about what is a reasonable answer. In this problem, an answer around 1,000 would be reasonable because the problem can be thought of as 600 + 400. Students may also estimate 900 because the problem can be thought of as 600 + 300.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3C3BE9-8658-224F-AC7D-5CECD5ED6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735" y="5544405"/>
            <a:ext cx="5093361" cy="28176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31392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221</Words>
  <Application>Microsoft Office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$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64</cp:revision>
  <dcterms:created xsi:type="dcterms:W3CDTF">2021-01-10T13:40:23Z</dcterms:created>
  <dcterms:modified xsi:type="dcterms:W3CDTF">2021-05-19T16:55:44Z</dcterms:modified>
</cp:coreProperties>
</file>