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2"/>
    <p:restoredTop sz="96327"/>
  </p:normalViewPr>
  <p:slideViewPr>
    <p:cSldViewPr snapToGrid="0" snapToObjects="1" showGuides="1">
      <p:cViewPr varScale="1">
        <p:scale>
          <a:sx n="101" d="100"/>
          <a:sy n="101" d="100"/>
        </p:scale>
        <p:origin x="2448" y="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046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797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11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627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492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322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283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3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34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83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825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2BECA-56F3-7E40-BEE9-50225673ED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132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39BC8-B7B5-E84E-8901-F6337F3A72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4ED42B9-99A5-9A46-AFB4-DF9ED8AFF9F2}"/>
              </a:ext>
            </a:extLst>
          </p:cNvPr>
          <p:cNvSpPr/>
          <p:nvPr/>
        </p:nvSpPr>
        <p:spPr>
          <a:xfrm>
            <a:off x="268941" y="225911"/>
            <a:ext cx="6408950" cy="763793"/>
          </a:xfrm>
          <a:prstGeom prst="rect">
            <a:avLst/>
          </a:prstGeom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Think Addition Strategy for Subtraction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F22204-B7F2-8D41-BE70-1FB5BE533320}"/>
              </a:ext>
            </a:extLst>
          </p:cNvPr>
          <p:cNvSpPr/>
          <p:nvPr/>
        </p:nvSpPr>
        <p:spPr>
          <a:xfrm>
            <a:off x="268941" y="1151067"/>
            <a:ext cx="6408950" cy="7767021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sz="1400" dirty="0"/>
          </a:p>
          <a:p>
            <a:r>
              <a:rPr lang="en-US" sz="1400" b="1" dirty="0"/>
              <a:t>How It Works:</a:t>
            </a:r>
            <a:r>
              <a:rPr lang="en-US" sz="1400" dirty="0"/>
              <a:t> We can use the relationship between addition and subtraction to solve subtraction problems. Subtraction is also a missing part addition problem.  </a:t>
            </a:r>
          </a:p>
          <a:p>
            <a:endParaRPr lang="en-US" sz="1400" dirty="0"/>
          </a:p>
          <a:p>
            <a:pPr marL="342900" indent="-342900">
              <a:buAutoNum type="arabicPeriod"/>
            </a:pPr>
            <a:r>
              <a:rPr lang="en-US" sz="1400" dirty="0"/>
              <a:t>Rethink the subtraction problem as a missing part addition problem.</a:t>
            </a:r>
          </a:p>
          <a:p>
            <a:pPr marL="342900" indent="-342900">
              <a:buAutoNum type="arabicPeriod"/>
            </a:pPr>
            <a:r>
              <a:rPr lang="en-US" sz="1400" dirty="0"/>
              <a:t>Add up to find the missing part.</a:t>
            </a:r>
          </a:p>
          <a:p>
            <a:pPr marL="342900" indent="-342900">
              <a:buAutoNum type="arabicPeriod"/>
            </a:pPr>
            <a:r>
              <a:rPr lang="en-US" sz="1400" dirty="0"/>
              <a:t>The missing part is the answer to the subtraction problem. </a:t>
            </a:r>
          </a:p>
          <a:p>
            <a:pPr marL="342900" indent="-342900">
              <a:buAutoNum type="arabicPeriod"/>
            </a:pPr>
            <a:endParaRPr lang="en-US" sz="1400" dirty="0"/>
          </a:p>
          <a:p>
            <a:r>
              <a:rPr lang="en-US" sz="1400" dirty="0"/>
              <a:t>For example, 56 – 39 can be thought of as 39 plus something is 56. We can count up from 39 to 56, which is 17. So, 56 – 39 = 17.</a:t>
            </a:r>
          </a:p>
          <a:p>
            <a:endParaRPr lang="en-US" sz="1400" dirty="0"/>
          </a:p>
          <a:p>
            <a:r>
              <a:rPr lang="en-US" sz="1400" b="1" dirty="0"/>
              <a:t>When It’s Useful: </a:t>
            </a:r>
            <a:r>
              <a:rPr lang="en-US" sz="1400" dirty="0"/>
              <a:t>This strategy is useful when numbers are close together or when the Count Up </a:t>
            </a:r>
            <a:r>
              <a:rPr lang="en-US" sz="1400"/>
              <a:t>or Count </a:t>
            </a:r>
            <a:r>
              <a:rPr lang="en-US" sz="1400" dirty="0"/>
              <a:t>B</a:t>
            </a:r>
            <a:r>
              <a:rPr lang="en-US" sz="1400"/>
              <a:t>ack </a:t>
            </a:r>
            <a:r>
              <a:rPr lang="en-US" sz="1400" dirty="0"/>
              <a:t>strategy isn’t extensive.</a:t>
            </a:r>
          </a:p>
          <a:p>
            <a:endParaRPr lang="en-US" sz="1200" dirty="0"/>
          </a:p>
        </p:txBody>
      </p:sp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CA4F463D-54A0-C94F-9334-1BC803F5B5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2874" y="4236514"/>
            <a:ext cx="3412252" cy="454801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23631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464</TotalTime>
  <Words>125</Words>
  <Application>Microsoft Office PowerPoint</Application>
  <PresentationFormat>Letter Paper (8.5x11 in)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62</cp:revision>
  <dcterms:created xsi:type="dcterms:W3CDTF">2021-01-10T13:40:23Z</dcterms:created>
  <dcterms:modified xsi:type="dcterms:W3CDTF">2021-03-30T11:08:11Z</dcterms:modified>
</cp:coreProperties>
</file>