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2" r:id="rId1"/>
  </p:sldMasterIdLst>
  <p:notesMasterIdLst>
    <p:notesMasterId r:id="rId6"/>
  </p:notesMasterIdLst>
  <p:sldIdLst>
    <p:sldId id="256" r:id="rId2"/>
    <p:sldId id="257" r:id="rId3"/>
    <p:sldId id="259" r:id="rId4"/>
    <p:sldId id="258" r:id="rId5"/>
  </p:sldIdLst>
  <p:sldSz cx="9144000" cy="6858000" type="letter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9718"/>
    <p:restoredTop sz="91701"/>
  </p:normalViewPr>
  <p:slideViewPr>
    <p:cSldViewPr snapToGrid="0" snapToObjects="1">
      <p:cViewPr>
        <p:scale>
          <a:sx n="80" d="100"/>
          <a:sy n="80" d="100"/>
        </p:scale>
        <p:origin x="1104" y="-70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B2CAC0D-8B84-4949-B128-D5C5F98A1A21}" type="datetimeFigureOut">
              <a:rPr lang="en-US" smtClean="0"/>
              <a:t>12/16/2022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36F9810-8AA7-B745-B092-2C858C246F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293235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6F9810-8AA7-B745-B092-2C858C246F9D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167145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6F9810-8AA7-B745-B092-2C858C246F9D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657877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6F9810-8AA7-B745-B092-2C858C246F9D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290582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6F9810-8AA7-B745-B092-2C858C246F9D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419700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39D718-4E4B-1947-92E0-BBED57B9EE73}" type="datetimeFigureOut">
              <a:rPr lang="en-US" smtClean="0"/>
              <a:t>12/16/2022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5C39F-DAB2-A34A-A96C-2F347ED29C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62454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39D718-4E4B-1947-92E0-BBED57B9EE73}" type="datetimeFigureOut">
              <a:rPr lang="en-US" smtClean="0"/>
              <a:t>12/16/2022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5C39F-DAB2-A34A-A96C-2F347ED29C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63411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39D718-4E4B-1947-92E0-BBED57B9EE73}" type="datetimeFigureOut">
              <a:rPr lang="en-US" smtClean="0"/>
              <a:t>12/16/2022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5C39F-DAB2-A34A-A96C-2F347ED29C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78161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39D718-4E4B-1947-92E0-BBED57B9EE73}" type="datetimeFigureOut">
              <a:rPr lang="en-US" smtClean="0"/>
              <a:t>12/16/2022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5C39F-DAB2-A34A-A96C-2F347ED29C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93199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39D718-4E4B-1947-92E0-BBED57B9EE73}" type="datetimeFigureOut">
              <a:rPr lang="en-US" smtClean="0"/>
              <a:t>12/16/2022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5C39F-DAB2-A34A-A96C-2F347ED29C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53833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39D718-4E4B-1947-92E0-BBED57B9EE73}" type="datetimeFigureOut">
              <a:rPr lang="en-US" smtClean="0"/>
              <a:t>12/16/2022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5C39F-DAB2-A34A-A96C-2F347ED29C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550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39D718-4E4B-1947-92E0-BBED57B9EE73}" type="datetimeFigureOut">
              <a:rPr lang="en-US" smtClean="0"/>
              <a:t>12/16/2022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5C39F-DAB2-A34A-A96C-2F347ED29C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66352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39D718-4E4B-1947-92E0-BBED57B9EE73}" type="datetimeFigureOut">
              <a:rPr lang="en-US" smtClean="0"/>
              <a:t>12/16/2022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5C39F-DAB2-A34A-A96C-2F347ED29C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189439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39D718-4E4B-1947-92E0-BBED57B9EE73}" type="datetimeFigureOut">
              <a:rPr lang="en-US" smtClean="0"/>
              <a:t>12/16/2022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5C39F-DAB2-A34A-A96C-2F347ED29C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98969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39D718-4E4B-1947-92E0-BBED57B9EE73}" type="datetimeFigureOut">
              <a:rPr lang="en-US" smtClean="0"/>
              <a:t>12/16/2022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5C39F-DAB2-A34A-A96C-2F347ED29C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55586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39D718-4E4B-1947-92E0-BBED57B9EE73}" type="datetimeFigureOut">
              <a:rPr lang="en-US" smtClean="0"/>
              <a:t>12/16/2022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5C39F-DAB2-A34A-A96C-2F347ED29C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1688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D39D718-4E4B-1947-92E0-BBED57B9EE73}" type="datetimeFigureOut">
              <a:rPr lang="en-US" smtClean="0"/>
              <a:t>12/16/2022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8C5C39F-DAB2-A34A-A96C-2F347ED29C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10821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>
            <a:extLst>
              <a:ext uri="{FF2B5EF4-FFF2-40B4-BE49-F238E27FC236}">
                <a16:creationId xmlns:a16="http://schemas.microsoft.com/office/drawing/2014/main" id="{94813258-7AAC-B54D-8086-AEFE9078B35A}"/>
              </a:ext>
            </a:extLst>
          </p:cNvPr>
          <p:cNvGrpSpPr/>
          <p:nvPr/>
        </p:nvGrpSpPr>
        <p:grpSpPr>
          <a:xfrm>
            <a:off x="274321" y="754380"/>
            <a:ext cx="8530073" cy="5262399"/>
            <a:chOff x="132215" y="574259"/>
            <a:chExt cx="8879571" cy="546538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5F674711-96E9-424B-9581-617CDDB1EAF2}"/>
                </a:ext>
              </a:extLst>
            </p:cNvPr>
            <p:cNvSpPr/>
            <p:nvPr/>
          </p:nvSpPr>
          <p:spPr>
            <a:xfrm>
              <a:off x="132215" y="574259"/>
              <a:ext cx="1005840" cy="1005840"/>
            </a:xfrm>
            <a:prstGeom prst="rect">
              <a:avLst/>
            </a:prstGeom>
            <a:ln w="19050">
              <a:solidFill>
                <a:schemeClr val="tx1"/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1350" dirty="0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851B1FD1-147E-6A4A-9A03-7AC91888A59A}"/>
                </a:ext>
              </a:extLst>
            </p:cNvPr>
            <p:cNvSpPr/>
            <p:nvPr/>
          </p:nvSpPr>
          <p:spPr>
            <a:xfrm>
              <a:off x="143423" y="5770049"/>
              <a:ext cx="2000471" cy="269590"/>
            </a:xfrm>
            <a:prstGeom prst="rect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350" dirty="0"/>
                <a:t>Thousands</a:t>
              </a:r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08BC0D9B-E6E9-774A-AB35-898EF0DE1B00}"/>
                </a:ext>
              </a:extLst>
            </p:cNvPr>
            <p:cNvSpPr/>
            <p:nvPr/>
          </p:nvSpPr>
          <p:spPr>
            <a:xfrm>
              <a:off x="132215" y="1580099"/>
              <a:ext cx="1005840" cy="1005840"/>
            </a:xfrm>
            <a:prstGeom prst="rect">
              <a:avLst/>
            </a:prstGeom>
            <a:ln w="19050">
              <a:solidFill>
                <a:schemeClr val="tx1"/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1350" dirty="0"/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043D0A20-9DDD-4746-AA41-26CC3E78BC3E}"/>
                </a:ext>
              </a:extLst>
            </p:cNvPr>
            <p:cNvSpPr/>
            <p:nvPr/>
          </p:nvSpPr>
          <p:spPr>
            <a:xfrm>
              <a:off x="132215" y="2585939"/>
              <a:ext cx="1005840" cy="1005840"/>
            </a:xfrm>
            <a:prstGeom prst="rect">
              <a:avLst/>
            </a:prstGeom>
            <a:ln w="19050">
              <a:solidFill>
                <a:schemeClr val="tx1"/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1350" dirty="0"/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9C49683C-10D5-D746-8C1F-3E690EB55D41}"/>
                </a:ext>
              </a:extLst>
            </p:cNvPr>
            <p:cNvSpPr/>
            <p:nvPr/>
          </p:nvSpPr>
          <p:spPr>
            <a:xfrm>
              <a:off x="132215" y="3591779"/>
              <a:ext cx="1005840" cy="1005840"/>
            </a:xfrm>
            <a:prstGeom prst="rect">
              <a:avLst/>
            </a:prstGeom>
            <a:ln w="19050">
              <a:solidFill>
                <a:schemeClr val="tx1"/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1350" dirty="0"/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2AD95EC9-4B3F-7A46-8EA9-59FA30345588}"/>
                </a:ext>
              </a:extLst>
            </p:cNvPr>
            <p:cNvSpPr/>
            <p:nvPr/>
          </p:nvSpPr>
          <p:spPr>
            <a:xfrm>
              <a:off x="132215" y="4597619"/>
              <a:ext cx="1005840" cy="1005840"/>
            </a:xfrm>
            <a:prstGeom prst="rect">
              <a:avLst/>
            </a:prstGeom>
            <a:ln w="19050">
              <a:solidFill>
                <a:schemeClr val="tx1"/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1350" dirty="0"/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AE709A4C-6E24-584C-A059-6496A335F10F}"/>
                </a:ext>
              </a:extLst>
            </p:cNvPr>
            <p:cNvSpPr/>
            <p:nvPr/>
          </p:nvSpPr>
          <p:spPr>
            <a:xfrm>
              <a:off x="1138055" y="574259"/>
              <a:ext cx="1005840" cy="1005840"/>
            </a:xfrm>
            <a:prstGeom prst="rect">
              <a:avLst/>
            </a:prstGeom>
            <a:ln w="19050">
              <a:solidFill>
                <a:schemeClr val="tx1"/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1350" dirty="0"/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2C93E503-638E-2A40-951E-30123F3DE4BC}"/>
                </a:ext>
              </a:extLst>
            </p:cNvPr>
            <p:cNvSpPr/>
            <p:nvPr/>
          </p:nvSpPr>
          <p:spPr>
            <a:xfrm>
              <a:off x="1138055" y="1580099"/>
              <a:ext cx="1005840" cy="1005840"/>
            </a:xfrm>
            <a:prstGeom prst="rect">
              <a:avLst/>
            </a:prstGeom>
            <a:ln w="19050">
              <a:solidFill>
                <a:schemeClr val="tx1"/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1350" dirty="0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79753076-D678-D048-B67F-0A23243CC55E}"/>
                </a:ext>
              </a:extLst>
            </p:cNvPr>
            <p:cNvSpPr/>
            <p:nvPr/>
          </p:nvSpPr>
          <p:spPr>
            <a:xfrm>
              <a:off x="1138055" y="2585939"/>
              <a:ext cx="1005840" cy="1005840"/>
            </a:xfrm>
            <a:prstGeom prst="rect">
              <a:avLst/>
            </a:prstGeom>
            <a:ln w="19050">
              <a:solidFill>
                <a:schemeClr val="tx1"/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1350" dirty="0"/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85DCF31B-7FC0-6647-866E-140995B56C0B}"/>
                </a:ext>
              </a:extLst>
            </p:cNvPr>
            <p:cNvSpPr/>
            <p:nvPr/>
          </p:nvSpPr>
          <p:spPr>
            <a:xfrm>
              <a:off x="1138055" y="3591779"/>
              <a:ext cx="1005840" cy="1005840"/>
            </a:xfrm>
            <a:prstGeom prst="rect">
              <a:avLst/>
            </a:prstGeom>
            <a:ln w="19050">
              <a:solidFill>
                <a:schemeClr val="tx1"/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1350" dirty="0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6403F603-8123-644E-9B4D-62D545C08BD6}"/>
                </a:ext>
              </a:extLst>
            </p:cNvPr>
            <p:cNvSpPr/>
            <p:nvPr/>
          </p:nvSpPr>
          <p:spPr>
            <a:xfrm>
              <a:off x="1138055" y="4597619"/>
              <a:ext cx="1005840" cy="1005840"/>
            </a:xfrm>
            <a:prstGeom prst="rect">
              <a:avLst/>
            </a:prstGeom>
            <a:ln w="19050">
              <a:solidFill>
                <a:schemeClr val="tx1"/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1350" dirty="0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96F6F706-3DD3-9641-9601-02EF898225C5}"/>
                </a:ext>
              </a:extLst>
            </p:cNvPr>
            <p:cNvSpPr/>
            <p:nvPr/>
          </p:nvSpPr>
          <p:spPr>
            <a:xfrm>
              <a:off x="2437640" y="574259"/>
              <a:ext cx="1005840" cy="1005840"/>
            </a:xfrm>
            <a:prstGeom prst="rect">
              <a:avLst/>
            </a:prstGeom>
            <a:ln w="19050">
              <a:solidFill>
                <a:schemeClr val="tx1"/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1350" dirty="0"/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6A2E5AB2-2C28-F84C-A943-EBB777584D5F}"/>
                </a:ext>
              </a:extLst>
            </p:cNvPr>
            <p:cNvSpPr/>
            <p:nvPr/>
          </p:nvSpPr>
          <p:spPr>
            <a:xfrm>
              <a:off x="2448848" y="5770049"/>
              <a:ext cx="2000471" cy="269590"/>
            </a:xfrm>
            <a:prstGeom prst="rect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350" dirty="0"/>
                <a:t>Hundreds</a:t>
              </a:r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78B4E76F-4F2F-3947-9AD4-F34327B53EAD}"/>
                </a:ext>
              </a:extLst>
            </p:cNvPr>
            <p:cNvSpPr/>
            <p:nvPr/>
          </p:nvSpPr>
          <p:spPr>
            <a:xfrm>
              <a:off x="2437640" y="1580099"/>
              <a:ext cx="1005840" cy="1005840"/>
            </a:xfrm>
            <a:prstGeom prst="rect">
              <a:avLst/>
            </a:prstGeom>
            <a:ln w="19050">
              <a:solidFill>
                <a:schemeClr val="tx1"/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1350" dirty="0"/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B4D362C0-59D5-8147-947A-8AE4A03EF473}"/>
                </a:ext>
              </a:extLst>
            </p:cNvPr>
            <p:cNvSpPr/>
            <p:nvPr/>
          </p:nvSpPr>
          <p:spPr>
            <a:xfrm>
              <a:off x="2437640" y="2585939"/>
              <a:ext cx="1005840" cy="1005840"/>
            </a:xfrm>
            <a:prstGeom prst="rect">
              <a:avLst/>
            </a:prstGeom>
            <a:ln w="19050">
              <a:solidFill>
                <a:schemeClr val="tx1"/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1350" dirty="0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93B93963-DF30-3841-86A9-9F91E856B4C1}"/>
                </a:ext>
              </a:extLst>
            </p:cNvPr>
            <p:cNvSpPr/>
            <p:nvPr/>
          </p:nvSpPr>
          <p:spPr>
            <a:xfrm>
              <a:off x="2437640" y="3591779"/>
              <a:ext cx="1005840" cy="1005840"/>
            </a:xfrm>
            <a:prstGeom prst="rect">
              <a:avLst/>
            </a:prstGeom>
            <a:ln w="19050">
              <a:solidFill>
                <a:schemeClr val="tx1"/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1350" dirty="0"/>
            </a:p>
          </p:txBody>
        </p:sp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5895BE08-EE29-3E49-BD71-57CC89680122}"/>
                </a:ext>
              </a:extLst>
            </p:cNvPr>
            <p:cNvSpPr/>
            <p:nvPr/>
          </p:nvSpPr>
          <p:spPr>
            <a:xfrm>
              <a:off x="2437640" y="4597619"/>
              <a:ext cx="1005840" cy="1005840"/>
            </a:xfrm>
            <a:prstGeom prst="rect">
              <a:avLst/>
            </a:prstGeom>
            <a:ln w="19050">
              <a:solidFill>
                <a:schemeClr val="tx1"/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1350" dirty="0"/>
            </a:p>
          </p:txBody>
        </p:sp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0C2C2D78-9E87-8E49-B9FF-8DC1855972DE}"/>
                </a:ext>
              </a:extLst>
            </p:cNvPr>
            <p:cNvSpPr/>
            <p:nvPr/>
          </p:nvSpPr>
          <p:spPr>
            <a:xfrm>
              <a:off x="3443480" y="574259"/>
              <a:ext cx="1005840" cy="1005840"/>
            </a:xfrm>
            <a:prstGeom prst="rect">
              <a:avLst/>
            </a:prstGeom>
            <a:ln w="19050">
              <a:solidFill>
                <a:schemeClr val="tx1"/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1350" dirty="0"/>
            </a:p>
          </p:txBody>
        </p:sp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C342DCAC-09B1-BD40-B4B2-52CD55E70AB0}"/>
                </a:ext>
              </a:extLst>
            </p:cNvPr>
            <p:cNvSpPr/>
            <p:nvPr/>
          </p:nvSpPr>
          <p:spPr>
            <a:xfrm>
              <a:off x="3443480" y="1580099"/>
              <a:ext cx="1005840" cy="1005840"/>
            </a:xfrm>
            <a:prstGeom prst="rect">
              <a:avLst/>
            </a:prstGeom>
            <a:ln w="19050">
              <a:solidFill>
                <a:schemeClr val="tx1"/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1350" dirty="0"/>
            </a:p>
          </p:txBody>
        </p:sp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A1CD7FAA-A66B-B64C-B759-B4423243D8B9}"/>
                </a:ext>
              </a:extLst>
            </p:cNvPr>
            <p:cNvSpPr/>
            <p:nvPr/>
          </p:nvSpPr>
          <p:spPr>
            <a:xfrm>
              <a:off x="3443480" y="2585939"/>
              <a:ext cx="1005840" cy="1005840"/>
            </a:xfrm>
            <a:prstGeom prst="rect">
              <a:avLst/>
            </a:prstGeom>
            <a:ln w="19050">
              <a:solidFill>
                <a:schemeClr val="tx1"/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1350" dirty="0"/>
            </a:p>
          </p:txBody>
        </p:sp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CE3ECDB4-0938-DA4F-982C-8ACA4578E9B0}"/>
                </a:ext>
              </a:extLst>
            </p:cNvPr>
            <p:cNvSpPr/>
            <p:nvPr/>
          </p:nvSpPr>
          <p:spPr>
            <a:xfrm>
              <a:off x="3443480" y="3591779"/>
              <a:ext cx="1005840" cy="1005840"/>
            </a:xfrm>
            <a:prstGeom prst="rect">
              <a:avLst/>
            </a:prstGeom>
            <a:ln w="19050">
              <a:solidFill>
                <a:schemeClr val="tx1"/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1350" dirty="0"/>
            </a:p>
          </p:txBody>
        </p:sp>
        <p:sp>
          <p:nvSpPr>
            <p:cNvPr id="29" name="Rectangle 28">
              <a:extLst>
                <a:ext uri="{FF2B5EF4-FFF2-40B4-BE49-F238E27FC236}">
                  <a16:creationId xmlns:a16="http://schemas.microsoft.com/office/drawing/2014/main" id="{9FDAF20D-B6D7-6D44-8C92-EAAC13A082F2}"/>
                </a:ext>
              </a:extLst>
            </p:cNvPr>
            <p:cNvSpPr/>
            <p:nvPr/>
          </p:nvSpPr>
          <p:spPr>
            <a:xfrm>
              <a:off x="3443480" y="4597619"/>
              <a:ext cx="1005840" cy="1005840"/>
            </a:xfrm>
            <a:prstGeom prst="rect">
              <a:avLst/>
            </a:prstGeom>
            <a:ln w="19050">
              <a:solidFill>
                <a:schemeClr val="tx1"/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1350" dirty="0"/>
            </a:p>
          </p:txBody>
        </p:sp>
        <p:sp>
          <p:nvSpPr>
            <p:cNvPr id="30" name="Rectangle 29">
              <a:extLst>
                <a:ext uri="{FF2B5EF4-FFF2-40B4-BE49-F238E27FC236}">
                  <a16:creationId xmlns:a16="http://schemas.microsoft.com/office/drawing/2014/main" id="{EB69F20D-95BE-8445-A4D3-B12BC0CC890F}"/>
                </a:ext>
              </a:extLst>
            </p:cNvPr>
            <p:cNvSpPr/>
            <p:nvPr/>
          </p:nvSpPr>
          <p:spPr>
            <a:xfrm>
              <a:off x="4694681" y="574259"/>
              <a:ext cx="1005840" cy="1005840"/>
            </a:xfrm>
            <a:prstGeom prst="rect">
              <a:avLst/>
            </a:prstGeom>
            <a:ln w="19050">
              <a:solidFill>
                <a:schemeClr val="tx1"/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1350" dirty="0"/>
            </a:p>
          </p:txBody>
        </p:sp>
        <p:sp>
          <p:nvSpPr>
            <p:cNvPr id="31" name="Rectangle 30">
              <a:extLst>
                <a:ext uri="{FF2B5EF4-FFF2-40B4-BE49-F238E27FC236}">
                  <a16:creationId xmlns:a16="http://schemas.microsoft.com/office/drawing/2014/main" id="{B402214E-9004-7142-A040-68844680EE6B}"/>
                </a:ext>
              </a:extLst>
            </p:cNvPr>
            <p:cNvSpPr/>
            <p:nvPr/>
          </p:nvSpPr>
          <p:spPr>
            <a:xfrm>
              <a:off x="4705889" y="5770049"/>
              <a:ext cx="2000471" cy="269590"/>
            </a:xfrm>
            <a:prstGeom prst="rect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350" dirty="0"/>
                <a:t>Tens</a:t>
              </a:r>
            </a:p>
          </p:txBody>
        </p:sp>
        <p:sp>
          <p:nvSpPr>
            <p:cNvPr id="32" name="Rectangle 31">
              <a:extLst>
                <a:ext uri="{FF2B5EF4-FFF2-40B4-BE49-F238E27FC236}">
                  <a16:creationId xmlns:a16="http://schemas.microsoft.com/office/drawing/2014/main" id="{BFB9D7D2-7AE0-C74C-AE6C-3C1109BBB593}"/>
                </a:ext>
              </a:extLst>
            </p:cNvPr>
            <p:cNvSpPr/>
            <p:nvPr/>
          </p:nvSpPr>
          <p:spPr>
            <a:xfrm>
              <a:off x="4694681" y="1580099"/>
              <a:ext cx="1005840" cy="1005840"/>
            </a:xfrm>
            <a:prstGeom prst="rect">
              <a:avLst/>
            </a:prstGeom>
            <a:ln w="19050">
              <a:solidFill>
                <a:schemeClr val="tx1"/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1350" dirty="0"/>
            </a:p>
          </p:txBody>
        </p:sp>
        <p:sp>
          <p:nvSpPr>
            <p:cNvPr id="33" name="Rectangle 32">
              <a:extLst>
                <a:ext uri="{FF2B5EF4-FFF2-40B4-BE49-F238E27FC236}">
                  <a16:creationId xmlns:a16="http://schemas.microsoft.com/office/drawing/2014/main" id="{ABAE53F5-A844-AC42-83FE-D8FC9D752802}"/>
                </a:ext>
              </a:extLst>
            </p:cNvPr>
            <p:cNvSpPr/>
            <p:nvPr/>
          </p:nvSpPr>
          <p:spPr>
            <a:xfrm>
              <a:off x="4694681" y="2585939"/>
              <a:ext cx="1005840" cy="1005840"/>
            </a:xfrm>
            <a:prstGeom prst="rect">
              <a:avLst/>
            </a:prstGeom>
            <a:ln w="19050">
              <a:solidFill>
                <a:schemeClr val="tx1"/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1350" dirty="0"/>
            </a:p>
          </p:txBody>
        </p:sp>
        <p:sp>
          <p:nvSpPr>
            <p:cNvPr id="34" name="Rectangle 33">
              <a:extLst>
                <a:ext uri="{FF2B5EF4-FFF2-40B4-BE49-F238E27FC236}">
                  <a16:creationId xmlns:a16="http://schemas.microsoft.com/office/drawing/2014/main" id="{A4DC57BF-4769-2A4A-9E71-A4CBDBDF0AC4}"/>
                </a:ext>
              </a:extLst>
            </p:cNvPr>
            <p:cNvSpPr/>
            <p:nvPr/>
          </p:nvSpPr>
          <p:spPr>
            <a:xfrm>
              <a:off x="4694681" y="3591779"/>
              <a:ext cx="1005840" cy="1005840"/>
            </a:xfrm>
            <a:prstGeom prst="rect">
              <a:avLst/>
            </a:prstGeom>
            <a:ln w="19050">
              <a:solidFill>
                <a:schemeClr val="tx1"/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1350" dirty="0"/>
            </a:p>
          </p:txBody>
        </p:sp>
        <p:sp>
          <p:nvSpPr>
            <p:cNvPr id="35" name="Rectangle 34">
              <a:extLst>
                <a:ext uri="{FF2B5EF4-FFF2-40B4-BE49-F238E27FC236}">
                  <a16:creationId xmlns:a16="http://schemas.microsoft.com/office/drawing/2014/main" id="{C2000E71-4768-854B-B838-BD5F2736C74F}"/>
                </a:ext>
              </a:extLst>
            </p:cNvPr>
            <p:cNvSpPr/>
            <p:nvPr/>
          </p:nvSpPr>
          <p:spPr>
            <a:xfrm>
              <a:off x="4694681" y="4597619"/>
              <a:ext cx="1005840" cy="1005840"/>
            </a:xfrm>
            <a:prstGeom prst="rect">
              <a:avLst/>
            </a:prstGeom>
            <a:ln w="19050">
              <a:solidFill>
                <a:schemeClr val="tx1"/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1350" dirty="0"/>
            </a:p>
          </p:txBody>
        </p:sp>
        <p:sp>
          <p:nvSpPr>
            <p:cNvPr id="36" name="Rectangle 35">
              <a:extLst>
                <a:ext uri="{FF2B5EF4-FFF2-40B4-BE49-F238E27FC236}">
                  <a16:creationId xmlns:a16="http://schemas.microsoft.com/office/drawing/2014/main" id="{737ADC34-FBBF-8E48-8BF7-298EDAF8836C}"/>
                </a:ext>
              </a:extLst>
            </p:cNvPr>
            <p:cNvSpPr/>
            <p:nvPr/>
          </p:nvSpPr>
          <p:spPr>
            <a:xfrm>
              <a:off x="5700521" y="574259"/>
              <a:ext cx="1005840" cy="1005840"/>
            </a:xfrm>
            <a:prstGeom prst="rect">
              <a:avLst/>
            </a:prstGeom>
            <a:ln w="19050">
              <a:solidFill>
                <a:schemeClr val="tx1"/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1350" dirty="0"/>
            </a:p>
          </p:txBody>
        </p:sp>
        <p:sp>
          <p:nvSpPr>
            <p:cNvPr id="37" name="Rectangle 36">
              <a:extLst>
                <a:ext uri="{FF2B5EF4-FFF2-40B4-BE49-F238E27FC236}">
                  <a16:creationId xmlns:a16="http://schemas.microsoft.com/office/drawing/2014/main" id="{E82F20A7-4191-8742-81AB-CF6B988924A2}"/>
                </a:ext>
              </a:extLst>
            </p:cNvPr>
            <p:cNvSpPr/>
            <p:nvPr/>
          </p:nvSpPr>
          <p:spPr>
            <a:xfrm>
              <a:off x="5700521" y="1580099"/>
              <a:ext cx="1005840" cy="1005840"/>
            </a:xfrm>
            <a:prstGeom prst="rect">
              <a:avLst/>
            </a:prstGeom>
            <a:ln w="19050">
              <a:solidFill>
                <a:schemeClr val="tx1"/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1350" dirty="0"/>
            </a:p>
          </p:txBody>
        </p:sp>
        <p:sp>
          <p:nvSpPr>
            <p:cNvPr id="38" name="Rectangle 37">
              <a:extLst>
                <a:ext uri="{FF2B5EF4-FFF2-40B4-BE49-F238E27FC236}">
                  <a16:creationId xmlns:a16="http://schemas.microsoft.com/office/drawing/2014/main" id="{DDAA3888-674C-A948-8B9D-34FA052DA80D}"/>
                </a:ext>
              </a:extLst>
            </p:cNvPr>
            <p:cNvSpPr/>
            <p:nvPr/>
          </p:nvSpPr>
          <p:spPr>
            <a:xfrm>
              <a:off x="5700521" y="2585939"/>
              <a:ext cx="1005840" cy="1005840"/>
            </a:xfrm>
            <a:prstGeom prst="rect">
              <a:avLst/>
            </a:prstGeom>
            <a:ln w="19050">
              <a:solidFill>
                <a:schemeClr val="tx1"/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1350" dirty="0"/>
            </a:p>
          </p:txBody>
        </p:sp>
        <p:sp>
          <p:nvSpPr>
            <p:cNvPr id="39" name="Rectangle 38">
              <a:extLst>
                <a:ext uri="{FF2B5EF4-FFF2-40B4-BE49-F238E27FC236}">
                  <a16:creationId xmlns:a16="http://schemas.microsoft.com/office/drawing/2014/main" id="{C9B7A281-986B-864D-9941-BC03F7283E38}"/>
                </a:ext>
              </a:extLst>
            </p:cNvPr>
            <p:cNvSpPr/>
            <p:nvPr/>
          </p:nvSpPr>
          <p:spPr>
            <a:xfrm>
              <a:off x="5700521" y="3591779"/>
              <a:ext cx="1005840" cy="1005840"/>
            </a:xfrm>
            <a:prstGeom prst="rect">
              <a:avLst/>
            </a:prstGeom>
            <a:ln w="19050">
              <a:solidFill>
                <a:schemeClr val="tx1"/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1350" dirty="0"/>
            </a:p>
          </p:txBody>
        </p:sp>
        <p:sp>
          <p:nvSpPr>
            <p:cNvPr id="40" name="Rectangle 39">
              <a:extLst>
                <a:ext uri="{FF2B5EF4-FFF2-40B4-BE49-F238E27FC236}">
                  <a16:creationId xmlns:a16="http://schemas.microsoft.com/office/drawing/2014/main" id="{006F3E33-5F02-B64F-93A7-7927B27F66E8}"/>
                </a:ext>
              </a:extLst>
            </p:cNvPr>
            <p:cNvSpPr/>
            <p:nvPr/>
          </p:nvSpPr>
          <p:spPr>
            <a:xfrm>
              <a:off x="5700521" y="4597619"/>
              <a:ext cx="1005840" cy="1005840"/>
            </a:xfrm>
            <a:prstGeom prst="rect">
              <a:avLst/>
            </a:prstGeom>
            <a:ln w="19050">
              <a:solidFill>
                <a:schemeClr val="tx1"/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1350" dirty="0"/>
            </a:p>
          </p:txBody>
        </p:sp>
        <p:sp>
          <p:nvSpPr>
            <p:cNvPr id="41" name="Rectangle 40">
              <a:extLst>
                <a:ext uri="{FF2B5EF4-FFF2-40B4-BE49-F238E27FC236}">
                  <a16:creationId xmlns:a16="http://schemas.microsoft.com/office/drawing/2014/main" id="{B5DE33B2-9548-0642-9885-F69586BFAF32}"/>
                </a:ext>
              </a:extLst>
            </p:cNvPr>
            <p:cNvSpPr/>
            <p:nvPr/>
          </p:nvSpPr>
          <p:spPr>
            <a:xfrm>
              <a:off x="7000106" y="574259"/>
              <a:ext cx="1005840" cy="1005840"/>
            </a:xfrm>
            <a:prstGeom prst="rect">
              <a:avLst/>
            </a:prstGeom>
            <a:ln w="19050">
              <a:solidFill>
                <a:schemeClr val="tx1"/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1350" dirty="0"/>
            </a:p>
          </p:txBody>
        </p:sp>
        <p:sp>
          <p:nvSpPr>
            <p:cNvPr id="42" name="Rectangle 41">
              <a:extLst>
                <a:ext uri="{FF2B5EF4-FFF2-40B4-BE49-F238E27FC236}">
                  <a16:creationId xmlns:a16="http://schemas.microsoft.com/office/drawing/2014/main" id="{4ECDDD0E-57A1-5F46-BF6E-23A95B5EAC7B}"/>
                </a:ext>
              </a:extLst>
            </p:cNvPr>
            <p:cNvSpPr/>
            <p:nvPr/>
          </p:nvSpPr>
          <p:spPr>
            <a:xfrm>
              <a:off x="7011314" y="5770049"/>
              <a:ext cx="2000471" cy="269590"/>
            </a:xfrm>
            <a:prstGeom prst="rect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350" dirty="0"/>
                <a:t>Ones</a:t>
              </a:r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50804258-1F71-FD43-82B4-DCA77554CB07}"/>
                </a:ext>
              </a:extLst>
            </p:cNvPr>
            <p:cNvSpPr/>
            <p:nvPr/>
          </p:nvSpPr>
          <p:spPr>
            <a:xfrm>
              <a:off x="7000106" y="1580099"/>
              <a:ext cx="1005840" cy="1005840"/>
            </a:xfrm>
            <a:prstGeom prst="rect">
              <a:avLst/>
            </a:prstGeom>
            <a:ln w="19050">
              <a:solidFill>
                <a:schemeClr val="tx1"/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1350" dirty="0"/>
            </a:p>
          </p:txBody>
        </p:sp>
        <p:sp>
          <p:nvSpPr>
            <p:cNvPr id="44" name="Rectangle 43">
              <a:extLst>
                <a:ext uri="{FF2B5EF4-FFF2-40B4-BE49-F238E27FC236}">
                  <a16:creationId xmlns:a16="http://schemas.microsoft.com/office/drawing/2014/main" id="{AB7C41DB-BEA3-964F-A1A2-E8CDCB98E4BC}"/>
                </a:ext>
              </a:extLst>
            </p:cNvPr>
            <p:cNvSpPr/>
            <p:nvPr/>
          </p:nvSpPr>
          <p:spPr>
            <a:xfrm>
              <a:off x="7000106" y="2585939"/>
              <a:ext cx="1005840" cy="1005840"/>
            </a:xfrm>
            <a:prstGeom prst="rect">
              <a:avLst/>
            </a:prstGeom>
            <a:ln w="19050">
              <a:solidFill>
                <a:schemeClr val="tx1"/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1350" dirty="0"/>
            </a:p>
          </p:txBody>
        </p:sp>
        <p:sp>
          <p:nvSpPr>
            <p:cNvPr id="45" name="Rectangle 44">
              <a:extLst>
                <a:ext uri="{FF2B5EF4-FFF2-40B4-BE49-F238E27FC236}">
                  <a16:creationId xmlns:a16="http://schemas.microsoft.com/office/drawing/2014/main" id="{274E7E0D-0157-3B45-ABAD-BF8474F9B894}"/>
                </a:ext>
              </a:extLst>
            </p:cNvPr>
            <p:cNvSpPr/>
            <p:nvPr/>
          </p:nvSpPr>
          <p:spPr>
            <a:xfrm>
              <a:off x="7000106" y="3591779"/>
              <a:ext cx="1005840" cy="1005840"/>
            </a:xfrm>
            <a:prstGeom prst="rect">
              <a:avLst/>
            </a:prstGeom>
            <a:ln w="19050">
              <a:solidFill>
                <a:schemeClr val="tx1"/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1350" dirty="0"/>
            </a:p>
          </p:txBody>
        </p:sp>
        <p:sp>
          <p:nvSpPr>
            <p:cNvPr id="46" name="Rectangle 45">
              <a:extLst>
                <a:ext uri="{FF2B5EF4-FFF2-40B4-BE49-F238E27FC236}">
                  <a16:creationId xmlns:a16="http://schemas.microsoft.com/office/drawing/2014/main" id="{4E4BEB01-9275-E745-BB36-1B005C6263BD}"/>
                </a:ext>
              </a:extLst>
            </p:cNvPr>
            <p:cNvSpPr/>
            <p:nvPr/>
          </p:nvSpPr>
          <p:spPr>
            <a:xfrm>
              <a:off x="7000106" y="4597619"/>
              <a:ext cx="1005840" cy="1005840"/>
            </a:xfrm>
            <a:prstGeom prst="rect">
              <a:avLst/>
            </a:prstGeom>
            <a:ln w="19050">
              <a:solidFill>
                <a:schemeClr val="tx1"/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1350" dirty="0"/>
            </a:p>
          </p:txBody>
        </p:sp>
        <p:sp>
          <p:nvSpPr>
            <p:cNvPr id="47" name="Rectangle 46">
              <a:extLst>
                <a:ext uri="{FF2B5EF4-FFF2-40B4-BE49-F238E27FC236}">
                  <a16:creationId xmlns:a16="http://schemas.microsoft.com/office/drawing/2014/main" id="{39F149AF-E010-FE4B-A387-EFCF7A427C81}"/>
                </a:ext>
              </a:extLst>
            </p:cNvPr>
            <p:cNvSpPr/>
            <p:nvPr/>
          </p:nvSpPr>
          <p:spPr>
            <a:xfrm>
              <a:off x="8005946" y="574259"/>
              <a:ext cx="1005840" cy="1005840"/>
            </a:xfrm>
            <a:prstGeom prst="rect">
              <a:avLst/>
            </a:prstGeom>
            <a:ln w="19050">
              <a:solidFill>
                <a:schemeClr val="tx1"/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1350" dirty="0"/>
            </a:p>
          </p:txBody>
        </p:sp>
        <p:sp>
          <p:nvSpPr>
            <p:cNvPr id="48" name="Rectangle 47">
              <a:extLst>
                <a:ext uri="{FF2B5EF4-FFF2-40B4-BE49-F238E27FC236}">
                  <a16:creationId xmlns:a16="http://schemas.microsoft.com/office/drawing/2014/main" id="{6A11ECA7-AE5D-BF41-87B8-DDC22687A400}"/>
                </a:ext>
              </a:extLst>
            </p:cNvPr>
            <p:cNvSpPr/>
            <p:nvPr/>
          </p:nvSpPr>
          <p:spPr>
            <a:xfrm>
              <a:off x="8005946" y="1580099"/>
              <a:ext cx="1005840" cy="1005840"/>
            </a:xfrm>
            <a:prstGeom prst="rect">
              <a:avLst/>
            </a:prstGeom>
            <a:ln w="19050">
              <a:solidFill>
                <a:schemeClr val="tx1"/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1350" dirty="0"/>
            </a:p>
          </p:txBody>
        </p:sp>
        <p:sp>
          <p:nvSpPr>
            <p:cNvPr id="49" name="Rectangle 48">
              <a:extLst>
                <a:ext uri="{FF2B5EF4-FFF2-40B4-BE49-F238E27FC236}">
                  <a16:creationId xmlns:a16="http://schemas.microsoft.com/office/drawing/2014/main" id="{1922AFAF-35E3-EE49-91A3-3D7D4C366CB9}"/>
                </a:ext>
              </a:extLst>
            </p:cNvPr>
            <p:cNvSpPr/>
            <p:nvPr/>
          </p:nvSpPr>
          <p:spPr>
            <a:xfrm>
              <a:off x="8005946" y="2585939"/>
              <a:ext cx="1005840" cy="1005840"/>
            </a:xfrm>
            <a:prstGeom prst="rect">
              <a:avLst/>
            </a:prstGeom>
            <a:ln w="19050">
              <a:solidFill>
                <a:schemeClr val="tx1"/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1350" dirty="0"/>
            </a:p>
          </p:txBody>
        </p:sp>
        <p:sp>
          <p:nvSpPr>
            <p:cNvPr id="50" name="Rectangle 49">
              <a:extLst>
                <a:ext uri="{FF2B5EF4-FFF2-40B4-BE49-F238E27FC236}">
                  <a16:creationId xmlns:a16="http://schemas.microsoft.com/office/drawing/2014/main" id="{1A2E6BBF-4053-0C42-9A9D-C7FC95A8B3B7}"/>
                </a:ext>
              </a:extLst>
            </p:cNvPr>
            <p:cNvSpPr/>
            <p:nvPr/>
          </p:nvSpPr>
          <p:spPr>
            <a:xfrm>
              <a:off x="8005946" y="3591779"/>
              <a:ext cx="1005840" cy="1005840"/>
            </a:xfrm>
            <a:prstGeom prst="rect">
              <a:avLst/>
            </a:prstGeom>
            <a:ln w="19050">
              <a:solidFill>
                <a:schemeClr val="tx1"/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1350" dirty="0"/>
            </a:p>
          </p:txBody>
        </p:sp>
        <p:sp>
          <p:nvSpPr>
            <p:cNvPr id="51" name="Rectangle 50">
              <a:extLst>
                <a:ext uri="{FF2B5EF4-FFF2-40B4-BE49-F238E27FC236}">
                  <a16:creationId xmlns:a16="http://schemas.microsoft.com/office/drawing/2014/main" id="{4B0860FB-AD7C-E34D-8F4C-FB9F681BC826}"/>
                </a:ext>
              </a:extLst>
            </p:cNvPr>
            <p:cNvSpPr/>
            <p:nvPr/>
          </p:nvSpPr>
          <p:spPr>
            <a:xfrm>
              <a:off x="8005946" y="4597619"/>
              <a:ext cx="1005840" cy="1005840"/>
            </a:xfrm>
            <a:prstGeom prst="rect">
              <a:avLst/>
            </a:prstGeom>
            <a:ln w="19050">
              <a:solidFill>
                <a:schemeClr val="tx1"/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1350" dirty="0"/>
            </a:p>
          </p:txBody>
        </p:sp>
      </p:grpSp>
    </p:spTree>
    <p:extLst>
      <p:ext uri="{BB962C8B-B14F-4D97-AF65-F5344CB8AC3E}">
        <p14:creationId xmlns:p14="http://schemas.microsoft.com/office/powerpoint/2010/main" val="36972490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>
            <a:extLst>
              <a:ext uri="{FF2B5EF4-FFF2-40B4-BE49-F238E27FC236}">
                <a16:creationId xmlns:a16="http://schemas.microsoft.com/office/drawing/2014/main" id="{94813258-7AAC-B54D-8086-AEFE9078B35A}"/>
              </a:ext>
            </a:extLst>
          </p:cNvPr>
          <p:cNvGrpSpPr/>
          <p:nvPr/>
        </p:nvGrpSpPr>
        <p:grpSpPr>
          <a:xfrm>
            <a:off x="274321" y="754380"/>
            <a:ext cx="8530073" cy="5262399"/>
            <a:chOff x="132215" y="574259"/>
            <a:chExt cx="8879571" cy="546538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5F674711-96E9-424B-9581-617CDDB1EAF2}"/>
                </a:ext>
              </a:extLst>
            </p:cNvPr>
            <p:cNvSpPr/>
            <p:nvPr/>
          </p:nvSpPr>
          <p:spPr>
            <a:xfrm>
              <a:off x="132215" y="574259"/>
              <a:ext cx="1005840" cy="1005840"/>
            </a:xfrm>
            <a:prstGeom prst="rect">
              <a:avLst/>
            </a:prstGeom>
            <a:ln w="19050">
              <a:solidFill>
                <a:schemeClr val="tx1"/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1350" dirty="0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851B1FD1-147E-6A4A-9A03-7AC91888A59A}"/>
                </a:ext>
              </a:extLst>
            </p:cNvPr>
            <p:cNvSpPr/>
            <p:nvPr/>
          </p:nvSpPr>
          <p:spPr>
            <a:xfrm>
              <a:off x="143423" y="5770049"/>
              <a:ext cx="2000471" cy="269590"/>
            </a:xfrm>
            <a:prstGeom prst="rect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350" dirty="0"/>
                <a:t>Ten Millions</a:t>
              </a:r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08BC0D9B-E6E9-774A-AB35-898EF0DE1B00}"/>
                </a:ext>
              </a:extLst>
            </p:cNvPr>
            <p:cNvSpPr/>
            <p:nvPr/>
          </p:nvSpPr>
          <p:spPr>
            <a:xfrm>
              <a:off x="132215" y="1580099"/>
              <a:ext cx="1005840" cy="1005840"/>
            </a:xfrm>
            <a:prstGeom prst="rect">
              <a:avLst/>
            </a:prstGeom>
            <a:ln w="19050">
              <a:solidFill>
                <a:schemeClr val="tx1"/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1350" dirty="0"/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043D0A20-9DDD-4746-AA41-26CC3E78BC3E}"/>
                </a:ext>
              </a:extLst>
            </p:cNvPr>
            <p:cNvSpPr/>
            <p:nvPr/>
          </p:nvSpPr>
          <p:spPr>
            <a:xfrm>
              <a:off x="132215" y="2585939"/>
              <a:ext cx="1005840" cy="1005840"/>
            </a:xfrm>
            <a:prstGeom prst="rect">
              <a:avLst/>
            </a:prstGeom>
            <a:ln w="19050">
              <a:solidFill>
                <a:schemeClr val="tx1"/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1350" dirty="0"/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9C49683C-10D5-D746-8C1F-3E690EB55D41}"/>
                </a:ext>
              </a:extLst>
            </p:cNvPr>
            <p:cNvSpPr/>
            <p:nvPr/>
          </p:nvSpPr>
          <p:spPr>
            <a:xfrm>
              <a:off x="132215" y="3591779"/>
              <a:ext cx="1005840" cy="1005840"/>
            </a:xfrm>
            <a:prstGeom prst="rect">
              <a:avLst/>
            </a:prstGeom>
            <a:ln w="19050">
              <a:solidFill>
                <a:schemeClr val="tx1"/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1350" dirty="0"/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2AD95EC9-4B3F-7A46-8EA9-59FA30345588}"/>
                </a:ext>
              </a:extLst>
            </p:cNvPr>
            <p:cNvSpPr/>
            <p:nvPr/>
          </p:nvSpPr>
          <p:spPr>
            <a:xfrm>
              <a:off x="132215" y="4597619"/>
              <a:ext cx="1005840" cy="1005840"/>
            </a:xfrm>
            <a:prstGeom prst="rect">
              <a:avLst/>
            </a:prstGeom>
            <a:ln w="19050">
              <a:solidFill>
                <a:schemeClr val="tx1"/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1350" dirty="0"/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AE709A4C-6E24-584C-A059-6496A335F10F}"/>
                </a:ext>
              </a:extLst>
            </p:cNvPr>
            <p:cNvSpPr/>
            <p:nvPr/>
          </p:nvSpPr>
          <p:spPr>
            <a:xfrm>
              <a:off x="1138055" y="574259"/>
              <a:ext cx="1005840" cy="1005840"/>
            </a:xfrm>
            <a:prstGeom prst="rect">
              <a:avLst/>
            </a:prstGeom>
            <a:ln w="19050">
              <a:solidFill>
                <a:schemeClr val="tx1"/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1350" dirty="0"/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2C93E503-638E-2A40-951E-30123F3DE4BC}"/>
                </a:ext>
              </a:extLst>
            </p:cNvPr>
            <p:cNvSpPr/>
            <p:nvPr/>
          </p:nvSpPr>
          <p:spPr>
            <a:xfrm>
              <a:off x="1138055" y="1580099"/>
              <a:ext cx="1005840" cy="1005840"/>
            </a:xfrm>
            <a:prstGeom prst="rect">
              <a:avLst/>
            </a:prstGeom>
            <a:ln w="19050">
              <a:solidFill>
                <a:schemeClr val="tx1"/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1350" dirty="0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79753076-D678-D048-B67F-0A23243CC55E}"/>
                </a:ext>
              </a:extLst>
            </p:cNvPr>
            <p:cNvSpPr/>
            <p:nvPr/>
          </p:nvSpPr>
          <p:spPr>
            <a:xfrm>
              <a:off x="1138055" y="2585939"/>
              <a:ext cx="1005840" cy="1005840"/>
            </a:xfrm>
            <a:prstGeom prst="rect">
              <a:avLst/>
            </a:prstGeom>
            <a:ln w="19050">
              <a:solidFill>
                <a:schemeClr val="tx1"/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1350" dirty="0"/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85DCF31B-7FC0-6647-866E-140995B56C0B}"/>
                </a:ext>
              </a:extLst>
            </p:cNvPr>
            <p:cNvSpPr/>
            <p:nvPr/>
          </p:nvSpPr>
          <p:spPr>
            <a:xfrm>
              <a:off x="1138055" y="3591779"/>
              <a:ext cx="1005840" cy="1005840"/>
            </a:xfrm>
            <a:prstGeom prst="rect">
              <a:avLst/>
            </a:prstGeom>
            <a:ln w="19050">
              <a:solidFill>
                <a:schemeClr val="tx1"/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1350" dirty="0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6403F603-8123-644E-9B4D-62D545C08BD6}"/>
                </a:ext>
              </a:extLst>
            </p:cNvPr>
            <p:cNvSpPr/>
            <p:nvPr/>
          </p:nvSpPr>
          <p:spPr>
            <a:xfrm>
              <a:off x="1138055" y="4597619"/>
              <a:ext cx="1005840" cy="1005840"/>
            </a:xfrm>
            <a:prstGeom prst="rect">
              <a:avLst/>
            </a:prstGeom>
            <a:ln w="19050">
              <a:solidFill>
                <a:schemeClr val="tx1"/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1350" dirty="0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96F6F706-3DD3-9641-9601-02EF898225C5}"/>
                </a:ext>
              </a:extLst>
            </p:cNvPr>
            <p:cNvSpPr/>
            <p:nvPr/>
          </p:nvSpPr>
          <p:spPr>
            <a:xfrm>
              <a:off x="2437640" y="574259"/>
              <a:ext cx="1005840" cy="1005840"/>
            </a:xfrm>
            <a:prstGeom prst="rect">
              <a:avLst/>
            </a:prstGeom>
            <a:ln w="19050">
              <a:solidFill>
                <a:schemeClr val="tx1"/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1350" dirty="0"/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6A2E5AB2-2C28-F84C-A943-EBB777584D5F}"/>
                </a:ext>
              </a:extLst>
            </p:cNvPr>
            <p:cNvSpPr/>
            <p:nvPr/>
          </p:nvSpPr>
          <p:spPr>
            <a:xfrm>
              <a:off x="2448848" y="5770049"/>
              <a:ext cx="2000471" cy="269590"/>
            </a:xfrm>
            <a:prstGeom prst="rect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350" dirty="0"/>
                <a:t>Millions</a:t>
              </a:r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78B4E76F-4F2F-3947-9AD4-F34327B53EAD}"/>
                </a:ext>
              </a:extLst>
            </p:cNvPr>
            <p:cNvSpPr/>
            <p:nvPr/>
          </p:nvSpPr>
          <p:spPr>
            <a:xfrm>
              <a:off x="2437640" y="1580099"/>
              <a:ext cx="1005840" cy="1005840"/>
            </a:xfrm>
            <a:prstGeom prst="rect">
              <a:avLst/>
            </a:prstGeom>
            <a:ln w="19050">
              <a:solidFill>
                <a:schemeClr val="tx1"/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1350" dirty="0"/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B4D362C0-59D5-8147-947A-8AE4A03EF473}"/>
                </a:ext>
              </a:extLst>
            </p:cNvPr>
            <p:cNvSpPr/>
            <p:nvPr/>
          </p:nvSpPr>
          <p:spPr>
            <a:xfrm>
              <a:off x="2437640" y="2585939"/>
              <a:ext cx="1005840" cy="1005840"/>
            </a:xfrm>
            <a:prstGeom prst="rect">
              <a:avLst/>
            </a:prstGeom>
            <a:ln w="19050">
              <a:solidFill>
                <a:schemeClr val="tx1"/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1350" dirty="0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93B93963-DF30-3841-86A9-9F91E856B4C1}"/>
                </a:ext>
              </a:extLst>
            </p:cNvPr>
            <p:cNvSpPr/>
            <p:nvPr/>
          </p:nvSpPr>
          <p:spPr>
            <a:xfrm>
              <a:off x="2437640" y="3591779"/>
              <a:ext cx="1005840" cy="1005840"/>
            </a:xfrm>
            <a:prstGeom prst="rect">
              <a:avLst/>
            </a:prstGeom>
            <a:ln w="19050">
              <a:solidFill>
                <a:schemeClr val="tx1"/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1350" dirty="0"/>
            </a:p>
          </p:txBody>
        </p:sp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5895BE08-EE29-3E49-BD71-57CC89680122}"/>
                </a:ext>
              </a:extLst>
            </p:cNvPr>
            <p:cNvSpPr/>
            <p:nvPr/>
          </p:nvSpPr>
          <p:spPr>
            <a:xfrm>
              <a:off x="2437640" y="4597619"/>
              <a:ext cx="1005840" cy="1005840"/>
            </a:xfrm>
            <a:prstGeom prst="rect">
              <a:avLst/>
            </a:prstGeom>
            <a:ln w="19050">
              <a:solidFill>
                <a:schemeClr val="tx1"/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1350" dirty="0"/>
            </a:p>
          </p:txBody>
        </p:sp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0C2C2D78-9E87-8E49-B9FF-8DC1855972DE}"/>
                </a:ext>
              </a:extLst>
            </p:cNvPr>
            <p:cNvSpPr/>
            <p:nvPr/>
          </p:nvSpPr>
          <p:spPr>
            <a:xfrm>
              <a:off x="3443480" y="574259"/>
              <a:ext cx="1005840" cy="1005840"/>
            </a:xfrm>
            <a:prstGeom prst="rect">
              <a:avLst/>
            </a:prstGeom>
            <a:ln w="19050">
              <a:solidFill>
                <a:schemeClr val="tx1"/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1350" dirty="0"/>
            </a:p>
          </p:txBody>
        </p:sp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C342DCAC-09B1-BD40-B4B2-52CD55E70AB0}"/>
                </a:ext>
              </a:extLst>
            </p:cNvPr>
            <p:cNvSpPr/>
            <p:nvPr/>
          </p:nvSpPr>
          <p:spPr>
            <a:xfrm>
              <a:off x="3443480" y="1580099"/>
              <a:ext cx="1005840" cy="1005840"/>
            </a:xfrm>
            <a:prstGeom prst="rect">
              <a:avLst/>
            </a:prstGeom>
            <a:ln w="19050">
              <a:solidFill>
                <a:schemeClr val="tx1"/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1350" dirty="0"/>
            </a:p>
          </p:txBody>
        </p:sp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A1CD7FAA-A66B-B64C-B759-B4423243D8B9}"/>
                </a:ext>
              </a:extLst>
            </p:cNvPr>
            <p:cNvSpPr/>
            <p:nvPr/>
          </p:nvSpPr>
          <p:spPr>
            <a:xfrm>
              <a:off x="3443480" y="2585939"/>
              <a:ext cx="1005840" cy="1005840"/>
            </a:xfrm>
            <a:prstGeom prst="rect">
              <a:avLst/>
            </a:prstGeom>
            <a:ln w="19050">
              <a:solidFill>
                <a:schemeClr val="tx1"/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1350" dirty="0"/>
            </a:p>
          </p:txBody>
        </p:sp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CE3ECDB4-0938-DA4F-982C-8ACA4578E9B0}"/>
                </a:ext>
              </a:extLst>
            </p:cNvPr>
            <p:cNvSpPr/>
            <p:nvPr/>
          </p:nvSpPr>
          <p:spPr>
            <a:xfrm>
              <a:off x="3443480" y="3591779"/>
              <a:ext cx="1005840" cy="1005840"/>
            </a:xfrm>
            <a:prstGeom prst="rect">
              <a:avLst/>
            </a:prstGeom>
            <a:ln w="19050">
              <a:solidFill>
                <a:schemeClr val="tx1"/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1350" dirty="0"/>
            </a:p>
          </p:txBody>
        </p:sp>
        <p:sp>
          <p:nvSpPr>
            <p:cNvPr id="29" name="Rectangle 28">
              <a:extLst>
                <a:ext uri="{FF2B5EF4-FFF2-40B4-BE49-F238E27FC236}">
                  <a16:creationId xmlns:a16="http://schemas.microsoft.com/office/drawing/2014/main" id="{9FDAF20D-B6D7-6D44-8C92-EAAC13A082F2}"/>
                </a:ext>
              </a:extLst>
            </p:cNvPr>
            <p:cNvSpPr/>
            <p:nvPr/>
          </p:nvSpPr>
          <p:spPr>
            <a:xfrm>
              <a:off x="3443480" y="4597619"/>
              <a:ext cx="1005840" cy="1005840"/>
            </a:xfrm>
            <a:prstGeom prst="rect">
              <a:avLst/>
            </a:prstGeom>
            <a:ln w="19050">
              <a:solidFill>
                <a:schemeClr val="tx1"/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1350" dirty="0"/>
            </a:p>
          </p:txBody>
        </p:sp>
        <p:sp>
          <p:nvSpPr>
            <p:cNvPr id="30" name="Rectangle 29">
              <a:extLst>
                <a:ext uri="{FF2B5EF4-FFF2-40B4-BE49-F238E27FC236}">
                  <a16:creationId xmlns:a16="http://schemas.microsoft.com/office/drawing/2014/main" id="{EB69F20D-95BE-8445-A4D3-B12BC0CC890F}"/>
                </a:ext>
              </a:extLst>
            </p:cNvPr>
            <p:cNvSpPr/>
            <p:nvPr/>
          </p:nvSpPr>
          <p:spPr>
            <a:xfrm>
              <a:off x="4694681" y="574259"/>
              <a:ext cx="1005840" cy="1005840"/>
            </a:xfrm>
            <a:prstGeom prst="rect">
              <a:avLst/>
            </a:prstGeom>
            <a:ln w="19050">
              <a:solidFill>
                <a:schemeClr val="tx1"/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1350" dirty="0"/>
            </a:p>
          </p:txBody>
        </p:sp>
        <p:sp>
          <p:nvSpPr>
            <p:cNvPr id="31" name="Rectangle 30">
              <a:extLst>
                <a:ext uri="{FF2B5EF4-FFF2-40B4-BE49-F238E27FC236}">
                  <a16:creationId xmlns:a16="http://schemas.microsoft.com/office/drawing/2014/main" id="{B402214E-9004-7142-A040-68844680EE6B}"/>
                </a:ext>
              </a:extLst>
            </p:cNvPr>
            <p:cNvSpPr/>
            <p:nvPr/>
          </p:nvSpPr>
          <p:spPr>
            <a:xfrm>
              <a:off x="4705889" y="5770049"/>
              <a:ext cx="2000471" cy="269590"/>
            </a:xfrm>
            <a:prstGeom prst="rect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350" dirty="0"/>
                <a:t>Hundred Thousands</a:t>
              </a:r>
            </a:p>
          </p:txBody>
        </p:sp>
        <p:sp>
          <p:nvSpPr>
            <p:cNvPr id="32" name="Rectangle 31">
              <a:extLst>
                <a:ext uri="{FF2B5EF4-FFF2-40B4-BE49-F238E27FC236}">
                  <a16:creationId xmlns:a16="http://schemas.microsoft.com/office/drawing/2014/main" id="{BFB9D7D2-7AE0-C74C-AE6C-3C1109BBB593}"/>
                </a:ext>
              </a:extLst>
            </p:cNvPr>
            <p:cNvSpPr/>
            <p:nvPr/>
          </p:nvSpPr>
          <p:spPr>
            <a:xfrm>
              <a:off x="4694681" y="1580099"/>
              <a:ext cx="1005840" cy="1005840"/>
            </a:xfrm>
            <a:prstGeom prst="rect">
              <a:avLst/>
            </a:prstGeom>
            <a:ln w="19050">
              <a:solidFill>
                <a:schemeClr val="tx1"/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1350" dirty="0"/>
            </a:p>
          </p:txBody>
        </p:sp>
        <p:sp>
          <p:nvSpPr>
            <p:cNvPr id="33" name="Rectangle 32">
              <a:extLst>
                <a:ext uri="{FF2B5EF4-FFF2-40B4-BE49-F238E27FC236}">
                  <a16:creationId xmlns:a16="http://schemas.microsoft.com/office/drawing/2014/main" id="{ABAE53F5-A844-AC42-83FE-D8FC9D752802}"/>
                </a:ext>
              </a:extLst>
            </p:cNvPr>
            <p:cNvSpPr/>
            <p:nvPr/>
          </p:nvSpPr>
          <p:spPr>
            <a:xfrm>
              <a:off x="4694681" y="2585939"/>
              <a:ext cx="1005840" cy="1005840"/>
            </a:xfrm>
            <a:prstGeom prst="rect">
              <a:avLst/>
            </a:prstGeom>
            <a:ln w="19050">
              <a:solidFill>
                <a:schemeClr val="tx1"/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1350" dirty="0"/>
            </a:p>
          </p:txBody>
        </p:sp>
        <p:sp>
          <p:nvSpPr>
            <p:cNvPr id="34" name="Rectangle 33">
              <a:extLst>
                <a:ext uri="{FF2B5EF4-FFF2-40B4-BE49-F238E27FC236}">
                  <a16:creationId xmlns:a16="http://schemas.microsoft.com/office/drawing/2014/main" id="{A4DC57BF-4769-2A4A-9E71-A4CBDBDF0AC4}"/>
                </a:ext>
              </a:extLst>
            </p:cNvPr>
            <p:cNvSpPr/>
            <p:nvPr/>
          </p:nvSpPr>
          <p:spPr>
            <a:xfrm>
              <a:off x="4694681" y="3591779"/>
              <a:ext cx="1005840" cy="1005840"/>
            </a:xfrm>
            <a:prstGeom prst="rect">
              <a:avLst/>
            </a:prstGeom>
            <a:ln w="19050">
              <a:solidFill>
                <a:schemeClr val="tx1"/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1350" dirty="0"/>
            </a:p>
          </p:txBody>
        </p:sp>
        <p:sp>
          <p:nvSpPr>
            <p:cNvPr id="35" name="Rectangle 34">
              <a:extLst>
                <a:ext uri="{FF2B5EF4-FFF2-40B4-BE49-F238E27FC236}">
                  <a16:creationId xmlns:a16="http://schemas.microsoft.com/office/drawing/2014/main" id="{C2000E71-4768-854B-B838-BD5F2736C74F}"/>
                </a:ext>
              </a:extLst>
            </p:cNvPr>
            <p:cNvSpPr/>
            <p:nvPr/>
          </p:nvSpPr>
          <p:spPr>
            <a:xfrm>
              <a:off x="4694681" y="4597619"/>
              <a:ext cx="1005840" cy="1005840"/>
            </a:xfrm>
            <a:prstGeom prst="rect">
              <a:avLst/>
            </a:prstGeom>
            <a:ln w="19050">
              <a:solidFill>
                <a:schemeClr val="tx1"/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1350" dirty="0"/>
            </a:p>
          </p:txBody>
        </p:sp>
        <p:sp>
          <p:nvSpPr>
            <p:cNvPr id="36" name="Rectangle 35">
              <a:extLst>
                <a:ext uri="{FF2B5EF4-FFF2-40B4-BE49-F238E27FC236}">
                  <a16:creationId xmlns:a16="http://schemas.microsoft.com/office/drawing/2014/main" id="{737ADC34-FBBF-8E48-8BF7-298EDAF8836C}"/>
                </a:ext>
              </a:extLst>
            </p:cNvPr>
            <p:cNvSpPr/>
            <p:nvPr/>
          </p:nvSpPr>
          <p:spPr>
            <a:xfrm>
              <a:off x="5700521" y="574259"/>
              <a:ext cx="1005840" cy="1005840"/>
            </a:xfrm>
            <a:prstGeom prst="rect">
              <a:avLst/>
            </a:prstGeom>
            <a:ln w="19050">
              <a:solidFill>
                <a:schemeClr val="tx1"/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1350" dirty="0"/>
            </a:p>
          </p:txBody>
        </p:sp>
        <p:sp>
          <p:nvSpPr>
            <p:cNvPr id="37" name="Rectangle 36">
              <a:extLst>
                <a:ext uri="{FF2B5EF4-FFF2-40B4-BE49-F238E27FC236}">
                  <a16:creationId xmlns:a16="http://schemas.microsoft.com/office/drawing/2014/main" id="{E82F20A7-4191-8742-81AB-CF6B988924A2}"/>
                </a:ext>
              </a:extLst>
            </p:cNvPr>
            <p:cNvSpPr/>
            <p:nvPr/>
          </p:nvSpPr>
          <p:spPr>
            <a:xfrm>
              <a:off x="5700521" y="1580099"/>
              <a:ext cx="1005840" cy="1005840"/>
            </a:xfrm>
            <a:prstGeom prst="rect">
              <a:avLst/>
            </a:prstGeom>
            <a:ln w="19050">
              <a:solidFill>
                <a:schemeClr val="tx1"/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1350" dirty="0"/>
            </a:p>
          </p:txBody>
        </p:sp>
        <p:sp>
          <p:nvSpPr>
            <p:cNvPr id="38" name="Rectangle 37">
              <a:extLst>
                <a:ext uri="{FF2B5EF4-FFF2-40B4-BE49-F238E27FC236}">
                  <a16:creationId xmlns:a16="http://schemas.microsoft.com/office/drawing/2014/main" id="{DDAA3888-674C-A948-8B9D-34FA052DA80D}"/>
                </a:ext>
              </a:extLst>
            </p:cNvPr>
            <p:cNvSpPr/>
            <p:nvPr/>
          </p:nvSpPr>
          <p:spPr>
            <a:xfrm>
              <a:off x="5700521" y="2585939"/>
              <a:ext cx="1005840" cy="1005840"/>
            </a:xfrm>
            <a:prstGeom prst="rect">
              <a:avLst/>
            </a:prstGeom>
            <a:ln w="19050">
              <a:solidFill>
                <a:schemeClr val="tx1"/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1350" dirty="0"/>
            </a:p>
          </p:txBody>
        </p:sp>
        <p:sp>
          <p:nvSpPr>
            <p:cNvPr id="39" name="Rectangle 38">
              <a:extLst>
                <a:ext uri="{FF2B5EF4-FFF2-40B4-BE49-F238E27FC236}">
                  <a16:creationId xmlns:a16="http://schemas.microsoft.com/office/drawing/2014/main" id="{C9B7A281-986B-864D-9941-BC03F7283E38}"/>
                </a:ext>
              </a:extLst>
            </p:cNvPr>
            <p:cNvSpPr/>
            <p:nvPr/>
          </p:nvSpPr>
          <p:spPr>
            <a:xfrm>
              <a:off x="5700521" y="3591779"/>
              <a:ext cx="1005840" cy="1005840"/>
            </a:xfrm>
            <a:prstGeom prst="rect">
              <a:avLst/>
            </a:prstGeom>
            <a:ln w="19050">
              <a:solidFill>
                <a:schemeClr val="tx1"/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1350" dirty="0"/>
            </a:p>
          </p:txBody>
        </p:sp>
        <p:sp>
          <p:nvSpPr>
            <p:cNvPr id="40" name="Rectangle 39">
              <a:extLst>
                <a:ext uri="{FF2B5EF4-FFF2-40B4-BE49-F238E27FC236}">
                  <a16:creationId xmlns:a16="http://schemas.microsoft.com/office/drawing/2014/main" id="{006F3E33-5F02-B64F-93A7-7927B27F66E8}"/>
                </a:ext>
              </a:extLst>
            </p:cNvPr>
            <p:cNvSpPr/>
            <p:nvPr/>
          </p:nvSpPr>
          <p:spPr>
            <a:xfrm>
              <a:off x="5700521" y="4597619"/>
              <a:ext cx="1005840" cy="1005840"/>
            </a:xfrm>
            <a:prstGeom prst="rect">
              <a:avLst/>
            </a:prstGeom>
            <a:ln w="19050">
              <a:solidFill>
                <a:schemeClr val="tx1"/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1350" dirty="0"/>
            </a:p>
          </p:txBody>
        </p:sp>
        <p:sp>
          <p:nvSpPr>
            <p:cNvPr id="41" name="Rectangle 40">
              <a:extLst>
                <a:ext uri="{FF2B5EF4-FFF2-40B4-BE49-F238E27FC236}">
                  <a16:creationId xmlns:a16="http://schemas.microsoft.com/office/drawing/2014/main" id="{B5DE33B2-9548-0642-9885-F69586BFAF32}"/>
                </a:ext>
              </a:extLst>
            </p:cNvPr>
            <p:cNvSpPr/>
            <p:nvPr/>
          </p:nvSpPr>
          <p:spPr>
            <a:xfrm>
              <a:off x="7000106" y="574259"/>
              <a:ext cx="1005840" cy="1005840"/>
            </a:xfrm>
            <a:prstGeom prst="rect">
              <a:avLst/>
            </a:prstGeom>
            <a:ln w="19050">
              <a:solidFill>
                <a:schemeClr val="tx1"/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1350" dirty="0"/>
            </a:p>
          </p:txBody>
        </p:sp>
        <p:sp>
          <p:nvSpPr>
            <p:cNvPr id="42" name="Rectangle 41">
              <a:extLst>
                <a:ext uri="{FF2B5EF4-FFF2-40B4-BE49-F238E27FC236}">
                  <a16:creationId xmlns:a16="http://schemas.microsoft.com/office/drawing/2014/main" id="{4ECDDD0E-57A1-5F46-BF6E-23A95B5EAC7B}"/>
                </a:ext>
              </a:extLst>
            </p:cNvPr>
            <p:cNvSpPr/>
            <p:nvPr/>
          </p:nvSpPr>
          <p:spPr>
            <a:xfrm>
              <a:off x="7011314" y="5770049"/>
              <a:ext cx="2000471" cy="269590"/>
            </a:xfrm>
            <a:prstGeom prst="rect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350" dirty="0"/>
                <a:t>Ten Thousands</a:t>
              </a:r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50804258-1F71-FD43-82B4-DCA77554CB07}"/>
                </a:ext>
              </a:extLst>
            </p:cNvPr>
            <p:cNvSpPr/>
            <p:nvPr/>
          </p:nvSpPr>
          <p:spPr>
            <a:xfrm>
              <a:off x="7000106" y="1580099"/>
              <a:ext cx="1005840" cy="1005840"/>
            </a:xfrm>
            <a:prstGeom prst="rect">
              <a:avLst/>
            </a:prstGeom>
            <a:ln w="19050">
              <a:solidFill>
                <a:schemeClr val="tx1"/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1350" dirty="0"/>
            </a:p>
          </p:txBody>
        </p:sp>
        <p:sp>
          <p:nvSpPr>
            <p:cNvPr id="44" name="Rectangle 43">
              <a:extLst>
                <a:ext uri="{FF2B5EF4-FFF2-40B4-BE49-F238E27FC236}">
                  <a16:creationId xmlns:a16="http://schemas.microsoft.com/office/drawing/2014/main" id="{AB7C41DB-BEA3-964F-A1A2-E8CDCB98E4BC}"/>
                </a:ext>
              </a:extLst>
            </p:cNvPr>
            <p:cNvSpPr/>
            <p:nvPr/>
          </p:nvSpPr>
          <p:spPr>
            <a:xfrm>
              <a:off x="7000106" y="2585939"/>
              <a:ext cx="1005840" cy="1005840"/>
            </a:xfrm>
            <a:prstGeom prst="rect">
              <a:avLst/>
            </a:prstGeom>
            <a:ln w="19050">
              <a:solidFill>
                <a:schemeClr val="tx1"/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1350" dirty="0"/>
            </a:p>
          </p:txBody>
        </p:sp>
        <p:sp>
          <p:nvSpPr>
            <p:cNvPr id="45" name="Rectangle 44">
              <a:extLst>
                <a:ext uri="{FF2B5EF4-FFF2-40B4-BE49-F238E27FC236}">
                  <a16:creationId xmlns:a16="http://schemas.microsoft.com/office/drawing/2014/main" id="{274E7E0D-0157-3B45-ABAD-BF8474F9B894}"/>
                </a:ext>
              </a:extLst>
            </p:cNvPr>
            <p:cNvSpPr/>
            <p:nvPr/>
          </p:nvSpPr>
          <p:spPr>
            <a:xfrm>
              <a:off x="7000106" y="3591779"/>
              <a:ext cx="1005840" cy="1005840"/>
            </a:xfrm>
            <a:prstGeom prst="rect">
              <a:avLst/>
            </a:prstGeom>
            <a:ln w="19050">
              <a:solidFill>
                <a:schemeClr val="tx1"/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1350" dirty="0"/>
            </a:p>
          </p:txBody>
        </p:sp>
        <p:sp>
          <p:nvSpPr>
            <p:cNvPr id="46" name="Rectangle 45">
              <a:extLst>
                <a:ext uri="{FF2B5EF4-FFF2-40B4-BE49-F238E27FC236}">
                  <a16:creationId xmlns:a16="http://schemas.microsoft.com/office/drawing/2014/main" id="{4E4BEB01-9275-E745-BB36-1B005C6263BD}"/>
                </a:ext>
              </a:extLst>
            </p:cNvPr>
            <p:cNvSpPr/>
            <p:nvPr/>
          </p:nvSpPr>
          <p:spPr>
            <a:xfrm>
              <a:off x="7000106" y="4597619"/>
              <a:ext cx="1005840" cy="1005840"/>
            </a:xfrm>
            <a:prstGeom prst="rect">
              <a:avLst/>
            </a:prstGeom>
            <a:ln w="19050">
              <a:solidFill>
                <a:schemeClr val="tx1"/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1350" dirty="0"/>
            </a:p>
          </p:txBody>
        </p:sp>
        <p:sp>
          <p:nvSpPr>
            <p:cNvPr id="47" name="Rectangle 46">
              <a:extLst>
                <a:ext uri="{FF2B5EF4-FFF2-40B4-BE49-F238E27FC236}">
                  <a16:creationId xmlns:a16="http://schemas.microsoft.com/office/drawing/2014/main" id="{39F149AF-E010-FE4B-A387-EFCF7A427C81}"/>
                </a:ext>
              </a:extLst>
            </p:cNvPr>
            <p:cNvSpPr/>
            <p:nvPr/>
          </p:nvSpPr>
          <p:spPr>
            <a:xfrm>
              <a:off x="8005946" y="574259"/>
              <a:ext cx="1005840" cy="1005840"/>
            </a:xfrm>
            <a:prstGeom prst="rect">
              <a:avLst/>
            </a:prstGeom>
            <a:ln w="19050">
              <a:solidFill>
                <a:schemeClr val="tx1"/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1350" dirty="0"/>
            </a:p>
          </p:txBody>
        </p:sp>
        <p:sp>
          <p:nvSpPr>
            <p:cNvPr id="48" name="Rectangle 47">
              <a:extLst>
                <a:ext uri="{FF2B5EF4-FFF2-40B4-BE49-F238E27FC236}">
                  <a16:creationId xmlns:a16="http://schemas.microsoft.com/office/drawing/2014/main" id="{6A11ECA7-AE5D-BF41-87B8-DDC22687A400}"/>
                </a:ext>
              </a:extLst>
            </p:cNvPr>
            <p:cNvSpPr/>
            <p:nvPr/>
          </p:nvSpPr>
          <p:spPr>
            <a:xfrm>
              <a:off x="8005946" y="1580099"/>
              <a:ext cx="1005840" cy="1005840"/>
            </a:xfrm>
            <a:prstGeom prst="rect">
              <a:avLst/>
            </a:prstGeom>
            <a:ln w="19050">
              <a:solidFill>
                <a:schemeClr val="tx1"/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1350" dirty="0"/>
            </a:p>
          </p:txBody>
        </p:sp>
        <p:sp>
          <p:nvSpPr>
            <p:cNvPr id="49" name="Rectangle 48">
              <a:extLst>
                <a:ext uri="{FF2B5EF4-FFF2-40B4-BE49-F238E27FC236}">
                  <a16:creationId xmlns:a16="http://schemas.microsoft.com/office/drawing/2014/main" id="{1922AFAF-35E3-EE49-91A3-3D7D4C366CB9}"/>
                </a:ext>
              </a:extLst>
            </p:cNvPr>
            <p:cNvSpPr/>
            <p:nvPr/>
          </p:nvSpPr>
          <p:spPr>
            <a:xfrm>
              <a:off x="8005946" y="2585939"/>
              <a:ext cx="1005840" cy="1005840"/>
            </a:xfrm>
            <a:prstGeom prst="rect">
              <a:avLst/>
            </a:prstGeom>
            <a:ln w="19050">
              <a:solidFill>
                <a:schemeClr val="tx1"/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1350" dirty="0"/>
            </a:p>
          </p:txBody>
        </p:sp>
        <p:sp>
          <p:nvSpPr>
            <p:cNvPr id="50" name="Rectangle 49">
              <a:extLst>
                <a:ext uri="{FF2B5EF4-FFF2-40B4-BE49-F238E27FC236}">
                  <a16:creationId xmlns:a16="http://schemas.microsoft.com/office/drawing/2014/main" id="{1A2E6BBF-4053-0C42-9A9D-C7FC95A8B3B7}"/>
                </a:ext>
              </a:extLst>
            </p:cNvPr>
            <p:cNvSpPr/>
            <p:nvPr/>
          </p:nvSpPr>
          <p:spPr>
            <a:xfrm>
              <a:off x="8005946" y="3591779"/>
              <a:ext cx="1005840" cy="1005840"/>
            </a:xfrm>
            <a:prstGeom prst="rect">
              <a:avLst/>
            </a:prstGeom>
            <a:ln w="19050">
              <a:solidFill>
                <a:schemeClr val="tx1"/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1350" dirty="0"/>
            </a:p>
          </p:txBody>
        </p:sp>
        <p:sp>
          <p:nvSpPr>
            <p:cNvPr id="51" name="Rectangle 50">
              <a:extLst>
                <a:ext uri="{FF2B5EF4-FFF2-40B4-BE49-F238E27FC236}">
                  <a16:creationId xmlns:a16="http://schemas.microsoft.com/office/drawing/2014/main" id="{4B0860FB-AD7C-E34D-8F4C-FB9F681BC826}"/>
                </a:ext>
              </a:extLst>
            </p:cNvPr>
            <p:cNvSpPr/>
            <p:nvPr/>
          </p:nvSpPr>
          <p:spPr>
            <a:xfrm>
              <a:off x="8005946" y="4597619"/>
              <a:ext cx="1005840" cy="1005840"/>
            </a:xfrm>
            <a:prstGeom prst="rect">
              <a:avLst/>
            </a:prstGeom>
            <a:ln w="19050">
              <a:solidFill>
                <a:schemeClr val="tx1"/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1350" dirty="0"/>
            </a:p>
          </p:txBody>
        </p:sp>
      </p:grpSp>
    </p:spTree>
    <p:extLst>
      <p:ext uri="{BB962C8B-B14F-4D97-AF65-F5344CB8AC3E}">
        <p14:creationId xmlns:p14="http://schemas.microsoft.com/office/powerpoint/2010/main" val="382310585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>
            <a:extLst>
              <a:ext uri="{FF2B5EF4-FFF2-40B4-BE49-F238E27FC236}">
                <a16:creationId xmlns:a16="http://schemas.microsoft.com/office/drawing/2014/main" id="{94813258-7AAC-B54D-8086-AEFE9078B35A}"/>
              </a:ext>
            </a:extLst>
          </p:cNvPr>
          <p:cNvGrpSpPr/>
          <p:nvPr/>
        </p:nvGrpSpPr>
        <p:grpSpPr>
          <a:xfrm>
            <a:off x="274321" y="754380"/>
            <a:ext cx="8530073" cy="5262399"/>
            <a:chOff x="132215" y="574259"/>
            <a:chExt cx="8879571" cy="546538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5F674711-96E9-424B-9581-617CDDB1EAF2}"/>
                </a:ext>
              </a:extLst>
            </p:cNvPr>
            <p:cNvSpPr/>
            <p:nvPr/>
          </p:nvSpPr>
          <p:spPr>
            <a:xfrm>
              <a:off x="132215" y="574259"/>
              <a:ext cx="1005840" cy="1005840"/>
            </a:xfrm>
            <a:prstGeom prst="rect">
              <a:avLst/>
            </a:prstGeom>
            <a:ln w="19050">
              <a:solidFill>
                <a:schemeClr val="tx1"/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1350" dirty="0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851B1FD1-147E-6A4A-9A03-7AC91888A59A}"/>
                </a:ext>
              </a:extLst>
            </p:cNvPr>
            <p:cNvSpPr/>
            <p:nvPr/>
          </p:nvSpPr>
          <p:spPr>
            <a:xfrm>
              <a:off x="143423" y="5770049"/>
              <a:ext cx="2000471" cy="269590"/>
            </a:xfrm>
            <a:prstGeom prst="rect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350" dirty="0"/>
                <a:t>Tens</a:t>
              </a:r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08BC0D9B-E6E9-774A-AB35-898EF0DE1B00}"/>
                </a:ext>
              </a:extLst>
            </p:cNvPr>
            <p:cNvSpPr/>
            <p:nvPr/>
          </p:nvSpPr>
          <p:spPr>
            <a:xfrm>
              <a:off x="132215" y="1580099"/>
              <a:ext cx="1005840" cy="1005840"/>
            </a:xfrm>
            <a:prstGeom prst="rect">
              <a:avLst/>
            </a:prstGeom>
            <a:ln w="19050">
              <a:solidFill>
                <a:schemeClr val="tx1"/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1350" dirty="0"/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043D0A20-9DDD-4746-AA41-26CC3E78BC3E}"/>
                </a:ext>
              </a:extLst>
            </p:cNvPr>
            <p:cNvSpPr/>
            <p:nvPr/>
          </p:nvSpPr>
          <p:spPr>
            <a:xfrm>
              <a:off x="132215" y="2585939"/>
              <a:ext cx="1005840" cy="1005840"/>
            </a:xfrm>
            <a:prstGeom prst="rect">
              <a:avLst/>
            </a:prstGeom>
            <a:ln w="19050">
              <a:solidFill>
                <a:schemeClr val="tx1"/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1350" dirty="0"/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9C49683C-10D5-D746-8C1F-3E690EB55D41}"/>
                </a:ext>
              </a:extLst>
            </p:cNvPr>
            <p:cNvSpPr/>
            <p:nvPr/>
          </p:nvSpPr>
          <p:spPr>
            <a:xfrm>
              <a:off x="132215" y="3591779"/>
              <a:ext cx="1005840" cy="1005840"/>
            </a:xfrm>
            <a:prstGeom prst="rect">
              <a:avLst/>
            </a:prstGeom>
            <a:ln w="19050">
              <a:solidFill>
                <a:schemeClr val="tx1"/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1350" dirty="0"/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2AD95EC9-4B3F-7A46-8EA9-59FA30345588}"/>
                </a:ext>
              </a:extLst>
            </p:cNvPr>
            <p:cNvSpPr/>
            <p:nvPr/>
          </p:nvSpPr>
          <p:spPr>
            <a:xfrm>
              <a:off x="132215" y="4597619"/>
              <a:ext cx="1005840" cy="1005840"/>
            </a:xfrm>
            <a:prstGeom prst="rect">
              <a:avLst/>
            </a:prstGeom>
            <a:ln w="19050">
              <a:solidFill>
                <a:schemeClr val="tx1"/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1350" dirty="0"/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AE709A4C-6E24-584C-A059-6496A335F10F}"/>
                </a:ext>
              </a:extLst>
            </p:cNvPr>
            <p:cNvSpPr/>
            <p:nvPr/>
          </p:nvSpPr>
          <p:spPr>
            <a:xfrm>
              <a:off x="1138055" y="574259"/>
              <a:ext cx="1005840" cy="1005840"/>
            </a:xfrm>
            <a:prstGeom prst="rect">
              <a:avLst/>
            </a:prstGeom>
            <a:ln w="19050">
              <a:solidFill>
                <a:schemeClr val="tx1"/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1350" dirty="0"/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2C93E503-638E-2A40-951E-30123F3DE4BC}"/>
                </a:ext>
              </a:extLst>
            </p:cNvPr>
            <p:cNvSpPr/>
            <p:nvPr/>
          </p:nvSpPr>
          <p:spPr>
            <a:xfrm>
              <a:off x="1138055" y="1580099"/>
              <a:ext cx="1005840" cy="1005840"/>
            </a:xfrm>
            <a:prstGeom prst="rect">
              <a:avLst/>
            </a:prstGeom>
            <a:ln w="19050">
              <a:solidFill>
                <a:schemeClr val="tx1"/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1350" dirty="0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79753076-D678-D048-B67F-0A23243CC55E}"/>
                </a:ext>
              </a:extLst>
            </p:cNvPr>
            <p:cNvSpPr/>
            <p:nvPr/>
          </p:nvSpPr>
          <p:spPr>
            <a:xfrm>
              <a:off x="1138055" y="2585939"/>
              <a:ext cx="1005840" cy="1005840"/>
            </a:xfrm>
            <a:prstGeom prst="rect">
              <a:avLst/>
            </a:prstGeom>
            <a:ln w="19050">
              <a:solidFill>
                <a:schemeClr val="tx1"/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1350" dirty="0"/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85DCF31B-7FC0-6647-866E-140995B56C0B}"/>
                </a:ext>
              </a:extLst>
            </p:cNvPr>
            <p:cNvSpPr/>
            <p:nvPr/>
          </p:nvSpPr>
          <p:spPr>
            <a:xfrm>
              <a:off x="1138055" y="3591779"/>
              <a:ext cx="1005840" cy="1005840"/>
            </a:xfrm>
            <a:prstGeom prst="rect">
              <a:avLst/>
            </a:prstGeom>
            <a:ln w="19050">
              <a:solidFill>
                <a:schemeClr val="tx1"/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1350" dirty="0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6403F603-8123-644E-9B4D-62D545C08BD6}"/>
                </a:ext>
              </a:extLst>
            </p:cNvPr>
            <p:cNvSpPr/>
            <p:nvPr/>
          </p:nvSpPr>
          <p:spPr>
            <a:xfrm>
              <a:off x="1138055" y="4597619"/>
              <a:ext cx="1005840" cy="1005840"/>
            </a:xfrm>
            <a:prstGeom prst="rect">
              <a:avLst/>
            </a:prstGeom>
            <a:ln w="19050">
              <a:solidFill>
                <a:schemeClr val="tx1"/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1350" dirty="0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96F6F706-3DD3-9641-9601-02EF898225C5}"/>
                </a:ext>
              </a:extLst>
            </p:cNvPr>
            <p:cNvSpPr/>
            <p:nvPr/>
          </p:nvSpPr>
          <p:spPr>
            <a:xfrm>
              <a:off x="2437640" y="574259"/>
              <a:ext cx="1005840" cy="1005840"/>
            </a:xfrm>
            <a:prstGeom prst="rect">
              <a:avLst/>
            </a:prstGeom>
            <a:ln w="19050">
              <a:solidFill>
                <a:schemeClr val="tx1"/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1350" dirty="0"/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6A2E5AB2-2C28-F84C-A943-EBB777584D5F}"/>
                </a:ext>
              </a:extLst>
            </p:cNvPr>
            <p:cNvSpPr/>
            <p:nvPr/>
          </p:nvSpPr>
          <p:spPr>
            <a:xfrm>
              <a:off x="2448848" y="5770049"/>
              <a:ext cx="2000471" cy="269590"/>
            </a:xfrm>
            <a:prstGeom prst="rect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350" dirty="0"/>
                <a:t>Ones</a:t>
              </a:r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78B4E76F-4F2F-3947-9AD4-F34327B53EAD}"/>
                </a:ext>
              </a:extLst>
            </p:cNvPr>
            <p:cNvSpPr/>
            <p:nvPr/>
          </p:nvSpPr>
          <p:spPr>
            <a:xfrm>
              <a:off x="2437640" y="1580099"/>
              <a:ext cx="1005840" cy="1005840"/>
            </a:xfrm>
            <a:prstGeom prst="rect">
              <a:avLst/>
            </a:prstGeom>
            <a:ln w="19050">
              <a:solidFill>
                <a:schemeClr val="tx1"/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1350" dirty="0"/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B4D362C0-59D5-8147-947A-8AE4A03EF473}"/>
                </a:ext>
              </a:extLst>
            </p:cNvPr>
            <p:cNvSpPr/>
            <p:nvPr/>
          </p:nvSpPr>
          <p:spPr>
            <a:xfrm>
              <a:off x="2437640" y="2585939"/>
              <a:ext cx="1005840" cy="1005840"/>
            </a:xfrm>
            <a:prstGeom prst="rect">
              <a:avLst/>
            </a:prstGeom>
            <a:ln w="19050">
              <a:solidFill>
                <a:schemeClr val="tx1"/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1350" dirty="0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93B93963-DF30-3841-86A9-9F91E856B4C1}"/>
                </a:ext>
              </a:extLst>
            </p:cNvPr>
            <p:cNvSpPr/>
            <p:nvPr/>
          </p:nvSpPr>
          <p:spPr>
            <a:xfrm>
              <a:off x="2437640" y="3591779"/>
              <a:ext cx="1005840" cy="1005840"/>
            </a:xfrm>
            <a:prstGeom prst="rect">
              <a:avLst/>
            </a:prstGeom>
            <a:ln w="19050">
              <a:solidFill>
                <a:schemeClr val="tx1"/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1350" dirty="0"/>
            </a:p>
          </p:txBody>
        </p:sp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5895BE08-EE29-3E49-BD71-57CC89680122}"/>
                </a:ext>
              </a:extLst>
            </p:cNvPr>
            <p:cNvSpPr/>
            <p:nvPr/>
          </p:nvSpPr>
          <p:spPr>
            <a:xfrm>
              <a:off x="2437640" y="4597619"/>
              <a:ext cx="1005840" cy="1005840"/>
            </a:xfrm>
            <a:prstGeom prst="rect">
              <a:avLst/>
            </a:prstGeom>
            <a:ln w="19050">
              <a:solidFill>
                <a:schemeClr val="tx1"/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1350" dirty="0"/>
            </a:p>
          </p:txBody>
        </p:sp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0C2C2D78-9E87-8E49-B9FF-8DC1855972DE}"/>
                </a:ext>
              </a:extLst>
            </p:cNvPr>
            <p:cNvSpPr/>
            <p:nvPr/>
          </p:nvSpPr>
          <p:spPr>
            <a:xfrm>
              <a:off x="3443480" y="574259"/>
              <a:ext cx="1005840" cy="1005840"/>
            </a:xfrm>
            <a:prstGeom prst="rect">
              <a:avLst/>
            </a:prstGeom>
            <a:ln w="19050">
              <a:solidFill>
                <a:schemeClr val="tx1"/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1350" dirty="0"/>
            </a:p>
          </p:txBody>
        </p:sp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C342DCAC-09B1-BD40-B4B2-52CD55E70AB0}"/>
                </a:ext>
              </a:extLst>
            </p:cNvPr>
            <p:cNvSpPr/>
            <p:nvPr/>
          </p:nvSpPr>
          <p:spPr>
            <a:xfrm>
              <a:off x="3443480" y="1580099"/>
              <a:ext cx="1005840" cy="1005840"/>
            </a:xfrm>
            <a:prstGeom prst="rect">
              <a:avLst/>
            </a:prstGeom>
            <a:ln w="19050">
              <a:solidFill>
                <a:schemeClr val="tx1"/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1350" dirty="0"/>
            </a:p>
          </p:txBody>
        </p:sp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A1CD7FAA-A66B-B64C-B759-B4423243D8B9}"/>
                </a:ext>
              </a:extLst>
            </p:cNvPr>
            <p:cNvSpPr/>
            <p:nvPr/>
          </p:nvSpPr>
          <p:spPr>
            <a:xfrm>
              <a:off x="3443480" y="2585939"/>
              <a:ext cx="1005840" cy="1005840"/>
            </a:xfrm>
            <a:prstGeom prst="rect">
              <a:avLst/>
            </a:prstGeom>
            <a:ln w="19050">
              <a:solidFill>
                <a:schemeClr val="tx1"/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1350" dirty="0"/>
            </a:p>
          </p:txBody>
        </p:sp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CE3ECDB4-0938-DA4F-982C-8ACA4578E9B0}"/>
                </a:ext>
              </a:extLst>
            </p:cNvPr>
            <p:cNvSpPr/>
            <p:nvPr/>
          </p:nvSpPr>
          <p:spPr>
            <a:xfrm>
              <a:off x="3443480" y="3591779"/>
              <a:ext cx="1005840" cy="1005840"/>
            </a:xfrm>
            <a:prstGeom prst="rect">
              <a:avLst/>
            </a:prstGeom>
            <a:ln w="19050">
              <a:solidFill>
                <a:schemeClr val="tx1"/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1350" dirty="0"/>
            </a:p>
          </p:txBody>
        </p:sp>
        <p:sp>
          <p:nvSpPr>
            <p:cNvPr id="29" name="Rectangle 28">
              <a:extLst>
                <a:ext uri="{FF2B5EF4-FFF2-40B4-BE49-F238E27FC236}">
                  <a16:creationId xmlns:a16="http://schemas.microsoft.com/office/drawing/2014/main" id="{9FDAF20D-B6D7-6D44-8C92-EAAC13A082F2}"/>
                </a:ext>
              </a:extLst>
            </p:cNvPr>
            <p:cNvSpPr/>
            <p:nvPr/>
          </p:nvSpPr>
          <p:spPr>
            <a:xfrm>
              <a:off x="3443480" y="4597619"/>
              <a:ext cx="1005840" cy="1005840"/>
            </a:xfrm>
            <a:prstGeom prst="rect">
              <a:avLst/>
            </a:prstGeom>
            <a:ln w="19050">
              <a:solidFill>
                <a:schemeClr val="tx1"/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1350" dirty="0"/>
            </a:p>
          </p:txBody>
        </p:sp>
        <p:sp>
          <p:nvSpPr>
            <p:cNvPr id="30" name="Rectangle 29">
              <a:extLst>
                <a:ext uri="{FF2B5EF4-FFF2-40B4-BE49-F238E27FC236}">
                  <a16:creationId xmlns:a16="http://schemas.microsoft.com/office/drawing/2014/main" id="{EB69F20D-95BE-8445-A4D3-B12BC0CC890F}"/>
                </a:ext>
              </a:extLst>
            </p:cNvPr>
            <p:cNvSpPr/>
            <p:nvPr/>
          </p:nvSpPr>
          <p:spPr>
            <a:xfrm>
              <a:off x="4694681" y="574259"/>
              <a:ext cx="1005840" cy="1005840"/>
            </a:xfrm>
            <a:prstGeom prst="rect">
              <a:avLst/>
            </a:prstGeom>
            <a:ln w="19050">
              <a:solidFill>
                <a:schemeClr val="tx1"/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1350" dirty="0"/>
            </a:p>
          </p:txBody>
        </p:sp>
        <p:sp>
          <p:nvSpPr>
            <p:cNvPr id="31" name="Rectangle 30">
              <a:extLst>
                <a:ext uri="{FF2B5EF4-FFF2-40B4-BE49-F238E27FC236}">
                  <a16:creationId xmlns:a16="http://schemas.microsoft.com/office/drawing/2014/main" id="{B402214E-9004-7142-A040-68844680EE6B}"/>
                </a:ext>
              </a:extLst>
            </p:cNvPr>
            <p:cNvSpPr/>
            <p:nvPr/>
          </p:nvSpPr>
          <p:spPr>
            <a:xfrm>
              <a:off x="4705889" y="5770049"/>
              <a:ext cx="2000471" cy="269590"/>
            </a:xfrm>
            <a:prstGeom prst="rect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350" dirty="0"/>
                <a:t>Tens</a:t>
              </a:r>
            </a:p>
          </p:txBody>
        </p:sp>
        <p:sp>
          <p:nvSpPr>
            <p:cNvPr id="32" name="Rectangle 31">
              <a:extLst>
                <a:ext uri="{FF2B5EF4-FFF2-40B4-BE49-F238E27FC236}">
                  <a16:creationId xmlns:a16="http://schemas.microsoft.com/office/drawing/2014/main" id="{BFB9D7D2-7AE0-C74C-AE6C-3C1109BBB593}"/>
                </a:ext>
              </a:extLst>
            </p:cNvPr>
            <p:cNvSpPr/>
            <p:nvPr/>
          </p:nvSpPr>
          <p:spPr>
            <a:xfrm>
              <a:off x="4694681" y="1580099"/>
              <a:ext cx="1005840" cy="1005840"/>
            </a:xfrm>
            <a:prstGeom prst="rect">
              <a:avLst/>
            </a:prstGeom>
            <a:ln w="19050">
              <a:solidFill>
                <a:schemeClr val="tx1"/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1350" dirty="0"/>
            </a:p>
          </p:txBody>
        </p:sp>
        <p:sp>
          <p:nvSpPr>
            <p:cNvPr id="33" name="Rectangle 32">
              <a:extLst>
                <a:ext uri="{FF2B5EF4-FFF2-40B4-BE49-F238E27FC236}">
                  <a16:creationId xmlns:a16="http://schemas.microsoft.com/office/drawing/2014/main" id="{ABAE53F5-A844-AC42-83FE-D8FC9D752802}"/>
                </a:ext>
              </a:extLst>
            </p:cNvPr>
            <p:cNvSpPr/>
            <p:nvPr/>
          </p:nvSpPr>
          <p:spPr>
            <a:xfrm>
              <a:off x="4694681" y="2585939"/>
              <a:ext cx="1005840" cy="1005840"/>
            </a:xfrm>
            <a:prstGeom prst="rect">
              <a:avLst/>
            </a:prstGeom>
            <a:ln w="19050">
              <a:solidFill>
                <a:schemeClr val="tx1"/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1350" dirty="0"/>
            </a:p>
          </p:txBody>
        </p:sp>
        <p:sp>
          <p:nvSpPr>
            <p:cNvPr id="34" name="Rectangle 33">
              <a:extLst>
                <a:ext uri="{FF2B5EF4-FFF2-40B4-BE49-F238E27FC236}">
                  <a16:creationId xmlns:a16="http://schemas.microsoft.com/office/drawing/2014/main" id="{A4DC57BF-4769-2A4A-9E71-A4CBDBDF0AC4}"/>
                </a:ext>
              </a:extLst>
            </p:cNvPr>
            <p:cNvSpPr/>
            <p:nvPr/>
          </p:nvSpPr>
          <p:spPr>
            <a:xfrm>
              <a:off x="4694681" y="3591779"/>
              <a:ext cx="1005840" cy="1005840"/>
            </a:xfrm>
            <a:prstGeom prst="rect">
              <a:avLst/>
            </a:prstGeom>
            <a:ln w="19050">
              <a:solidFill>
                <a:schemeClr val="tx1"/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1350" dirty="0"/>
            </a:p>
          </p:txBody>
        </p:sp>
        <p:sp>
          <p:nvSpPr>
            <p:cNvPr id="35" name="Rectangle 34">
              <a:extLst>
                <a:ext uri="{FF2B5EF4-FFF2-40B4-BE49-F238E27FC236}">
                  <a16:creationId xmlns:a16="http://schemas.microsoft.com/office/drawing/2014/main" id="{C2000E71-4768-854B-B838-BD5F2736C74F}"/>
                </a:ext>
              </a:extLst>
            </p:cNvPr>
            <p:cNvSpPr/>
            <p:nvPr/>
          </p:nvSpPr>
          <p:spPr>
            <a:xfrm>
              <a:off x="4694681" y="4597619"/>
              <a:ext cx="1005840" cy="1005840"/>
            </a:xfrm>
            <a:prstGeom prst="rect">
              <a:avLst/>
            </a:prstGeom>
            <a:ln w="19050">
              <a:solidFill>
                <a:schemeClr val="tx1"/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1350" dirty="0"/>
            </a:p>
          </p:txBody>
        </p:sp>
        <p:sp>
          <p:nvSpPr>
            <p:cNvPr id="36" name="Rectangle 35">
              <a:extLst>
                <a:ext uri="{FF2B5EF4-FFF2-40B4-BE49-F238E27FC236}">
                  <a16:creationId xmlns:a16="http://schemas.microsoft.com/office/drawing/2014/main" id="{737ADC34-FBBF-8E48-8BF7-298EDAF8836C}"/>
                </a:ext>
              </a:extLst>
            </p:cNvPr>
            <p:cNvSpPr/>
            <p:nvPr/>
          </p:nvSpPr>
          <p:spPr>
            <a:xfrm>
              <a:off x="5700521" y="574259"/>
              <a:ext cx="1005840" cy="1005840"/>
            </a:xfrm>
            <a:prstGeom prst="rect">
              <a:avLst/>
            </a:prstGeom>
            <a:ln w="19050">
              <a:solidFill>
                <a:schemeClr val="tx1"/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1350" dirty="0"/>
            </a:p>
          </p:txBody>
        </p:sp>
        <p:sp>
          <p:nvSpPr>
            <p:cNvPr id="37" name="Rectangle 36">
              <a:extLst>
                <a:ext uri="{FF2B5EF4-FFF2-40B4-BE49-F238E27FC236}">
                  <a16:creationId xmlns:a16="http://schemas.microsoft.com/office/drawing/2014/main" id="{E82F20A7-4191-8742-81AB-CF6B988924A2}"/>
                </a:ext>
              </a:extLst>
            </p:cNvPr>
            <p:cNvSpPr/>
            <p:nvPr/>
          </p:nvSpPr>
          <p:spPr>
            <a:xfrm>
              <a:off x="5700521" y="1580099"/>
              <a:ext cx="1005840" cy="1005840"/>
            </a:xfrm>
            <a:prstGeom prst="rect">
              <a:avLst/>
            </a:prstGeom>
            <a:ln w="19050">
              <a:solidFill>
                <a:schemeClr val="tx1"/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1350" dirty="0"/>
            </a:p>
          </p:txBody>
        </p:sp>
        <p:sp>
          <p:nvSpPr>
            <p:cNvPr id="38" name="Rectangle 37">
              <a:extLst>
                <a:ext uri="{FF2B5EF4-FFF2-40B4-BE49-F238E27FC236}">
                  <a16:creationId xmlns:a16="http://schemas.microsoft.com/office/drawing/2014/main" id="{DDAA3888-674C-A948-8B9D-34FA052DA80D}"/>
                </a:ext>
              </a:extLst>
            </p:cNvPr>
            <p:cNvSpPr/>
            <p:nvPr/>
          </p:nvSpPr>
          <p:spPr>
            <a:xfrm>
              <a:off x="5700521" y="2585939"/>
              <a:ext cx="1005840" cy="1005840"/>
            </a:xfrm>
            <a:prstGeom prst="rect">
              <a:avLst/>
            </a:prstGeom>
            <a:ln w="19050">
              <a:solidFill>
                <a:schemeClr val="tx1"/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1350" dirty="0"/>
            </a:p>
          </p:txBody>
        </p:sp>
        <p:sp>
          <p:nvSpPr>
            <p:cNvPr id="39" name="Rectangle 38">
              <a:extLst>
                <a:ext uri="{FF2B5EF4-FFF2-40B4-BE49-F238E27FC236}">
                  <a16:creationId xmlns:a16="http://schemas.microsoft.com/office/drawing/2014/main" id="{C9B7A281-986B-864D-9941-BC03F7283E38}"/>
                </a:ext>
              </a:extLst>
            </p:cNvPr>
            <p:cNvSpPr/>
            <p:nvPr/>
          </p:nvSpPr>
          <p:spPr>
            <a:xfrm>
              <a:off x="5700521" y="3591779"/>
              <a:ext cx="1005840" cy="1005840"/>
            </a:xfrm>
            <a:prstGeom prst="rect">
              <a:avLst/>
            </a:prstGeom>
            <a:ln w="19050">
              <a:solidFill>
                <a:schemeClr val="tx1"/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1350" dirty="0"/>
            </a:p>
          </p:txBody>
        </p:sp>
        <p:sp>
          <p:nvSpPr>
            <p:cNvPr id="40" name="Rectangle 39">
              <a:extLst>
                <a:ext uri="{FF2B5EF4-FFF2-40B4-BE49-F238E27FC236}">
                  <a16:creationId xmlns:a16="http://schemas.microsoft.com/office/drawing/2014/main" id="{006F3E33-5F02-B64F-93A7-7927B27F66E8}"/>
                </a:ext>
              </a:extLst>
            </p:cNvPr>
            <p:cNvSpPr/>
            <p:nvPr/>
          </p:nvSpPr>
          <p:spPr>
            <a:xfrm>
              <a:off x="5700521" y="4597619"/>
              <a:ext cx="1005840" cy="1005840"/>
            </a:xfrm>
            <a:prstGeom prst="rect">
              <a:avLst/>
            </a:prstGeom>
            <a:ln w="19050">
              <a:solidFill>
                <a:schemeClr val="tx1"/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1350" dirty="0"/>
            </a:p>
          </p:txBody>
        </p:sp>
        <p:sp>
          <p:nvSpPr>
            <p:cNvPr id="41" name="Rectangle 40">
              <a:extLst>
                <a:ext uri="{FF2B5EF4-FFF2-40B4-BE49-F238E27FC236}">
                  <a16:creationId xmlns:a16="http://schemas.microsoft.com/office/drawing/2014/main" id="{B5DE33B2-9548-0642-9885-F69586BFAF32}"/>
                </a:ext>
              </a:extLst>
            </p:cNvPr>
            <p:cNvSpPr/>
            <p:nvPr/>
          </p:nvSpPr>
          <p:spPr>
            <a:xfrm>
              <a:off x="7000106" y="574259"/>
              <a:ext cx="1005840" cy="1005840"/>
            </a:xfrm>
            <a:prstGeom prst="rect">
              <a:avLst/>
            </a:prstGeom>
            <a:ln w="19050">
              <a:solidFill>
                <a:schemeClr val="tx1"/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1350" dirty="0"/>
            </a:p>
          </p:txBody>
        </p:sp>
        <p:sp>
          <p:nvSpPr>
            <p:cNvPr id="42" name="Rectangle 41">
              <a:extLst>
                <a:ext uri="{FF2B5EF4-FFF2-40B4-BE49-F238E27FC236}">
                  <a16:creationId xmlns:a16="http://schemas.microsoft.com/office/drawing/2014/main" id="{4ECDDD0E-57A1-5F46-BF6E-23A95B5EAC7B}"/>
                </a:ext>
              </a:extLst>
            </p:cNvPr>
            <p:cNvSpPr/>
            <p:nvPr/>
          </p:nvSpPr>
          <p:spPr>
            <a:xfrm>
              <a:off x="7011314" y="5770049"/>
              <a:ext cx="2000471" cy="269590"/>
            </a:xfrm>
            <a:prstGeom prst="rect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350" dirty="0"/>
                <a:t>Ones</a:t>
              </a:r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50804258-1F71-FD43-82B4-DCA77554CB07}"/>
                </a:ext>
              </a:extLst>
            </p:cNvPr>
            <p:cNvSpPr/>
            <p:nvPr/>
          </p:nvSpPr>
          <p:spPr>
            <a:xfrm>
              <a:off x="7000106" y="1580099"/>
              <a:ext cx="1005840" cy="1005840"/>
            </a:xfrm>
            <a:prstGeom prst="rect">
              <a:avLst/>
            </a:prstGeom>
            <a:ln w="19050">
              <a:solidFill>
                <a:schemeClr val="tx1"/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1350" dirty="0"/>
            </a:p>
          </p:txBody>
        </p:sp>
        <p:sp>
          <p:nvSpPr>
            <p:cNvPr id="44" name="Rectangle 43">
              <a:extLst>
                <a:ext uri="{FF2B5EF4-FFF2-40B4-BE49-F238E27FC236}">
                  <a16:creationId xmlns:a16="http://schemas.microsoft.com/office/drawing/2014/main" id="{AB7C41DB-BEA3-964F-A1A2-E8CDCB98E4BC}"/>
                </a:ext>
              </a:extLst>
            </p:cNvPr>
            <p:cNvSpPr/>
            <p:nvPr/>
          </p:nvSpPr>
          <p:spPr>
            <a:xfrm>
              <a:off x="7000106" y="2585939"/>
              <a:ext cx="1005840" cy="1005840"/>
            </a:xfrm>
            <a:prstGeom prst="rect">
              <a:avLst/>
            </a:prstGeom>
            <a:ln w="19050">
              <a:solidFill>
                <a:schemeClr val="tx1"/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1350" dirty="0"/>
            </a:p>
          </p:txBody>
        </p:sp>
        <p:sp>
          <p:nvSpPr>
            <p:cNvPr id="45" name="Rectangle 44">
              <a:extLst>
                <a:ext uri="{FF2B5EF4-FFF2-40B4-BE49-F238E27FC236}">
                  <a16:creationId xmlns:a16="http://schemas.microsoft.com/office/drawing/2014/main" id="{274E7E0D-0157-3B45-ABAD-BF8474F9B894}"/>
                </a:ext>
              </a:extLst>
            </p:cNvPr>
            <p:cNvSpPr/>
            <p:nvPr/>
          </p:nvSpPr>
          <p:spPr>
            <a:xfrm>
              <a:off x="7000106" y="3591779"/>
              <a:ext cx="1005840" cy="1005840"/>
            </a:xfrm>
            <a:prstGeom prst="rect">
              <a:avLst/>
            </a:prstGeom>
            <a:ln w="19050">
              <a:solidFill>
                <a:schemeClr val="tx1"/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1350" dirty="0"/>
            </a:p>
          </p:txBody>
        </p:sp>
        <p:sp>
          <p:nvSpPr>
            <p:cNvPr id="46" name="Rectangle 45">
              <a:extLst>
                <a:ext uri="{FF2B5EF4-FFF2-40B4-BE49-F238E27FC236}">
                  <a16:creationId xmlns:a16="http://schemas.microsoft.com/office/drawing/2014/main" id="{4E4BEB01-9275-E745-BB36-1B005C6263BD}"/>
                </a:ext>
              </a:extLst>
            </p:cNvPr>
            <p:cNvSpPr/>
            <p:nvPr/>
          </p:nvSpPr>
          <p:spPr>
            <a:xfrm>
              <a:off x="7000106" y="4597619"/>
              <a:ext cx="1005840" cy="1005840"/>
            </a:xfrm>
            <a:prstGeom prst="rect">
              <a:avLst/>
            </a:prstGeom>
            <a:ln w="19050">
              <a:solidFill>
                <a:schemeClr val="tx1"/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1350" dirty="0"/>
            </a:p>
          </p:txBody>
        </p:sp>
        <p:sp>
          <p:nvSpPr>
            <p:cNvPr id="47" name="Rectangle 46">
              <a:extLst>
                <a:ext uri="{FF2B5EF4-FFF2-40B4-BE49-F238E27FC236}">
                  <a16:creationId xmlns:a16="http://schemas.microsoft.com/office/drawing/2014/main" id="{39F149AF-E010-FE4B-A387-EFCF7A427C81}"/>
                </a:ext>
              </a:extLst>
            </p:cNvPr>
            <p:cNvSpPr/>
            <p:nvPr/>
          </p:nvSpPr>
          <p:spPr>
            <a:xfrm>
              <a:off x="8005946" y="574259"/>
              <a:ext cx="1005840" cy="1005840"/>
            </a:xfrm>
            <a:prstGeom prst="rect">
              <a:avLst/>
            </a:prstGeom>
            <a:ln w="19050">
              <a:solidFill>
                <a:schemeClr val="tx1"/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1350" dirty="0"/>
            </a:p>
          </p:txBody>
        </p:sp>
        <p:sp>
          <p:nvSpPr>
            <p:cNvPr id="48" name="Rectangle 47">
              <a:extLst>
                <a:ext uri="{FF2B5EF4-FFF2-40B4-BE49-F238E27FC236}">
                  <a16:creationId xmlns:a16="http://schemas.microsoft.com/office/drawing/2014/main" id="{6A11ECA7-AE5D-BF41-87B8-DDC22687A400}"/>
                </a:ext>
              </a:extLst>
            </p:cNvPr>
            <p:cNvSpPr/>
            <p:nvPr/>
          </p:nvSpPr>
          <p:spPr>
            <a:xfrm>
              <a:off x="8005946" y="1580099"/>
              <a:ext cx="1005840" cy="1005840"/>
            </a:xfrm>
            <a:prstGeom prst="rect">
              <a:avLst/>
            </a:prstGeom>
            <a:ln w="19050">
              <a:solidFill>
                <a:schemeClr val="tx1"/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1350" dirty="0"/>
            </a:p>
          </p:txBody>
        </p:sp>
        <p:sp>
          <p:nvSpPr>
            <p:cNvPr id="49" name="Rectangle 48">
              <a:extLst>
                <a:ext uri="{FF2B5EF4-FFF2-40B4-BE49-F238E27FC236}">
                  <a16:creationId xmlns:a16="http://schemas.microsoft.com/office/drawing/2014/main" id="{1922AFAF-35E3-EE49-91A3-3D7D4C366CB9}"/>
                </a:ext>
              </a:extLst>
            </p:cNvPr>
            <p:cNvSpPr/>
            <p:nvPr/>
          </p:nvSpPr>
          <p:spPr>
            <a:xfrm>
              <a:off x="8005946" y="2585939"/>
              <a:ext cx="1005840" cy="1005840"/>
            </a:xfrm>
            <a:prstGeom prst="rect">
              <a:avLst/>
            </a:prstGeom>
            <a:ln w="19050">
              <a:solidFill>
                <a:schemeClr val="tx1"/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1350" dirty="0"/>
            </a:p>
          </p:txBody>
        </p:sp>
        <p:sp>
          <p:nvSpPr>
            <p:cNvPr id="50" name="Rectangle 49">
              <a:extLst>
                <a:ext uri="{FF2B5EF4-FFF2-40B4-BE49-F238E27FC236}">
                  <a16:creationId xmlns:a16="http://schemas.microsoft.com/office/drawing/2014/main" id="{1A2E6BBF-4053-0C42-9A9D-C7FC95A8B3B7}"/>
                </a:ext>
              </a:extLst>
            </p:cNvPr>
            <p:cNvSpPr/>
            <p:nvPr/>
          </p:nvSpPr>
          <p:spPr>
            <a:xfrm>
              <a:off x="8005946" y="3591779"/>
              <a:ext cx="1005840" cy="1005840"/>
            </a:xfrm>
            <a:prstGeom prst="rect">
              <a:avLst/>
            </a:prstGeom>
            <a:ln w="19050">
              <a:solidFill>
                <a:schemeClr val="tx1"/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1350" dirty="0"/>
            </a:p>
          </p:txBody>
        </p:sp>
        <p:sp>
          <p:nvSpPr>
            <p:cNvPr id="51" name="Rectangle 50">
              <a:extLst>
                <a:ext uri="{FF2B5EF4-FFF2-40B4-BE49-F238E27FC236}">
                  <a16:creationId xmlns:a16="http://schemas.microsoft.com/office/drawing/2014/main" id="{4B0860FB-AD7C-E34D-8F4C-FB9F681BC826}"/>
                </a:ext>
              </a:extLst>
            </p:cNvPr>
            <p:cNvSpPr/>
            <p:nvPr/>
          </p:nvSpPr>
          <p:spPr>
            <a:xfrm>
              <a:off x="8005946" y="4597619"/>
              <a:ext cx="1005840" cy="1005840"/>
            </a:xfrm>
            <a:prstGeom prst="rect">
              <a:avLst/>
            </a:prstGeom>
            <a:ln w="19050">
              <a:solidFill>
                <a:schemeClr val="tx1"/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1350" dirty="0"/>
            </a:p>
          </p:txBody>
        </p:sp>
      </p:grpSp>
    </p:spTree>
    <p:extLst>
      <p:ext uri="{BB962C8B-B14F-4D97-AF65-F5344CB8AC3E}">
        <p14:creationId xmlns:p14="http://schemas.microsoft.com/office/powerpoint/2010/main" val="41574879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>
            <a:extLst>
              <a:ext uri="{FF2B5EF4-FFF2-40B4-BE49-F238E27FC236}">
                <a16:creationId xmlns:a16="http://schemas.microsoft.com/office/drawing/2014/main" id="{94813258-7AAC-B54D-8086-AEFE9078B35A}"/>
              </a:ext>
            </a:extLst>
          </p:cNvPr>
          <p:cNvGrpSpPr/>
          <p:nvPr/>
        </p:nvGrpSpPr>
        <p:grpSpPr>
          <a:xfrm>
            <a:off x="274321" y="754380"/>
            <a:ext cx="8530073" cy="5262399"/>
            <a:chOff x="132215" y="574259"/>
            <a:chExt cx="8879571" cy="546538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5F674711-96E9-424B-9581-617CDDB1EAF2}"/>
                </a:ext>
              </a:extLst>
            </p:cNvPr>
            <p:cNvSpPr/>
            <p:nvPr/>
          </p:nvSpPr>
          <p:spPr>
            <a:xfrm>
              <a:off x="132215" y="574259"/>
              <a:ext cx="1005840" cy="1005840"/>
            </a:xfrm>
            <a:prstGeom prst="rect">
              <a:avLst/>
            </a:prstGeom>
            <a:ln w="19050">
              <a:solidFill>
                <a:schemeClr val="tx1"/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1350" dirty="0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851B1FD1-147E-6A4A-9A03-7AC91888A59A}"/>
                </a:ext>
              </a:extLst>
            </p:cNvPr>
            <p:cNvSpPr/>
            <p:nvPr/>
          </p:nvSpPr>
          <p:spPr>
            <a:xfrm>
              <a:off x="143423" y="5770049"/>
              <a:ext cx="2000471" cy="269590"/>
            </a:xfrm>
            <a:prstGeom prst="rect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350" dirty="0"/>
                <a:t>Thousands</a:t>
              </a:r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08BC0D9B-E6E9-774A-AB35-898EF0DE1B00}"/>
                </a:ext>
              </a:extLst>
            </p:cNvPr>
            <p:cNvSpPr/>
            <p:nvPr/>
          </p:nvSpPr>
          <p:spPr>
            <a:xfrm>
              <a:off x="132215" y="1580099"/>
              <a:ext cx="1005840" cy="1005840"/>
            </a:xfrm>
            <a:prstGeom prst="rect">
              <a:avLst/>
            </a:prstGeom>
            <a:ln w="19050">
              <a:solidFill>
                <a:schemeClr val="tx1"/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1350" dirty="0"/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043D0A20-9DDD-4746-AA41-26CC3E78BC3E}"/>
                </a:ext>
              </a:extLst>
            </p:cNvPr>
            <p:cNvSpPr/>
            <p:nvPr/>
          </p:nvSpPr>
          <p:spPr>
            <a:xfrm>
              <a:off x="132215" y="2585939"/>
              <a:ext cx="1005840" cy="1005840"/>
            </a:xfrm>
            <a:prstGeom prst="rect">
              <a:avLst/>
            </a:prstGeom>
            <a:ln w="19050">
              <a:solidFill>
                <a:schemeClr val="tx1"/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1350" dirty="0"/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9C49683C-10D5-D746-8C1F-3E690EB55D41}"/>
                </a:ext>
              </a:extLst>
            </p:cNvPr>
            <p:cNvSpPr/>
            <p:nvPr/>
          </p:nvSpPr>
          <p:spPr>
            <a:xfrm>
              <a:off x="132215" y="3591779"/>
              <a:ext cx="1005840" cy="1005840"/>
            </a:xfrm>
            <a:prstGeom prst="rect">
              <a:avLst/>
            </a:prstGeom>
            <a:ln w="19050">
              <a:solidFill>
                <a:schemeClr val="tx1"/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1350" dirty="0"/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2AD95EC9-4B3F-7A46-8EA9-59FA30345588}"/>
                </a:ext>
              </a:extLst>
            </p:cNvPr>
            <p:cNvSpPr/>
            <p:nvPr/>
          </p:nvSpPr>
          <p:spPr>
            <a:xfrm>
              <a:off x="132215" y="4597619"/>
              <a:ext cx="1005840" cy="1005840"/>
            </a:xfrm>
            <a:prstGeom prst="rect">
              <a:avLst/>
            </a:prstGeom>
            <a:ln w="19050">
              <a:solidFill>
                <a:schemeClr val="tx1"/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1350" dirty="0"/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AE709A4C-6E24-584C-A059-6496A335F10F}"/>
                </a:ext>
              </a:extLst>
            </p:cNvPr>
            <p:cNvSpPr/>
            <p:nvPr/>
          </p:nvSpPr>
          <p:spPr>
            <a:xfrm>
              <a:off x="1138055" y="574259"/>
              <a:ext cx="1005840" cy="1005840"/>
            </a:xfrm>
            <a:prstGeom prst="rect">
              <a:avLst/>
            </a:prstGeom>
            <a:ln w="19050">
              <a:solidFill>
                <a:schemeClr val="tx1"/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1350" dirty="0"/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2C93E503-638E-2A40-951E-30123F3DE4BC}"/>
                </a:ext>
              </a:extLst>
            </p:cNvPr>
            <p:cNvSpPr/>
            <p:nvPr/>
          </p:nvSpPr>
          <p:spPr>
            <a:xfrm>
              <a:off x="1138055" y="1580099"/>
              <a:ext cx="1005840" cy="1005840"/>
            </a:xfrm>
            <a:prstGeom prst="rect">
              <a:avLst/>
            </a:prstGeom>
            <a:ln w="19050">
              <a:solidFill>
                <a:schemeClr val="tx1"/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1350" dirty="0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79753076-D678-D048-B67F-0A23243CC55E}"/>
                </a:ext>
              </a:extLst>
            </p:cNvPr>
            <p:cNvSpPr/>
            <p:nvPr/>
          </p:nvSpPr>
          <p:spPr>
            <a:xfrm>
              <a:off x="1138055" y="2585939"/>
              <a:ext cx="1005840" cy="1005840"/>
            </a:xfrm>
            <a:prstGeom prst="rect">
              <a:avLst/>
            </a:prstGeom>
            <a:ln w="19050">
              <a:solidFill>
                <a:schemeClr val="tx1"/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1350" dirty="0"/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85DCF31B-7FC0-6647-866E-140995B56C0B}"/>
                </a:ext>
              </a:extLst>
            </p:cNvPr>
            <p:cNvSpPr/>
            <p:nvPr/>
          </p:nvSpPr>
          <p:spPr>
            <a:xfrm>
              <a:off x="1138055" y="3591779"/>
              <a:ext cx="1005840" cy="1005840"/>
            </a:xfrm>
            <a:prstGeom prst="rect">
              <a:avLst/>
            </a:prstGeom>
            <a:ln w="19050">
              <a:solidFill>
                <a:schemeClr val="tx1"/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1350" dirty="0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6403F603-8123-644E-9B4D-62D545C08BD6}"/>
                </a:ext>
              </a:extLst>
            </p:cNvPr>
            <p:cNvSpPr/>
            <p:nvPr/>
          </p:nvSpPr>
          <p:spPr>
            <a:xfrm>
              <a:off x="1138055" y="4597619"/>
              <a:ext cx="1005840" cy="1005840"/>
            </a:xfrm>
            <a:prstGeom prst="rect">
              <a:avLst/>
            </a:prstGeom>
            <a:ln w="19050">
              <a:solidFill>
                <a:schemeClr val="tx1"/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1350" dirty="0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96F6F706-3DD3-9641-9601-02EF898225C5}"/>
                </a:ext>
              </a:extLst>
            </p:cNvPr>
            <p:cNvSpPr/>
            <p:nvPr/>
          </p:nvSpPr>
          <p:spPr>
            <a:xfrm>
              <a:off x="2437640" y="574259"/>
              <a:ext cx="1005840" cy="1005840"/>
            </a:xfrm>
            <a:prstGeom prst="rect">
              <a:avLst/>
            </a:prstGeom>
            <a:ln w="19050">
              <a:solidFill>
                <a:schemeClr val="tx1"/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1350" dirty="0"/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6A2E5AB2-2C28-F84C-A943-EBB777584D5F}"/>
                </a:ext>
              </a:extLst>
            </p:cNvPr>
            <p:cNvSpPr/>
            <p:nvPr/>
          </p:nvSpPr>
          <p:spPr>
            <a:xfrm>
              <a:off x="2448848" y="5770049"/>
              <a:ext cx="2000471" cy="269590"/>
            </a:xfrm>
            <a:prstGeom prst="rect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350" dirty="0"/>
                <a:t>Hundreds</a:t>
              </a:r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78B4E76F-4F2F-3947-9AD4-F34327B53EAD}"/>
                </a:ext>
              </a:extLst>
            </p:cNvPr>
            <p:cNvSpPr/>
            <p:nvPr/>
          </p:nvSpPr>
          <p:spPr>
            <a:xfrm>
              <a:off x="2437640" y="1580099"/>
              <a:ext cx="1005840" cy="1005840"/>
            </a:xfrm>
            <a:prstGeom prst="rect">
              <a:avLst/>
            </a:prstGeom>
            <a:ln w="19050">
              <a:solidFill>
                <a:schemeClr val="tx1"/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1350" dirty="0"/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B4D362C0-59D5-8147-947A-8AE4A03EF473}"/>
                </a:ext>
              </a:extLst>
            </p:cNvPr>
            <p:cNvSpPr/>
            <p:nvPr/>
          </p:nvSpPr>
          <p:spPr>
            <a:xfrm>
              <a:off x="2437640" y="2585939"/>
              <a:ext cx="1005840" cy="1005840"/>
            </a:xfrm>
            <a:prstGeom prst="rect">
              <a:avLst/>
            </a:prstGeom>
            <a:ln w="19050">
              <a:solidFill>
                <a:schemeClr val="tx1"/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1350" dirty="0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93B93963-DF30-3841-86A9-9F91E856B4C1}"/>
                </a:ext>
              </a:extLst>
            </p:cNvPr>
            <p:cNvSpPr/>
            <p:nvPr/>
          </p:nvSpPr>
          <p:spPr>
            <a:xfrm>
              <a:off x="2437640" y="3591779"/>
              <a:ext cx="1005840" cy="1005840"/>
            </a:xfrm>
            <a:prstGeom prst="rect">
              <a:avLst/>
            </a:prstGeom>
            <a:ln w="19050">
              <a:solidFill>
                <a:schemeClr val="tx1"/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1350" dirty="0"/>
            </a:p>
          </p:txBody>
        </p:sp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5895BE08-EE29-3E49-BD71-57CC89680122}"/>
                </a:ext>
              </a:extLst>
            </p:cNvPr>
            <p:cNvSpPr/>
            <p:nvPr/>
          </p:nvSpPr>
          <p:spPr>
            <a:xfrm>
              <a:off x="2437640" y="4597619"/>
              <a:ext cx="1005840" cy="1005840"/>
            </a:xfrm>
            <a:prstGeom prst="rect">
              <a:avLst/>
            </a:prstGeom>
            <a:ln w="19050">
              <a:solidFill>
                <a:schemeClr val="tx1"/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1350" dirty="0"/>
            </a:p>
          </p:txBody>
        </p:sp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0C2C2D78-9E87-8E49-B9FF-8DC1855972DE}"/>
                </a:ext>
              </a:extLst>
            </p:cNvPr>
            <p:cNvSpPr/>
            <p:nvPr/>
          </p:nvSpPr>
          <p:spPr>
            <a:xfrm>
              <a:off x="3443480" y="574259"/>
              <a:ext cx="1005840" cy="1005840"/>
            </a:xfrm>
            <a:prstGeom prst="rect">
              <a:avLst/>
            </a:prstGeom>
            <a:ln w="19050">
              <a:solidFill>
                <a:schemeClr val="tx1"/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1350" dirty="0"/>
            </a:p>
          </p:txBody>
        </p:sp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C342DCAC-09B1-BD40-B4B2-52CD55E70AB0}"/>
                </a:ext>
              </a:extLst>
            </p:cNvPr>
            <p:cNvSpPr/>
            <p:nvPr/>
          </p:nvSpPr>
          <p:spPr>
            <a:xfrm>
              <a:off x="3443480" y="1580099"/>
              <a:ext cx="1005840" cy="1005840"/>
            </a:xfrm>
            <a:prstGeom prst="rect">
              <a:avLst/>
            </a:prstGeom>
            <a:ln w="19050">
              <a:solidFill>
                <a:schemeClr val="tx1"/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1350" dirty="0"/>
            </a:p>
          </p:txBody>
        </p:sp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A1CD7FAA-A66B-B64C-B759-B4423243D8B9}"/>
                </a:ext>
              </a:extLst>
            </p:cNvPr>
            <p:cNvSpPr/>
            <p:nvPr/>
          </p:nvSpPr>
          <p:spPr>
            <a:xfrm>
              <a:off x="3443480" y="2585939"/>
              <a:ext cx="1005840" cy="1005840"/>
            </a:xfrm>
            <a:prstGeom prst="rect">
              <a:avLst/>
            </a:prstGeom>
            <a:ln w="19050">
              <a:solidFill>
                <a:schemeClr val="tx1"/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1350" dirty="0"/>
            </a:p>
          </p:txBody>
        </p:sp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CE3ECDB4-0938-DA4F-982C-8ACA4578E9B0}"/>
                </a:ext>
              </a:extLst>
            </p:cNvPr>
            <p:cNvSpPr/>
            <p:nvPr/>
          </p:nvSpPr>
          <p:spPr>
            <a:xfrm>
              <a:off x="3443480" y="3591779"/>
              <a:ext cx="1005840" cy="1005840"/>
            </a:xfrm>
            <a:prstGeom prst="rect">
              <a:avLst/>
            </a:prstGeom>
            <a:ln w="19050">
              <a:solidFill>
                <a:schemeClr val="tx1"/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1350" dirty="0"/>
            </a:p>
          </p:txBody>
        </p:sp>
        <p:sp>
          <p:nvSpPr>
            <p:cNvPr id="29" name="Rectangle 28">
              <a:extLst>
                <a:ext uri="{FF2B5EF4-FFF2-40B4-BE49-F238E27FC236}">
                  <a16:creationId xmlns:a16="http://schemas.microsoft.com/office/drawing/2014/main" id="{9FDAF20D-B6D7-6D44-8C92-EAAC13A082F2}"/>
                </a:ext>
              </a:extLst>
            </p:cNvPr>
            <p:cNvSpPr/>
            <p:nvPr/>
          </p:nvSpPr>
          <p:spPr>
            <a:xfrm>
              <a:off x="3443480" y="4597619"/>
              <a:ext cx="1005840" cy="1005840"/>
            </a:xfrm>
            <a:prstGeom prst="rect">
              <a:avLst/>
            </a:prstGeom>
            <a:ln w="19050">
              <a:solidFill>
                <a:schemeClr val="tx1"/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1350" dirty="0"/>
            </a:p>
          </p:txBody>
        </p:sp>
        <p:sp>
          <p:nvSpPr>
            <p:cNvPr id="30" name="Rectangle 29">
              <a:extLst>
                <a:ext uri="{FF2B5EF4-FFF2-40B4-BE49-F238E27FC236}">
                  <a16:creationId xmlns:a16="http://schemas.microsoft.com/office/drawing/2014/main" id="{EB69F20D-95BE-8445-A4D3-B12BC0CC890F}"/>
                </a:ext>
              </a:extLst>
            </p:cNvPr>
            <p:cNvSpPr/>
            <p:nvPr/>
          </p:nvSpPr>
          <p:spPr>
            <a:xfrm>
              <a:off x="4694681" y="574259"/>
              <a:ext cx="1005840" cy="1005840"/>
            </a:xfrm>
            <a:prstGeom prst="rect">
              <a:avLst/>
            </a:prstGeom>
            <a:ln w="19050">
              <a:solidFill>
                <a:schemeClr val="tx1"/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1350" dirty="0"/>
            </a:p>
          </p:txBody>
        </p:sp>
        <p:sp>
          <p:nvSpPr>
            <p:cNvPr id="31" name="Rectangle 30">
              <a:extLst>
                <a:ext uri="{FF2B5EF4-FFF2-40B4-BE49-F238E27FC236}">
                  <a16:creationId xmlns:a16="http://schemas.microsoft.com/office/drawing/2014/main" id="{B402214E-9004-7142-A040-68844680EE6B}"/>
                </a:ext>
              </a:extLst>
            </p:cNvPr>
            <p:cNvSpPr/>
            <p:nvPr/>
          </p:nvSpPr>
          <p:spPr>
            <a:xfrm>
              <a:off x="4705889" y="5770049"/>
              <a:ext cx="2000471" cy="269590"/>
            </a:xfrm>
            <a:prstGeom prst="rect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350" dirty="0"/>
                <a:t>Tens</a:t>
              </a:r>
            </a:p>
          </p:txBody>
        </p:sp>
        <p:sp>
          <p:nvSpPr>
            <p:cNvPr id="32" name="Rectangle 31">
              <a:extLst>
                <a:ext uri="{FF2B5EF4-FFF2-40B4-BE49-F238E27FC236}">
                  <a16:creationId xmlns:a16="http://schemas.microsoft.com/office/drawing/2014/main" id="{BFB9D7D2-7AE0-C74C-AE6C-3C1109BBB593}"/>
                </a:ext>
              </a:extLst>
            </p:cNvPr>
            <p:cNvSpPr/>
            <p:nvPr/>
          </p:nvSpPr>
          <p:spPr>
            <a:xfrm>
              <a:off x="4694681" y="1580099"/>
              <a:ext cx="1005840" cy="1005840"/>
            </a:xfrm>
            <a:prstGeom prst="rect">
              <a:avLst/>
            </a:prstGeom>
            <a:ln w="19050">
              <a:solidFill>
                <a:schemeClr val="tx1"/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1350" dirty="0"/>
            </a:p>
          </p:txBody>
        </p:sp>
        <p:sp>
          <p:nvSpPr>
            <p:cNvPr id="33" name="Rectangle 32">
              <a:extLst>
                <a:ext uri="{FF2B5EF4-FFF2-40B4-BE49-F238E27FC236}">
                  <a16:creationId xmlns:a16="http://schemas.microsoft.com/office/drawing/2014/main" id="{ABAE53F5-A844-AC42-83FE-D8FC9D752802}"/>
                </a:ext>
              </a:extLst>
            </p:cNvPr>
            <p:cNvSpPr/>
            <p:nvPr/>
          </p:nvSpPr>
          <p:spPr>
            <a:xfrm>
              <a:off x="4694681" y="2585939"/>
              <a:ext cx="1005840" cy="1005840"/>
            </a:xfrm>
            <a:prstGeom prst="rect">
              <a:avLst/>
            </a:prstGeom>
            <a:ln w="19050">
              <a:solidFill>
                <a:schemeClr val="tx1"/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1350" dirty="0"/>
            </a:p>
          </p:txBody>
        </p:sp>
        <p:sp>
          <p:nvSpPr>
            <p:cNvPr id="34" name="Rectangle 33">
              <a:extLst>
                <a:ext uri="{FF2B5EF4-FFF2-40B4-BE49-F238E27FC236}">
                  <a16:creationId xmlns:a16="http://schemas.microsoft.com/office/drawing/2014/main" id="{A4DC57BF-4769-2A4A-9E71-A4CBDBDF0AC4}"/>
                </a:ext>
              </a:extLst>
            </p:cNvPr>
            <p:cNvSpPr/>
            <p:nvPr/>
          </p:nvSpPr>
          <p:spPr>
            <a:xfrm>
              <a:off x="4694681" y="3591779"/>
              <a:ext cx="1005840" cy="1005840"/>
            </a:xfrm>
            <a:prstGeom prst="rect">
              <a:avLst/>
            </a:prstGeom>
            <a:ln w="19050">
              <a:solidFill>
                <a:schemeClr val="tx1"/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1350" dirty="0"/>
            </a:p>
          </p:txBody>
        </p:sp>
        <p:sp>
          <p:nvSpPr>
            <p:cNvPr id="35" name="Rectangle 34">
              <a:extLst>
                <a:ext uri="{FF2B5EF4-FFF2-40B4-BE49-F238E27FC236}">
                  <a16:creationId xmlns:a16="http://schemas.microsoft.com/office/drawing/2014/main" id="{C2000E71-4768-854B-B838-BD5F2736C74F}"/>
                </a:ext>
              </a:extLst>
            </p:cNvPr>
            <p:cNvSpPr/>
            <p:nvPr/>
          </p:nvSpPr>
          <p:spPr>
            <a:xfrm>
              <a:off x="4694681" y="4597619"/>
              <a:ext cx="1005840" cy="1005840"/>
            </a:xfrm>
            <a:prstGeom prst="rect">
              <a:avLst/>
            </a:prstGeom>
            <a:ln w="19050">
              <a:solidFill>
                <a:schemeClr val="tx1"/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1350" dirty="0"/>
            </a:p>
          </p:txBody>
        </p:sp>
        <p:sp>
          <p:nvSpPr>
            <p:cNvPr id="36" name="Rectangle 35">
              <a:extLst>
                <a:ext uri="{FF2B5EF4-FFF2-40B4-BE49-F238E27FC236}">
                  <a16:creationId xmlns:a16="http://schemas.microsoft.com/office/drawing/2014/main" id="{737ADC34-FBBF-8E48-8BF7-298EDAF8836C}"/>
                </a:ext>
              </a:extLst>
            </p:cNvPr>
            <p:cNvSpPr/>
            <p:nvPr/>
          </p:nvSpPr>
          <p:spPr>
            <a:xfrm>
              <a:off x="5700521" y="574259"/>
              <a:ext cx="1005840" cy="1005840"/>
            </a:xfrm>
            <a:prstGeom prst="rect">
              <a:avLst/>
            </a:prstGeom>
            <a:ln w="19050">
              <a:solidFill>
                <a:schemeClr val="tx1"/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1350" dirty="0"/>
            </a:p>
          </p:txBody>
        </p:sp>
        <p:sp>
          <p:nvSpPr>
            <p:cNvPr id="37" name="Rectangle 36">
              <a:extLst>
                <a:ext uri="{FF2B5EF4-FFF2-40B4-BE49-F238E27FC236}">
                  <a16:creationId xmlns:a16="http://schemas.microsoft.com/office/drawing/2014/main" id="{E82F20A7-4191-8742-81AB-CF6B988924A2}"/>
                </a:ext>
              </a:extLst>
            </p:cNvPr>
            <p:cNvSpPr/>
            <p:nvPr/>
          </p:nvSpPr>
          <p:spPr>
            <a:xfrm>
              <a:off x="5700521" y="1580099"/>
              <a:ext cx="1005840" cy="1005840"/>
            </a:xfrm>
            <a:prstGeom prst="rect">
              <a:avLst/>
            </a:prstGeom>
            <a:ln w="19050">
              <a:solidFill>
                <a:schemeClr val="tx1"/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1350" dirty="0"/>
            </a:p>
          </p:txBody>
        </p:sp>
        <p:sp>
          <p:nvSpPr>
            <p:cNvPr id="38" name="Rectangle 37">
              <a:extLst>
                <a:ext uri="{FF2B5EF4-FFF2-40B4-BE49-F238E27FC236}">
                  <a16:creationId xmlns:a16="http://schemas.microsoft.com/office/drawing/2014/main" id="{DDAA3888-674C-A948-8B9D-34FA052DA80D}"/>
                </a:ext>
              </a:extLst>
            </p:cNvPr>
            <p:cNvSpPr/>
            <p:nvPr/>
          </p:nvSpPr>
          <p:spPr>
            <a:xfrm>
              <a:off x="5700521" y="2585939"/>
              <a:ext cx="1005840" cy="1005840"/>
            </a:xfrm>
            <a:prstGeom prst="rect">
              <a:avLst/>
            </a:prstGeom>
            <a:ln w="19050">
              <a:solidFill>
                <a:schemeClr val="tx1"/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1350" dirty="0"/>
            </a:p>
          </p:txBody>
        </p:sp>
        <p:sp>
          <p:nvSpPr>
            <p:cNvPr id="39" name="Rectangle 38">
              <a:extLst>
                <a:ext uri="{FF2B5EF4-FFF2-40B4-BE49-F238E27FC236}">
                  <a16:creationId xmlns:a16="http://schemas.microsoft.com/office/drawing/2014/main" id="{C9B7A281-986B-864D-9941-BC03F7283E38}"/>
                </a:ext>
              </a:extLst>
            </p:cNvPr>
            <p:cNvSpPr/>
            <p:nvPr/>
          </p:nvSpPr>
          <p:spPr>
            <a:xfrm>
              <a:off x="5700521" y="3591779"/>
              <a:ext cx="1005840" cy="1005840"/>
            </a:xfrm>
            <a:prstGeom prst="rect">
              <a:avLst/>
            </a:prstGeom>
            <a:ln w="19050">
              <a:solidFill>
                <a:schemeClr val="tx1"/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1350" dirty="0"/>
            </a:p>
          </p:txBody>
        </p:sp>
        <p:sp>
          <p:nvSpPr>
            <p:cNvPr id="40" name="Rectangle 39">
              <a:extLst>
                <a:ext uri="{FF2B5EF4-FFF2-40B4-BE49-F238E27FC236}">
                  <a16:creationId xmlns:a16="http://schemas.microsoft.com/office/drawing/2014/main" id="{006F3E33-5F02-B64F-93A7-7927B27F66E8}"/>
                </a:ext>
              </a:extLst>
            </p:cNvPr>
            <p:cNvSpPr/>
            <p:nvPr/>
          </p:nvSpPr>
          <p:spPr>
            <a:xfrm>
              <a:off x="5700521" y="4597619"/>
              <a:ext cx="1005840" cy="1005840"/>
            </a:xfrm>
            <a:prstGeom prst="rect">
              <a:avLst/>
            </a:prstGeom>
            <a:ln w="19050">
              <a:solidFill>
                <a:schemeClr val="tx1"/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1350" dirty="0"/>
            </a:p>
          </p:txBody>
        </p:sp>
        <p:sp>
          <p:nvSpPr>
            <p:cNvPr id="41" name="Rectangle 40">
              <a:extLst>
                <a:ext uri="{FF2B5EF4-FFF2-40B4-BE49-F238E27FC236}">
                  <a16:creationId xmlns:a16="http://schemas.microsoft.com/office/drawing/2014/main" id="{B5DE33B2-9548-0642-9885-F69586BFAF32}"/>
                </a:ext>
              </a:extLst>
            </p:cNvPr>
            <p:cNvSpPr/>
            <p:nvPr/>
          </p:nvSpPr>
          <p:spPr>
            <a:xfrm>
              <a:off x="7000106" y="574259"/>
              <a:ext cx="1005840" cy="1005840"/>
            </a:xfrm>
            <a:prstGeom prst="rect">
              <a:avLst/>
            </a:prstGeom>
            <a:ln w="19050">
              <a:solidFill>
                <a:schemeClr val="tx1"/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1350" dirty="0"/>
            </a:p>
          </p:txBody>
        </p:sp>
        <p:sp>
          <p:nvSpPr>
            <p:cNvPr id="42" name="Rectangle 41">
              <a:extLst>
                <a:ext uri="{FF2B5EF4-FFF2-40B4-BE49-F238E27FC236}">
                  <a16:creationId xmlns:a16="http://schemas.microsoft.com/office/drawing/2014/main" id="{4ECDDD0E-57A1-5F46-BF6E-23A95B5EAC7B}"/>
                </a:ext>
              </a:extLst>
            </p:cNvPr>
            <p:cNvSpPr/>
            <p:nvPr/>
          </p:nvSpPr>
          <p:spPr>
            <a:xfrm>
              <a:off x="7011314" y="5770049"/>
              <a:ext cx="2000471" cy="269590"/>
            </a:xfrm>
            <a:prstGeom prst="rect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350" dirty="0"/>
                <a:t>Ones</a:t>
              </a:r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50804258-1F71-FD43-82B4-DCA77554CB07}"/>
                </a:ext>
              </a:extLst>
            </p:cNvPr>
            <p:cNvSpPr/>
            <p:nvPr/>
          </p:nvSpPr>
          <p:spPr>
            <a:xfrm>
              <a:off x="7000106" y="1580099"/>
              <a:ext cx="1005840" cy="1005840"/>
            </a:xfrm>
            <a:prstGeom prst="rect">
              <a:avLst/>
            </a:prstGeom>
            <a:ln w="19050">
              <a:solidFill>
                <a:schemeClr val="tx1"/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1350" dirty="0"/>
            </a:p>
          </p:txBody>
        </p:sp>
        <p:sp>
          <p:nvSpPr>
            <p:cNvPr id="44" name="Rectangle 43">
              <a:extLst>
                <a:ext uri="{FF2B5EF4-FFF2-40B4-BE49-F238E27FC236}">
                  <a16:creationId xmlns:a16="http://schemas.microsoft.com/office/drawing/2014/main" id="{AB7C41DB-BEA3-964F-A1A2-E8CDCB98E4BC}"/>
                </a:ext>
              </a:extLst>
            </p:cNvPr>
            <p:cNvSpPr/>
            <p:nvPr/>
          </p:nvSpPr>
          <p:spPr>
            <a:xfrm>
              <a:off x="7000106" y="2585939"/>
              <a:ext cx="1005840" cy="1005840"/>
            </a:xfrm>
            <a:prstGeom prst="rect">
              <a:avLst/>
            </a:prstGeom>
            <a:ln w="19050">
              <a:solidFill>
                <a:schemeClr val="tx1"/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1350" dirty="0"/>
            </a:p>
          </p:txBody>
        </p:sp>
        <p:sp>
          <p:nvSpPr>
            <p:cNvPr id="45" name="Rectangle 44">
              <a:extLst>
                <a:ext uri="{FF2B5EF4-FFF2-40B4-BE49-F238E27FC236}">
                  <a16:creationId xmlns:a16="http://schemas.microsoft.com/office/drawing/2014/main" id="{274E7E0D-0157-3B45-ABAD-BF8474F9B894}"/>
                </a:ext>
              </a:extLst>
            </p:cNvPr>
            <p:cNvSpPr/>
            <p:nvPr/>
          </p:nvSpPr>
          <p:spPr>
            <a:xfrm>
              <a:off x="7000106" y="3591779"/>
              <a:ext cx="1005840" cy="1005840"/>
            </a:xfrm>
            <a:prstGeom prst="rect">
              <a:avLst/>
            </a:prstGeom>
            <a:ln w="19050">
              <a:solidFill>
                <a:schemeClr val="tx1"/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1350" dirty="0"/>
            </a:p>
          </p:txBody>
        </p:sp>
        <p:sp>
          <p:nvSpPr>
            <p:cNvPr id="46" name="Rectangle 45">
              <a:extLst>
                <a:ext uri="{FF2B5EF4-FFF2-40B4-BE49-F238E27FC236}">
                  <a16:creationId xmlns:a16="http://schemas.microsoft.com/office/drawing/2014/main" id="{4E4BEB01-9275-E745-BB36-1B005C6263BD}"/>
                </a:ext>
              </a:extLst>
            </p:cNvPr>
            <p:cNvSpPr/>
            <p:nvPr/>
          </p:nvSpPr>
          <p:spPr>
            <a:xfrm>
              <a:off x="7000106" y="4597619"/>
              <a:ext cx="1005840" cy="1005840"/>
            </a:xfrm>
            <a:prstGeom prst="rect">
              <a:avLst/>
            </a:prstGeom>
            <a:ln w="19050">
              <a:solidFill>
                <a:schemeClr val="tx1"/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1350" dirty="0"/>
            </a:p>
          </p:txBody>
        </p:sp>
        <p:sp>
          <p:nvSpPr>
            <p:cNvPr id="47" name="Rectangle 46">
              <a:extLst>
                <a:ext uri="{FF2B5EF4-FFF2-40B4-BE49-F238E27FC236}">
                  <a16:creationId xmlns:a16="http://schemas.microsoft.com/office/drawing/2014/main" id="{39F149AF-E010-FE4B-A387-EFCF7A427C81}"/>
                </a:ext>
              </a:extLst>
            </p:cNvPr>
            <p:cNvSpPr/>
            <p:nvPr/>
          </p:nvSpPr>
          <p:spPr>
            <a:xfrm>
              <a:off x="8005946" y="574259"/>
              <a:ext cx="1005840" cy="1005840"/>
            </a:xfrm>
            <a:prstGeom prst="rect">
              <a:avLst/>
            </a:prstGeom>
            <a:ln w="19050">
              <a:solidFill>
                <a:schemeClr val="tx1"/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1350" dirty="0"/>
            </a:p>
          </p:txBody>
        </p:sp>
        <p:sp>
          <p:nvSpPr>
            <p:cNvPr id="48" name="Rectangle 47">
              <a:extLst>
                <a:ext uri="{FF2B5EF4-FFF2-40B4-BE49-F238E27FC236}">
                  <a16:creationId xmlns:a16="http://schemas.microsoft.com/office/drawing/2014/main" id="{6A11ECA7-AE5D-BF41-87B8-DDC22687A400}"/>
                </a:ext>
              </a:extLst>
            </p:cNvPr>
            <p:cNvSpPr/>
            <p:nvPr/>
          </p:nvSpPr>
          <p:spPr>
            <a:xfrm>
              <a:off x="8005946" y="1580099"/>
              <a:ext cx="1005840" cy="1005840"/>
            </a:xfrm>
            <a:prstGeom prst="rect">
              <a:avLst/>
            </a:prstGeom>
            <a:ln w="19050">
              <a:solidFill>
                <a:schemeClr val="tx1"/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1350" dirty="0"/>
            </a:p>
          </p:txBody>
        </p:sp>
        <p:sp>
          <p:nvSpPr>
            <p:cNvPr id="49" name="Rectangle 48">
              <a:extLst>
                <a:ext uri="{FF2B5EF4-FFF2-40B4-BE49-F238E27FC236}">
                  <a16:creationId xmlns:a16="http://schemas.microsoft.com/office/drawing/2014/main" id="{1922AFAF-35E3-EE49-91A3-3D7D4C366CB9}"/>
                </a:ext>
              </a:extLst>
            </p:cNvPr>
            <p:cNvSpPr/>
            <p:nvPr/>
          </p:nvSpPr>
          <p:spPr>
            <a:xfrm>
              <a:off x="8005946" y="2585939"/>
              <a:ext cx="1005840" cy="1005840"/>
            </a:xfrm>
            <a:prstGeom prst="rect">
              <a:avLst/>
            </a:prstGeom>
            <a:ln w="19050">
              <a:solidFill>
                <a:schemeClr val="tx1"/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1350" dirty="0"/>
            </a:p>
          </p:txBody>
        </p:sp>
        <p:sp>
          <p:nvSpPr>
            <p:cNvPr id="50" name="Rectangle 49">
              <a:extLst>
                <a:ext uri="{FF2B5EF4-FFF2-40B4-BE49-F238E27FC236}">
                  <a16:creationId xmlns:a16="http://schemas.microsoft.com/office/drawing/2014/main" id="{1A2E6BBF-4053-0C42-9A9D-C7FC95A8B3B7}"/>
                </a:ext>
              </a:extLst>
            </p:cNvPr>
            <p:cNvSpPr/>
            <p:nvPr/>
          </p:nvSpPr>
          <p:spPr>
            <a:xfrm>
              <a:off x="8005946" y="3591779"/>
              <a:ext cx="1005840" cy="1005840"/>
            </a:xfrm>
            <a:prstGeom prst="rect">
              <a:avLst/>
            </a:prstGeom>
            <a:ln w="19050">
              <a:solidFill>
                <a:schemeClr val="tx1"/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1350" dirty="0"/>
            </a:p>
          </p:txBody>
        </p:sp>
        <p:sp>
          <p:nvSpPr>
            <p:cNvPr id="51" name="Rectangle 50">
              <a:extLst>
                <a:ext uri="{FF2B5EF4-FFF2-40B4-BE49-F238E27FC236}">
                  <a16:creationId xmlns:a16="http://schemas.microsoft.com/office/drawing/2014/main" id="{4B0860FB-AD7C-E34D-8F4C-FB9F681BC826}"/>
                </a:ext>
              </a:extLst>
            </p:cNvPr>
            <p:cNvSpPr/>
            <p:nvPr/>
          </p:nvSpPr>
          <p:spPr>
            <a:xfrm>
              <a:off x="8005946" y="4597619"/>
              <a:ext cx="1005840" cy="1005840"/>
            </a:xfrm>
            <a:prstGeom prst="rect">
              <a:avLst/>
            </a:prstGeom>
            <a:ln w="19050">
              <a:solidFill>
                <a:schemeClr val="tx1"/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1350" dirty="0"/>
            </a:p>
          </p:txBody>
        </p:sp>
      </p:grpSp>
    </p:spTree>
    <p:extLst>
      <p:ext uri="{BB962C8B-B14F-4D97-AF65-F5344CB8AC3E}">
        <p14:creationId xmlns:p14="http://schemas.microsoft.com/office/powerpoint/2010/main" val="128997201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19</TotalTime>
  <Words>23</Words>
  <Application>Microsoft Office PowerPoint</Application>
  <PresentationFormat>Letter Paper (8.5x11 in)</PresentationFormat>
  <Paragraphs>20</Paragraphs>
  <Slides>4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8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John J. SanGiovanni</dc:creator>
  <cp:lastModifiedBy>Nyle DeLeon</cp:lastModifiedBy>
  <cp:revision>5</cp:revision>
  <dcterms:created xsi:type="dcterms:W3CDTF">2020-12-31T15:11:03Z</dcterms:created>
  <dcterms:modified xsi:type="dcterms:W3CDTF">2022-12-16T21:45:02Z</dcterms:modified>
</cp:coreProperties>
</file>