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/>
    <p:restoredTop sz="91701"/>
  </p:normalViewPr>
  <p:slideViewPr>
    <p:cSldViewPr snapToGrid="0" snapToObjects="1">
      <p:cViewPr>
        <p:scale>
          <a:sx n="80" d="100"/>
          <a:sy n="80" d="100"/>
        </p:scale>
        <p:origin x="1104" y="-7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78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05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97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4813258-7AAC-B54D-8086-AEFE9078B35A}"/>
              </a:ext>
            </a:extLst>
          </p:cNvPr>
          <p:cNvGrpSpPr/>
          <p:nvPr/>
        </p:nvGrpSpPr>
        <p:grpSpPr>
          <a:xfrm>
            <a:off x="274321" y="754380"/>
            <a:ext cx="8530073" cy="5262399"/>
            <a:chOff x="132215" y="574259"/>
            <a:chExt cx="8879571" cy="546538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674711-96E9-424B-9581-617CDDB1EAF2}"/>
                </a:ext>
              </a:extLst>
            </p:cNvPr>
            <p:cNvSpPr/>
            <p:nvPr/>
          </p:nvSpPr>
          <p:spPr>
            <a:xfrm>
              <a:off x="13221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B1FD1-147E-6A4A-9A03-7AC91888A59A}"/>
                </a:ext>
              </a:extLst>
            </p:cNvPr>
            <p:cNvSpPr/>
            <p:nvPr/>
          </p:nvSpPr>
          <p:spPr>
            <a:xfrm>
              <a:off x="143423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Thousands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8BC0D9B-E6E9-774A-AB35-898EF0DE1B00}"/>
                </a:ext>
              </a:extLst>
            </p:cNvPr>
            <p:cNvSpPr/>
            <p:nvPr/>
          </p:nvSpPr>
          <p:spPr>
            <a:xfrm>
              <a:off x="13221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43D0A20-9DDD-4746-AA41-26CC3E78BC3E}"/>
                </a:ext>
              </a:extLst>
            </p:cNvPr>
            <p:cNvSpPr/>
            <p:nvPr/>
          </p:nvSpPr>
          <p:spPr>
            <a:xfrm>
              <a:off x="13221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C49683C-10D5-D746-8C1F-3E690EB55D41}"/>
                </a:ext>
              </a:extLst>
            </p:cNvPr>
            <p:cNvSpPr/>
            <p:nvPr/>
          </p:nvSpPr>
          <p:spPr>
            <a:xfrm>
              <a:off x="13221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AD95EC9-4B3F-7A46-8EA9-59FA30345588}"/>
                </a:ext>
              </a:extLst>
            </p:cNvPr>
            <p:cNvSpPr/>
            <p:nvPr/>
          </p:nvSpPr>
          <p:spPr>
            <a:xfrm>
              <a:off x="13221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E709A4C-6E24-584C-A059-6496A335F10F}"/>
                </a:ext>
              </a:extLst>
            </p:cNvPr>
            <p:cNvSpPr/>
            <p:nvPr/>
          </p:nvSpPr>
          <p:spPr>
            <a:xfrm>
              <a:off x="113805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93E503-638E-2A40-951E-30123F3DE4BC}"/>
                </a:ext>
              </a:extLst>
            </p:cNvPr>
            <p:cNvSpPr/>
            <p:nvPr/>
          </p:nvSpPr>
          <p:spPr>
            <a:xfrm>
              <a:off x="113805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9753076-D678-D048-B67F-0A23243CC55E}"/>
                </a:ext>
              </a:extLst>
            </p:cNvPr>
            <p:cNvSpPr/>
            <p:nvPr/>
          </p:nvSpPr>
          <p:spPr>
            <a:xfrm>
              <a:off x="113805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5DCF31B-7FC0-6647-866E-140995B56C0B}"/>
                </a:ext>
              </a:extLst>
            </p:cNvPr>
            <p:cNvSpPr/>
            <p:nvPr/>
          </p:nvSpPr>
          <p:spPr>
            <a:xfrm>
              <a:off x="113805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403F603-8123-644E-9B4D-62D545C08BD6}"/>
                </a:ext>
              </a:extLst>
            </p:cNvPr>
            <p:cNvSpPr/>
            <p:nvPr/>
          </p:nvSpPr>
          <p:spPr>
            <a:xfrm>
              <a:off x="113805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F6F706-3DD3-9641-9601-02EF898225C5}"/>
                </a:ext>
              </a:extLst>
            </p:cNvPr>
            <p:cNvSpPr/>
            <p:nvPr/>
          </p:nvSpPr>
          <p:spPr>
            <a:xfrm>
              <a:off x="243764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2E5AB2-2C28-F84C-A943-EBB777584D5F}"/>
                </a:ext>
              </a:extLst>
            </p:cNvPr>
            <p:cNvSpPr/>
            <p:nvPr/>
          </p:nvSpPr>
          <p:spPr>
            <a:xfrm>
              <a:off x="2448848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Hundreds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8B4E76F-4F2F-3947-9AD4-F34327B53EAD}"/>
                </a:ext>
              </a:extLst>
            </p:cNvPr>
            <p:cNvSpPr/>
            <p:nvPr/>
          </p:nvSpPr>
          <p:spPr>
            <a:xfrm>
              <a:off x="243764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4D362C0-59D5-8147-947A-8AE4A03EF473}"/>
                </a:ext>
              </a:extLst>
            </p:cNvPr>
            <p:cNvSpPr/>
            <p:nvPr/>
          </p:nvSpPr>
          <p:spPr>
            <a:xfrm>
              <a:off x="243764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3B93963-DF30-3841-86A9-9F91E856B4C1}"/>
                </a:ext>
              </a:extLst>
            </p:cNvPr>
            <p:cNvSpPr/>
            <p:nvPr/>
          </p:nvSpPr>
          <p:spPr>
            <a:xfrm>
              <a:off x="243764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895BE08-EE29-3E49-BD71-57CC89680122}"/>
                </a:ext>
              </a:extLst>
            </p:cNvPr>
            <p:cNvSpPr/>
            <p:nvPr/>
          </p:nvSpPr>
          <p:spPr>
            <a:xfrm>
              <a:off x="243764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C2C2D78-9E87-8E49-B9FF-8DC1855972DE}"/>
                </a:ext>
              </a:extLst>
            </p:cNvPr>
            <p:cNvSpPr/>
            <p:nvPr/>
          </p:nvSpPr>
          <p:spPr>
            <a:xfrm>
              <a:off x="344348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342DCAC-09B1-BD40-B4B2-52CD55E70AB0}"/>
                </a:ext>
              </a:extLst>
            </p:cNvPr>
            <p:cNvSpPr/>
            <p:nvPr/>
          </p:nvSpPr>
          <p:spPr>
            <a:xfrm>
              <a:off x="344348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1CD7FAA-A66B-B64C-B759-B4423243D8B9}"/>
                </a:ext>
              </a:extLst>
            </p:cNvPr>
            <p:cNvSpPr/>
            <p:nvPr/>
          </p:nvSpPr>
          <p:spPr>
            <a:xfrm>
              <a:off x="344348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E3ECDB4-0938-DA4F-982C-8ACA4578E9B0}"/>
                </a:ext>
              </a:extLst>
            </p:cNvPr>
            <p:cNvSpPr/>
            <p:nvPr/>
          </p:nvSpPr>
          <p:spPr>
            <a:xfrm>
              <a:off x="344348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FDAF20D-B6D7-6D44-8C92-EAAC13A082F2}"/>
                </a:ext>
              </a:extLst>
            </p:cNvPr>
            <p:cNvSpPr/>
            <p:nvPr/>
          </p:nvSpPr>
          <p:spPr>
            <a:xfrm>
              <a:off x="344348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69F20D-95BE-8445-A4D3-B12BC0CC890F}"/>
                </a:ext>
              </a:extLst>
            </p:cNvPr>
            <p:cNvSpPr/>
            <p:nvPr/>
          </p:nvSpPr>
          <p:spPr>
            <a:xfrm>
              <a:off x="469468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402214E-9004-7142-A040-68844680EE6B}"/>
                </a:ext>
              </a:extLst>
            </p:cNvPr>
            <p:cNvSpPr/>
            <p:nvPr/>
          </p:nvSpPr>
          <p:spPr>
            <a:xfrm>
              <a:off x="4705889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Tens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B9D7D2-7AE0-C74C-AE6C-3C1109BBB593}"/>
                </a:ext>
              </a:extLst>
            </p:cNvPr>
            <p:cNvSpPr/>
            <p:nvPr/>
          </p:nvSpPr>
          <p:spPr>
            <a:xfrm>
              <a:off x="469468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BAE53F5-A844-AC42-83FE-D8FC9D752802}"/>
                </a:ext>
              </a:extLst>
            </p:cNvPr>
            <p:cNvSpPr/>
            <p:nvPr/>
          </p:nvSpPr>
          <p:spPr>
            <a:xfrm>
              <a:off x="469468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4DC57BF-4769-2A4A-9E71-A4CBDBDF0AC4}"/>
                </a:ext>
              </a:extLst>
            </p:cNvPr>
            <p:cNvSpPr/>
            <p:nvPr/>
          </p:nvSpPr>
          <p:spPr>
            <a:xfrm>
              <a:off x="469468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2000E71-4768-854B-B838-BD5F2736C74F}"/>
                </a:ext>
              </a:extLst>
            </p:cNvPr>
            <p:cNvSpPr/>
            <p:nvPr/>
          </p:nvSpPr>
          <p:spPr>
            <a:xfrm>
              <a:off x="469468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37ADC34-FBBF-8E48-8BF7-298EDAF8836C}"/>
                </a:ext>
              </a:extLst>
            </p:cNvPr>
            <p:cNvSpPr/>
            <p:nvPr/>
          </p:nvSpPr>
          <p:spPr>
            <a:xfrm>
              <a:off x="570052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82F20A7-4191-8742-81AB-CF6B988924A2}"/>
                </a:ext>
              </a:extLst>
            </p:cNvPr>
            <p:cNvSpPr/>
            <p:nvPr/>
          </p:nvSpPr>
          <p:spPr>
            <a:xfrm>
              <a:off x="570052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DAA3888-674C-A948-8B9D-34FA052DA80D}"/>
                </a:ext>
              </a:extLst>
            </p:cNvPr>
            <p:cNvSpPr/>
            <p:nvPr/>
          </p:nvSpPr>
          <p:spPr>
            <a:xfrm>
              <a:off x="570052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9B7A281-986B-864D-9941-BC03F7283E38}"/>
                </a:ext>
              </a:extLst>
            </p:cNvPr>
            <p:cNvSpPr/>
            <p:nvPr/>
          </p:nvSpPr>
          <p:spPr>
            <a:xfrm>
              <a:off x="570052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06F3E33-5F02-B64F-93A7-7927B27F66E8}"/>
                </a:ext>
              </a:extLst>
            </p:cNvPr>
            <p:cNvSpPr/>
            <p:nvPr/>
          </p:nvSpPr>
          <p:spPr>
            <a:xfrm>
              <a:off x="570052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5DE33B2-9548-0642-9885-F69586BFAF32}"/>
                </a:ext>
              </a:extLst>
            </p:cNvPr>
            <p:cNvSpPr/>
            <p:nvPr/>
          </p:nvSpPr>
          <p:spPr>
            <a:xfrm>
              <a:off x="700010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ECDDD0E-57A1-5F46-BF6E-23A95B5EAC7B}"/>
                </a:ext>
              </a:extLst>
            </p:cNvPr>
            <p:cNvSpPr/>
            <p:nvPr/>
          </p:nvSpPr>
          <p:spPr>
            <a:xfrm>
              <a:off x="7011314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Ones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0804258-1F71-FD43-82B4-DCA77554CB07}"/>
                </a:ext>
              </a:extLst>
            </p:cNvPr>
            <p:cNvSpPr/>
            <p:nvPr/>
          </p:nvSpPr>
          <p:spPr>
            <a:xfrm>
              <a:off x="700010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B7C41DB-BEA3-964F-A1A2-E8CDCB98E4BC}"/>
                </a:ext>
              </a:extLst>
            </p:cNvPr>
            <p:cNvSpPr/>
            <p:nvPr/>
          </p:nvSpPr>
          <p:spPr>
            <a:xfrm>
              <a:off x="700010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74E7E0D-0157-3B45-ABAD-BF8474F9B894}"/>
                </a:ext>
              </a:extLst>
            </p:cNvPr>
            <p:cNvSpPr/>
            <p:nvPr/>
          </p:nvSpPr>
          <p:spPr>
            <a:xfrm>
              <a:off x="700010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E4BEB01-9275-E745-BB36-1B005C6263BD}"/>
                </a:ext>
              </a:extLst>
            </p:cNvPr>
            <p:cNvSpPr/>
            <p:nvPr/>
          </p:nvSpPr>
          <p:spPr>
            <a:xfrm>
              <a:off x="700010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9F149AF-E010-FE4B-A387-EFCF7A427C81}"/>
                </a:ext>
              </a:extLst>
            </p:cNvPr>
            <p:cNvSpPr/>
            <p:nvPr/>
          </p:nvSpPr>
          <p:spPr>
            <a:xfrm>
              <a:off x="800594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A11ECA7-AE5D-BF41-87B8-DDC22687A400}"/>
                </a:ext>
              </a:extLst>
            </p:cNvPr>
            <p:cNvSpPr/>
            <p:nvPr/>
          </p:nvSpPr>
          <p:spPr>
            <a:xfrm>
              <a:off x="800594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922AFAF-35E3-EE49-91A3-3D7D4C366CB9}"/>
                </a:ext>
              </a:extLst>
            </p:cNvPr>
            <p:cNvSpPr/>
            <p:nvPr/>
          </p:nvSpPr>
          <p:spPr>
            <a:xfrm>
              <a:off x="800594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A2E6BBF-4053-0C42-9A9D-C7FC95A8B3B7}"/>
                </a:ext>
              </a:extLst>
            </p:cNvPr>
            <p:cNvSpPr/>
            <p:nvPr/>
          </p:nvSpPr>
          <p:spPr>
            <a:xfrm>
              <a:off x="800594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B0860FB-AD7C-E34D-8F4C-FB9F681BC826}"/>
                </a:ext>
              </a:extLst>
            </p:cNvPr>
            <p:cNvSpPr/>
            <p:nvPr/>
          </p:nvSpPr>
          <p:spPr>
            <a:xfrm>
              <a:off x="800594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4813258-7AAC-B54D-8086-AEFE9078B35A}"/>
              </a:ext>
            </a:extLst>
          </p:cNvPr>
          <p:cNvGrpSpPr/>
          <p:nvPr/>
        </p:nvGrpSpPr>
        <p:grpSpPr>
          <a:xfrm>
            <a:off x="274321" y="754380"/>
            <a:ext cx="8530073" cy="5262399"/>
            <a:chOff x="132215" y="574259"/>
            <a:chExt cx="8879571" cy="546538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674711-96E9-424B-9581-617CDDB1EAF2}"/>
                </a:ext>
              </a:extLst>
            </p:cNvPr>
            <p:cNvSpPr/>
            <p:nvPr/>
          </p:nvSpPr>
          <p:spPr>
            <a:xfrm>
              <a:off x="13221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B1FD1-147E-6A4A-9A03-7AC91888A59A}"/>
                </a:ext>
              </a:extLst>
            </p:cNvPr>
            <p:cNvSpPr/>
            <p:nvPr/>
          </p:nvSpPr>
          <p:spPr>
            <a:xfrm>
              <a:off x="143423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Ten Millions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8BC0D9B-E6E9-774A-AB35-898EF0DE1B00}"/>
                </a:ext>
              </a:extLst>
            </p:cNvPr>
            <p:cNvSpPr/>
            <p:nvPr/>
          </p:nvSpPr>
          <p:spPr>
            <a:xfrm>
              <a:off x="13221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43D0A20-9DDD-4746-AA41-26CC3E78BC3E}"/>
                </a:ext>
              </a:extLst>
            </p:cNvPr>
            <p:cNvSpPr/>
            <p:nvPr/>
          </p:nvSpPr>
          <p:spPr>
            <a:xfrm>
              <a:off x="13221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C49683C-10D5-D746-8C1F-3E690EB55D41}"/>
                </a:ext>
              </a:extLst>
            </p:cNvPr>
            <p:cNvSpPr/>
            <p:nvPr/>
          </p:nvSpPr>
          <p:spPr>
            <a:xfrm>
              <a:off x="13221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AD95EC9-4B3F-7A46-8EA9-59FA30345588}"/>
                </a:ext>
              </a:extLst>
            </p:cNvPr>
            <p:cNvSpPr/>
            <p:nvPr/>
          </p:nvSpPr>
          <p:spPr>
            <a:xfrm>
              <a:off x="13221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E709A4C-6E24-584C-A059-6496A335F10F}"/>
                </a:ext>
              </a:extLst>
            </p:cNvPr>
            <p:cNvSpPr/>
            <p:nvPr/>
          </p:nvSpPr>
          <p:spPr>
            <a:xfrm>
              <a:off x="113805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93E503-638E-2A40-951E-30123F3DE4BC}"/>
                </a:ext>
              </a:extLst>
            </p:cNvPr>
            <p:cNvSpPr/>
            <p:nvPr/>
          </p:nvSpPr>
          <p:spPr>
            <a:xfrm>
              <a:off x="113805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9753076-D678-D048-B67F-0A23243CC55E}"/>
                </a:ext>
              </a:extLst>
            </p:cNvPr>
            <p:cNvSpPr/>
            <p:nvPr/>
          </p:nvSpPr>
          <p:spPr>
            <a:xfrm>
              <a:off x="113805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5DCF31B-7FC0-6647-866E-140995B56C0B}"/>
                </a:ext>
              </a:extLst>
            </p:cNvPr>
            <p:cNvSpPr/>
            <p:nvPr/>
          </p:nvSpPr>
          <p:spPr>
            <a:xfrm>
              <a:off x="113805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403F603-8123-644E-9B4D-62D545C08BD6}"/>
                </a:ext>
              </a:extLst>
            </p:cNvPr>
            <p:cNvSpPr/>
            <p:nvPr/>
          </p:nvSpPr>
          <p:spPr>
            <a:xfrm>
              <a:off x="113805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F6F706-3DD3-9641-9601-02EF898225C5}"/>
                </a:ext>
              </a:extLst>
            </p:cNvPr>
            <p:cNvSpPr/>
            <p:nvPr/>
          </p:nvSpPr>
          <p:spPr>
            <a:xfrm>
              <a:off x="243764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2E5AB2-2C28-F84C-A943-EBB777584D5F}"/>
                </a:ext>
              </a:extLst>
            </p:cNvPr>
            <p:cNvSpPr/>
            <p:nvPr/>
          </p:nvSpPr>
          <p:spPr>
            <a:xfrm>
              <a:off x="2448848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Millions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8B4E76F-4F2F-3947-9AD4-F34327B53EAD}"/>
                </a:ext>
              </a:extLst>
            </p:cNvPr>
            <p:cNvSpPr/>
            <p:nvPr/>
          </p:nvSpPr>
          <p:spPr>
            <a:xfrm>
              <a:off x="243764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4D362C0-59D5-8147-947A-8AE4A03EF473}"/>
                </a:ext>
              </a:extLst>
            </p:cNvPr>
            <p:cNvSpPr/>
            <p:nvPr/>
          </p:nvSpPr>
          <p:spPr>
            <a:xfrm>
              <a:off x="243764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3B93963-DF30-3841-86A9-9F91E856B4C1}"/>
                </a:ext>
              </a:extLst>
            </p:cNvPr>
            <p:cNvSpPr/>
            <p:nvPr/>
          </p:nvSpPr>
          <p:spPr>
            <a:xfrm>
              <a:off x="243764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895BE08-EE29-3E49-BD71-57CC89680122}"/>
                </a:ext>
              </a:extLst>
            </p:cNvPr>
            <p:cNvSpPr/>
            <p:nvPr/>
          </p:nvSpPr>
          <p:spPr>
            <a:xfrm>
              <a:off x="243764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C2C2D78-9E87-8E49-B9FF-8DC1855972DE}"/>
                </a:ext>
              </a:extLst>
            </p:cNvPr>
            <p:cNvSpPr/>
            <p:nvPr/>
          </p:nvSpPr>
          <p:spPr>
            <a:xfrm>
              <a:off x="344348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342DCAC-09B1-BD40-B4B2-52CD55E70AB0}"/>
                </a:ext>
              </a:extLst>
            </p:cNvPr>
            <p:cNvSpPr/>
            <p:nvPr/>
          </p:nvSpPr>
          <p:spPr>
            <a:xfrm>
              <a:off x="344348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1CD7FAA-A66B-B64C-B759-B4423243D8B9}"/>
                </a:ext>
              </a:extLst>
            </p:cNvPr>
            <p:cNvSpPr/>
            <p:nvPr/>
          </p:nvSpPr>
          <p:spPr>
            <a:xfrm>
              <a:off x="344348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E3ECDB4-0938-DA4F-982C-8ACA4578E9B0}"/>
                </a:ext>
              </a:extLst>
            </p:cNvPr>
            <p:cNvSpPr/>
            <p:nvPr/>
          </p:nvSpPr>
          <p:spPr>
            <a:xfrm>
              <a:off x="344348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FDAF20D-B6D7-6D44-8C92-EAAC13A082F2}"/>
                </a:ext>
              </a:extLst>
            </p:cNvPr>
            <p:cNvSpPr/>
            <p:nvPr/>
          </p:nvSpPr>
          <p:spPr>
            <a:xfrm>
              <a:off x="344348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69F20D-95BE-8445-A4D3-B12BC0CC890F}"/>
                </a:ext>
              </a:extLst>
            </p:cNvPr>
            <p:cNvSpPr/>
            <p:nvPr/>
          </p:nvSpPr>
          <p:spPr>
            <a:xfrm>
              <a:off x="469468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402214E-9004-7142-A040-68844680EE6B}"/>
                </a:ext>
              </a:extLst>
            </p:cNvPr>
            <p:cNvSpPr/>
            <p:nvPr/>
          </p:nvSpPr>
          <p:spPr>
            <a:xfrm>
              <a:off x="4705889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Hundred Thousands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B9D7D2-7AE0-C74C-AE6C-3C1109BBB593}"/>
                </a:ext>
              </a:extLst>
            </p:cNvPr>
            <p:cNvSpPr/>
            <p:nvPr/>
          </p:nvSpPr>
          <p:spPr>
            <a:xfrm>
              <a:off x="469468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BAE53F5-A844-AC42-83FE-D8FC9D752802}"/>
                </a:ext>
              </a:extLst>
            </p:cNvPr>
            <p:cNvSpPr/>
            <p:nvPr/>
          </p:nvSpPr>
          <p:spPr>
            <a:xfrm>
              <a:off x="469468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4DC57BF-4769-2A4A-9E71-A4CBDBDF0AC4}"/>
                </a:ext>
              </a:extLst>
            </p:cNvPr>
            <p:cNvSpPr/>
            <p:nvPr/>
          </p:nvSpPr>
          <p:spPr>
            <a:xfrm>
              <a:off x="469468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2000E71-4768-854B-B838-BD5F2736C74F}"/>
                </a:ext>
              </a:extLst>
            </p:cNvPr>
            <p:cNvSpPr/>
            <p:nvPr/>
          </p:nvSpPr>
          <p:spPr>
            <a:xfrm>
              <a:off x="469468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37ADC34-FBBF-8E48-8BF7-298EDAF8836C}"/>
                </a:ext>
              </a:extLst>
            </p:cNvPr>
            <p:cNvSpPr/>
            <p:nvPr/>
          </p:nvSpPr>
          <p:spPr>
            <a:xfrm>
              <a:off x="570052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82F20A7-4191-8742-81AB-CF6B988924A2}"/>
                </a:ext>
              </a:extLst>
            </p:cNvPr>
            <p:cNvSpPr/>
            <p:nvPr/>
          </p:nvSpPr>
          <p:spPr>
            <a:xfrm>
              <a:off x="570052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DAA3888-674C-A948-8B9D-34FA052DA80D}"/>
                </a:ext>
              </a:extLst>
            </p:cNvPr>
            <p:cNvSpPr/>
            <p:nvPr/>
          </p:nvSpPr>
          <p:spPr>
            <a:xfrm>
              <a:off x="570052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9B7A281-986B-864D-9941-BC03F7283E38}"/>
                </a:ext>
              </a:extLst>
            </p:cNvPr>
            <p:cNvSpPr/>
            <p:nvPr/>
          </p:nvSpPr>
          <p:spPr>
            <a:xfrm>
              <a:off x="570052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06F3E33-5F02-B64F-93A7-7927B27F66E8}"/>
                </a:ext>
              </a:extLst>
            </p:cNvPr>
            <p:cNvSpPr/>
            <p:nvPr/>
          </p:nvSpPr>
          <p:spPr>
            <a:xfrm>
              <a:off x="570052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5DE33B2-9548-0642-9885-F69586BFAF32}"/>
                </a:ext>
              </a:extLst>
            </p:cNvPr>
            <p:cNvSpPr/>
            <p:nvPr/>
          </p:nvSpPr>
          <p:spPr>
            <a:xfrm>
              <a:off x="700010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ECDDD0E-57A1-5F46-BF6E-23A95B5EAC7B}"/>
                </a:ext>
              </a:extLst>
            </p:cNvPr>
            <p:cNvSpPr/>
            <p:nvPr/>
          </p:nvSpPr>
          <p:spPr>
            <a:xfrm>
              <a:off x="7011314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Ten Thousands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0804258-1F71-FD43-82B4-DCA77554CB07}"/>
                </a:ext>
              </a:extLst>
            </p:cNvPr>
            <p:cNvSpPr/>
            <p:nvPr/>
          </p:nvSpPr>
          <p:spPr>
            <a:xfrm>
              <a:off x="700010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B7C41DB-BEA3-964F-A1A2-E8CDCB98E4BC}"/>
                </a:ext>
              </a:extLst>
            </p:cNvPr>
            <p:cNvSpPr/>
            <p:nvPr/>
          </p:nvSpPr>
          <p:spPr>
            <a:xfrm>
              <a:off x="700010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74E7E0D-0157-3B45-ABAD-BF8474F9B894}"/>
                </a:ext>
              </a:extLst>
            </p:cNvPr>
            <p:cNvSpPr/>
            <p:nvPr/>
          </p:nvSpPr>
          <p:spPr>
            <a:xfrm>
              <a:off x="700010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E4BEB01-9275-E745-BB36-1B005C6263BD}"/>
                </a:ext>
              </a:extLst>
            </p:cNvPr>
            <p:cNvSpPr/>
            <p:nvPr/>
          </p:nvSpPr>
          <p:spPr>
            <a:xfrm>
              <a:off x="700010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9F149AF-E010-FE4B-A387-EFCF7A427C81}"/>
                </a:ext>
              </a:extLst>
            </p:cNvPr>
            <p:cNvSpPr/>
            <p:nvPr/>
          </p:nvSpPr>
          <p:spPr>
            <a:xfrm>
              <a:off x="800594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A11ECA7-AE5D-BF41-87B8-DDC22687A400}"/>
                </a:ext>
              </a:extLst>
            </p:cNvPr>
            <p:cNvSpPr/>
            <p:nvPr/>
          </p:nvSpPr>
          <p:spPr>
            <a:xfrm>
              <a:off x="800594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922AFAF-35E3-EE49-91A3-3D7D4C366CB9}"/>
                </a:ext>
              </a:extLst>
            </p:cNvPr>
            <p:cNvSpPr/>
            <p:nvPr/>
          </p:nvSpPr>
          <p:spPr>
            <a:xfrm>
              <a:off x="800594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A2E6BBF-4053-0C42-9A9D-C7FC95A8B3B7}"/>
                </a:ext>
              </a:extLst>
            </p:cNvPr>
            <p:cNvSpPr/>
            <p:nvPr/>
          </p:nvSpPr>
          <p:spPr>
            <a:xfrm>
              <a:off x="800594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B0860FB-AD7C-E34D-8F4C-FB9F681BC826}"/>
                </a:ext>
              </a:extLst>
            </p:cNvPr>
            <p:cNvSpPr/>
            <p:nvPr/>
          </p:nvSpPr>
          <p:spPr>
            <a:xfrm>
              <a:off x="800594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382310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4813258-7AAC-B54D-8086-AEFE9078B35A}"/>
              </a:ext>
            </a:extLst>
          </p:cNvPr>
          <p:cNvGrpSpPr/>
          <p:nvPr/>
        </p:nvGrpSpPr>
        <p:grpSpPr>
          <a:xfrm>
            <a:off x="274321" y="754380"/>
            <a:ext cx="8530073" cy="5262399"/>
            <a:chOff x="132215" y="574259"/>
            <a:chExt cx="8879571" cy="546538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674711-96E9-424B-9581-617CDDB1EAF2}"/>
                </a:ext>
              </a:extLst>
            </p:cNvPr>
            <p:cNvSpPr/>
            <p:nvPr/>
          </p:nvSpPr>
          <p:spPr>
            <a:xfrm>
              <a:off x="13221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B1FD1-147E-6A4A-9A03-7AC91888A59A}"/>
                </a:ext>
              </a:extLst>
            </p:cNvPr>
            <p:cNvSpPr/>
            <p:nvPr/>
          </p:nvSpPr>
          <p:spPr>
            <a:xfrm>
              <a:off x="143423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Tens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8BC0D9B-E6E9-774A-AB35-898EF0DE1B00}"/>
                </a:ext>
              </a:extLst>
            </p:cNvPr>
            <p:cNvSpPr/>
            <p:nvPr/>
          </p:nvSpPr>
          <p:spPr>
            <a:xfrm>
              <a:off x="13221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43D0A20-9DDD-4746-AA41-26CC3E78BC3E}"/>
                </a:ext>
              </a:extLst>
            </p:cNvPr>
            <p:cNvSpPr/>
            <p:nvPr/>
          </p:nvSpPr>
          <p:spPr>
            <a:xfrm>
              <a:off x="13221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C49683C-10D5-D746-8C1F-3E690EB55D41}"/>
                </a:ext>
              </a:extLst>
            </p:cNvPr>
            <p:cNvSpPr/>
            <p:nvPr/>
          </p:nvSpPr>
          <p:spPr>
            <a:xfrm>
              <a:off x="13221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AD95EC9-4B3F-7A46-8EA9-59FA30345588}"/>
                </a:ext>
              </a:extLst>
            </p:cNvPr>
            <p:cNvSpPr/>
            <p:nvPr/>
          </p:nvSpPr>
          <p:spPr>
            <a:xfrm>
              <a:off x="13221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E709A4C-6E24-584C-A059-6496A335F10F}"/>
                </a:ext>
              </a:extLst>
            </p:cNvPr>
            <p:cNvSpPr/>
            <p:nvPr/>
          </p:nvSpPr>
          <p:spPr>
            <a:xfrm>
              <a:off x="113805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93E503-638E-2A40-951E-30123F3DE4BC}"/>
                </a:ext>
              </a:extLst>
            </p:cNvPr>
            <p:cNvSpPr/>
            <p:nvPr/>
          </p:nvSpPr>
          <p:spPr>
            <a:xfrm>
              <a:off x="113805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9753076-D678-D048-B67F-0A23243CC55E}"/>
                </a:ext>
              </a:extLst>
            </p:cNvPr>
            <p:cNvSpPr/>
            <p:nvPr/>
          </p:nvSpPr>
          <p:spPr>
            <a:xfrm>
              <a:off x="113805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5DCF31B-7FC0-6647-866E-140995B56C0B}"/>
                </a:ext>
              </a:extLst>
            </p:cNvPr>
            <p:cNvSpPr/>
            <p:nvPr/>
          </p:nvSpPr>
          <p:spPr>
            <a:xfrm>
              <a:off x="113805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403F603-8123-644E-9B4D-62D545C08BD6}"/>
                </a:ext>
              </a:extLst>
            </p:cNvPr>
            <p:cNvSpPr/>
            <p:nvPr/>
          </p:nvSpPr>
          <p:spPr>
            <a:xfrm>
              <a:off x="113805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F6F706-3DD3-9641-9601-02EF898225C5}"/>
                </a:ext>
              </a:extLst>
            </p:cNvPr>
            <p:cNvSpPr/>
            <p:nvPr/>
          </p:nvSpPr>
          <p:spPr>
            <a:xfrm>
              <a:off x="243764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2E5AB2-2C28-F84C-A943-EBB777584D5F}"/>
                </a:ext>
              </a:extLst>
            </p:cNvPr>
            <p:cNvSpPr/>
            <p:nvPr/>
          </p:nvSpPr>
          <p:spPr>
            <a:xfrm>
              <a:off x="2448848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Ones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8B4E76F-4F2F-3947-9AD4-F34327B53EAD}"/>
                </a:ext>
              </a:extLst>
            </p:cNvPr>
            <p:cNvSpPr/>
            <p:nvPr/>
          </p:nvSpPr>
          <p:spPr>
            <a:xfrm>
              <a:off x="243764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4D362C0-59D5-8147-947A-8AE4A03EF473}"/>
                </a:ext>
              </a:extLst>
            </p:cNvPr>
            <p:cNvSpPr/>
            <p:nvPr/>
          </p:nvSpPr>
          <p:spPr>
            <a:xfrm>
              <a:off x="243764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3B93963-DF30-3841-86A9-9F91E856B4C1}"/>
                </a:ext>
              </a:extLst>
            </p:cNvPr>
            <p:cNvSpPr/>
            <p:nvPr/>
          </p:nvSpPr>
          <p:spPr>
            <a:xfrm>
              <a:off x="243764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895BE08-EE29-3E49-BD71-57CC89680122}"/>
                </a:ext>
              </a:extLst>
            </p:cNvPr>
            <p:cNvSpPr/>
            <p:nvPr/>
          </p:nvSpPr>
          <p:spPr>
            <a:xfrm>
              <a:off x="243764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C2C2D78-9E87-8E49-B9FF-8DC1855972DE}"/>
                </a:ext>
              </a:extLst>
            </p:cNvPr>
            <p:cNvSpPr/>
            <p:nvPr/>
          </p:nvSpPr>
          <p:spPr>
            <a:xfrm>
              <a:off x="344348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342DCAC-09B1-BD40-B4B2-52CD55E70AB0}"/>
                </a:ext>
              </a:extLst>
            </p:cNvPr>
            <p:cNvSpPr/>
            <p:nvPr/>
          </p:nvSpPr>
          <p:spPr>
            <a:xfrm>
              <a:off x="344348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1CD7FAA-A66B-B64C-B759-B4423243D8B9}"/>
                </a:ext>
              </a:extLst>
            </p:cNvPr>
            <p:cNvSpPr/>
            <p:nvPr/>
          </p:nvSpPr>
          <p:spPr>
            <a:xfrm>
              <a:off x="344348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E3ECDB4-0938-DA4F-982C-8ACA4578E9B0}"/>
                </a:ext>
              </a:extLst>
            </p:cNvPr>
            <p:cNvSpPr/>
            <p:nvPr/>
          </p:nvSpPr>
          <p:spPr>
            <a:xfrm>
              <a:off x="344348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FDAF20D-B6D7-6D44-8C92-EAAC13A082F2}"/>
                </a:ext>
              </a:extLst>
            </p:cNvPr>
            <p:cNvSpPr/>
            <p:nvPr/>
          </p:nvSpPr>
          <p:spPr>
            <a:xfrm>
              <a:off x="344348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69F20D-95BE-8445-A4D3-B12BC0CC890F}"/>
                </a:ext>
              </a:extLst>
            </p:cNvPr>
            <p:cNvSpPr/>
            <p:nvPr/>
          </p:nvSpPr>
          <p:spPr>
            <a:xfrm>
              <a:off x="469468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402214E-9004-7142-A040-68844680EE6B}"/>
                </a:ext>
              </a:extLst>
            </p:cNvPr>
            <p:cNvSpPr/>
            <p:nvPr/>
          </p:nvSpPr>
          <p:spPr>
            <a:xfrm>
              <a:off x="4705889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Tens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B9D7D2-7AE0-C74C-AE6C-3C1109BBB593}"/>
                </a:ext>
              </a:extLst>
            </p:cNvPr>
            <p:cNvSpPr/>
            <p:nvPr/>
          </p:nvSpPr>
          <p:spPr>
            <a:xfrm>
              <a:off x="469468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BAE53F5-A844-AC42-83FE-D8FC9D752802}"/>
                </a:ext>
              </a:extLst>
            </p:cNvPr>
            <p:cNvSpPr/>
            <p:nvPr/>
          </p:nvSpPr>
          <p:spPr>
            <a:xfrm>
              <a:off x="469468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4DC57BF-4769-2A4A-9E71-A4CBDBDF0AC4}"/>
                </a:ext>
              </a:extLst>
            </p:cNvPr>
            <p:cNvSpPr/>
            <p:nvPr/>
          </p:nvSpPr>
          <p:spPr>
            <a:xfrm>
              <a:off x="469468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2000E71-4768-854B-B838-BD5F2736C74F}"/>
                </a:ext>
              </a:extLst>
            </p:cNvPr>
            <p:cNvSpPr/>
            <p:nvPr/>
          </p:nvSpPr>
          <p:spPr>
            <a:xfrm>
              <a:off x="469468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37ADC34-FBBF-8E48-8BF7-298EDAF8836C}"/>
                </a:ext>
              </a:extLst>
            </p:cNvPr>
            <p:cNvSpPr/>
            <p:nvPr/>
          </p:nvSpPr>
          <p:spPr>
            <a:xfrm>
              <a:off x="570052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82F20A7-4191-8742-81AB-CF6B988924A2}"/>
                </a:ext>
              </a:extLst>
            </p:cNvPr>
            <p:cNvSpPr/>
            <p:nvPr/>
          </p:nvSpPr>
          <p:spPr>
            <a:xfrm>
              <a:off x="570052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DAA3888-674C-A948-8B9D-34FA052DA80D}"/>
                </a:ext>
              </a:extLst>
            </p:cNvPr>
            <p:cNvSpPr/>
            <p:nvPr/>
          </p:nvSpPr>
          <p:spPr>
            <a:xfrm>
              <a:off x="570052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9B7A281-986B-864D-9941-BC03F7283E38}"/>
                </a:ext>
              </a:extLst>
            </p:cNvPr>
            <p:cNvSpPr/>
            <p:nvPr/>
          </p:nvSpPr>
          <p:spPr>
            <a:xfrm>
              <a:off x="570052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06F3E33-5F02-B64F-93A7-7927B27F66E8}"/>
                </a:ext>
              </a:extLst>
            </p:cNvPr>
            <p:cNvSpPr/>
            <p:nvPr/>
          </p:nvSpPr>
          <p:spPr>
            <a:xfrm>
              <a:off x="570052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5DE33B2-9548-0642-9885-F69586BFAF32}"/>
                </a:ext>
              </a:extLst>
            </p:cNvPr>
            <p:cNvSpPr/>
            <p:nvPr/>
          </p:nvSpPr>
          <p:spPr>
            <a:xfrm>
              <a:off x="700010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ECDDD0E-57A1-5F46-BF6E-23A95B5EAC7B}"/>
                </a:ext>
              </a:extLst>
            </p:cNvPr>
            <p:cNvSpPr/>
            <p:nvPr/>
          </p:nvSpPr>
          <p:spPr>
            <a:xfrm>
              <a:off x="7011314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Ones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0804258-1F71-FD43-82B4-DCA77554CB07}"/>
                </a:ext>
              </a:extLst>
            </p:cNvPr>
            <p:cNvSpPr/>
            <p:nvPr/>
          </p:nvSpPr>
          <p:spPr>
            <a:xfrm>
              <a:off x="700010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B7C41DB-BEA3-964F-A1A2-E8CDCB98E4BC}"/>
                </a:ext>
              </a:extLst>
            </p:cNvPr>
            <p:cNvSpPr/>
            <p:nvPr/>
          </p:nvSpPr>
          <p:spPr>
            <a:xfrm>
              <a:off x="700010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74E7E0D-0157-3B45-ABAD-BF8474F9B894}"/>
                </a:ext>
              </a:extLst>
            </p:cNvPr>
            <p:cNvSpPr/>
            <p:nvPr/>
          </p:nvSpPr>
          <p:spPr>
            <a:xfrm>
              <a:off x="700010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E4BEB01-9275-E745-BB36-1B005C6263BD}"/>
                </a:ext>
              </a:extLst>
            </p:cNvPr>
            <p:cNvSpPr/>
            <p:nvPr/>
          </p:nvSpPr>
          <p:spPr>
            <a:xfrm>
              <a:off x="700010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9F149AF-E010-FE4B-A387-EFCF7A427C81}"/>
                </a:ext>
              </a:extLst>
            </p:cNvPr>
            <p:cNvSpPr/>
            <p:nvPr/>
          </p:nvSpPr>
          <p:spPr>
            <a:xfrm>
              <a:off x="800594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A11ECA7-AE5D-BF41-87B8-DDC22687A400}"/>
                </a:ext>
              </a:extLst>
            </p:cNvPr>
            <p:cNvSpPr/>
            <p:nvPr/>
          </p:nvSpPr>
          <p:spPr>
            <a:xfrm>
              <a:off x="800594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922AFAF-35E3-EE49-91A3-3D7D4C366CB9}"/>
                </a:ext>
              </a:extLst>
            </p:cNvPr>
            <p:cNvSpPr/>
            <p:nvPr/>
          </p:nvSpPr>
          <p:spPr>
            <a:xfrm>
              <a:off x="800594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A2E6BBF-4053-0C42-9A9D-C7FC95A8B3B7}"/>
                </a:ext>
              </a:extLst>
            </p:cNvPr>
            <p:cNvSpPr/>
            <p:nvPr/>
          </p:nvSpPr>
          <p:spPr>
            <a:xfrm>
              <a:off x="800594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B0860FB-AD7C-E34D-8F4C-FB9F681BC826}"/>
                </a:ext>
              </a:extLst>
            </p:cNvPr>
            <p:cNvSpPr/>
            <p:nvPr/>
          </p:nvSpPr>
          <p:spPr>
            <a:xfrm>
              <a:off x="800594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41574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4813258-7AAC-B54D-8086-AEFE9078B35A}"/>
              </a:ext>
            </a:extLst>
          </p:cNvPr>
          <p:cNvGrpSpPr/>
          <p:nvPr/>
        </p:nvGrpSpPr>
        <p:grpSpPr>
          <a:xfrm>
            <a:off x="274321" y="754380"/>
            <a:ext cx="8530073" cy="5262399"/>
            <a:chOff x="132215" y="574259"/>
            <a:chExt cx="8879571" cy="546538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674711-96E9-424B-9581-617CDDB1EAF2}"/>
                </a:ext>
              </a:extLst>
            </p:cNvPr>
            <p:cNvSpPr/>
            <p:nvPr/>
          </p:nvSpPr>
          <p:spPr>
            <a:xfrm>
              <a:off x="13221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B1FD1-147E-6A4A-9A03-7AC91888A59A}"/>
                </a:ext>
              </a:extLst>
            </p:cNvPr>
            <p:cNvSpPr/>
            <p:nvPr/>
          </p:nvSpPr>
          <p:spPr>
            <a:xfrm>
              <a:off x="143423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Thousands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8BC0D9B-E6E9-774A-AB35-898EF0DE1B00}"/>
                </a:ext>
              </a:extLst>
            </p:cNvPr>
            <p:cNvSpPr/>
            <p:nvPr/>
          </p:nvSpPr>
          <p:spPr>
            <a:xfrm>
              <a:off x="13221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43D0A20-9DDD-4746-AA41-26CC3E78BC3E}"/>
                </a:ext>
              </a:extLst>
            </p:cNvPr>
            <p:cNvSpPr/>
            <p:nvPr/>
          </p:nvSpPr>
          <p:spPr>
            <a:xfrm>
              <a:off x="13221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C49683C-10D5-D746-8C1F-3E690EB55D41}"/>
                </a:ext>
              </a:extLst>
            </p:cNvPr>
            <p:cNvSpPr/>
            <p:nvPr/>
          </p:nvSpPr>
          <p:spPr>
            <a:xfrm>
              <a:off x="13221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AD95EC9-4B3F-7A46-8EA9-59FA30345588}"/>
                </a:ext>
              </a:extLst>
            </p:cNvPr>
            <p:cNvSpPr/>
            <p:nvPr/>
          </p:nvSpPr>
          <p:spPr>
            <a:xfrm>
              <a:off x="13221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E709A4C-6E24-584C-A059-6496A335F10F}"/>
                </a:ext>
              </a:extLst>
            </p:cNvPr>
            <p:cNvSpPr/>
            <p:nvPr/>
          </p:nvSpPr>
          <p:spPr>
            <a:xfrm>
              <a:off x="1138055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C93E503-638E-2A40-951E-30123F3DE4BC}"/>
                </a:ext>
              </a:extLst>
            </p:cNvPr>
            <p:cNvSpPr/>
            <p:nvPr/>
          </p:nvSpPr>
          <p:spPr>
            <a:xfrm>
              <a:off x="1138055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9753076-D678-D048-B67F-0A23243CC55E}"/>
                </a:ext>
              </a:extLst>
            </p:cNvPr>
            <p:cNvSpPr/>
            <p:nvPr/>
          </p:nvSpPr>
          <p:spPr>
            <a:xfrm>
              <a:off x="1138055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5DCF31B-7FC0-6647-866E-140995B56C0B}"/>
                </a:ext>
              </a:extLst>
            </p:cNvPr>
            <p:cNvSpPr/>
            <p:nvPr/>
          </p:nvSpPr>
          <p:spPr>
            <a:xfrm>
              <a:off x="1138055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403F603-8123-644E-9B4D-62D545C08BD6}"/>
                </a:ext>
              </a:extLst>
            </p:cNvPr>
            <p:cNvSpPr/>
            <p:nvPr/>
          </p:nvSpPr>
          <p:spPr>
            <a:xfrm>
              <a:off x="1138055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F6F706-3DD3-9641-9601-02EF898225C5}"/>
                </a:ext>
              </a:extLst>
            </p:cNvPr>
            <p:cNvSpPr/>
            <p:nvPr/>
          </p:nvSpPr>
          <p:spPr>
            <a:xfrm>
              <a:off x="243764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2E5AB2-2C28-F84C-A943-EBB777584D5F}"/>
                </a:ext>
              </a:extLst>
            </p:cNvPr>
            <p:cNvSpPr/>
            <p:nvPr/>
          </p:nvSpPr>
          <p:spPr>
            <a:xfrm>
              <a:off x="2448848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Hundreds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8B4E76F-4F2F-3947-9AD4-F34327B53EAD}"/>
                </a:ext>
              </a:extLst>
            </p:cNvPr>
            <p:cNvSpPr/>
            <p:nvPr/>
          </p:nvSpPr>
          <p:spPr>
            <a:xfrm>
              <a:off x="243764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4D362C0-59D5-8147-947A-8AE4A03EF473}"/>
                </a:ext>
              </a:extLst>
            </p:cNvPr>
            <p:cNvSpPr/>
            <p:nvPr/>
          </p:nvSpPr>
          <p:spPr>
            <a:xfrm>
              <a:off x="243764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3B93963-DF30-3841-86A9-9F91E856B4C1}"/>
                </a:ext>
              </a:extLst>
            </p:cNvPr>
            <p:cNvSpPr/>
            <p:nvPr/>
          </p:nvSpPr>
          <p:spPr>
            <a:xfrm>
              <a:off x="243764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895BE08-EE29-3E49-BD71-57CC89680122}"/>
                </a:ext>
              </a:extLst>
            </p:cNvPr>
            <p:cNvSpPr/>
            <p:nvPr/>
          </p:nvSpPr>
          <p:spPr>
            <a:xfrm>
              <a:off x="243764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C2C2D78-9E87-8E49-B9FF-8DC1855972DE}"/>
                </a:ext>
              </a:extLst>
            </p:cNvPr>
            <p:cNvSpPr/>
            <p:nvPr/>
          </p:nvSpPr>
          <p:spPr>
            <a:xfrm>
              <a:off x="3443480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342DCAC-09B1-BD40-B4B2-52CD55E70AB0}"/>
                </a:ext>
              </a:extLst>
            </p:cNvPr>
            <p:cNvSpPr/>
            <p:nvPr/>
          </p:nvSpPr>
          <p:spPr>
            <a:xfrm>
              <a:off x="3443480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1CD7FAA-A66B-B64C-B759-B4423243D8B9}"/>
                </a:ext>
              </a:extLst>
            </p:cNvPr>
            <p:cNvSpPr/>
            <p:nvPr/>
          </p:nvSpPr>
          <p:spPr>
            <a:xfrm>
              <a:off x="3443480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E3ECDB4-0938-DA4F-982C-8ACA4578E9B0}"/>
                </a:ext>
              </a:extLst>
            </p:cNvPr>
            <p:cNvSpPr/>
            <p:nvPr/>
          </p:nvSpPr>
          <p:spPr>
            <a:xfrm>
              <a:off x="3443480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FDAF20D-B6D7-6D44-8C92-EAAC13A082F2}"/>
                </a:ext>
              </a:extLst>
            </p:cNvPr>
            <p:cNvSpPr/>
            <p:nvPr/>
          </p:nvSpPr>
          <p:spPr>
            <a:xfrm>
              <a:off x="3443480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69F20D-95BE-8445-A4D3-B12BC0CC890F}"/>
                </a:ext>
              </a:extLst>
            </p:cNvPr>
            <p:cNvSpPr/>
            <p:nvPr/>
          </p:nvSpPr>
          <p:spPr>
            <a:xfrm>
              <a:off x="469468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402214E-9004-7142-A040-68844680EE6B}"/>
                </a:ext>
              </a:extLst>
            </p:cNvPr>
            <p:cNvSpPr/>
            <p:nvPr/>
          </p:nvSpPr>
          <p:spPr>
            <a:xfrm>
              <a:off x="4705889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Tens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FB9D7D2-7AE0-C74C-AE6C-3C1109BBB593}"/>
                </a:ext>
              </a:extLst>
            </p:cNvPr>
            <p:cNvSpPr/>
            <p:nvPr/>
          </p:nvSpPr>
          <p:spPr>
            <a:xfrm>
              <a:off x="469468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BAE53F5-A844-AC42-83FE-D8FC9D752802}"/>
                </a:ext>
              </a:extLst>
            </p:cNvPr>
            <p:cNvSpPr/>
            <p:nvPr/>
          </p:nvSpPr>
          <p:spPr>
            <a:xfrm>
              <a:off x="469468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4DC57BF-4769-2A4A-9E71-A4CBDBDF0AC4}"/>
                </a:ext>
              </a:extLst>
            </p:cNvPr>
            <p:cNvSpPr/>
            <p:nvPr/>
          </p:nvSpPr>
          <p:spPr>
            <a:xfrm>
              <a:off x="469468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2000E71-4768-854B-B838-BD5F2736C74F}"/>
                </a:ext>
              </a:extLst>
            </p:cNvPr>
            <p:cNvSpPr/>
            <p:nvPr/>
          </p:nvSpPr>
          <p:spPr>
            <a:xfrm>
              <a:off x="469468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37ADC34-FBBF-8E48-8BF7-298EDAF8836C}"/>
                </a:ext>
              </a:extLst>
            </p:cNvPr>
            <p:cNvSpPr/>
            <p:nvPr/>
          </p:nvSpPr>
          <p:spPr>
            <a:xfrm>
              <a:off x="5700521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82F20A7-4191-8742-81AB-CF6B988924A2}"/>
                </a:ext>
              </a:extLst>
            </p:cNvPr>
            <p:cNvSpPr/>
            <p:nvPr/>
          </p:nvSpPr>
          <p:spPr>
            <a:xfrm>
              <a:off x="5700521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DAA3888-674C-A948-8B9D-34FA052DA80D}"/>
                </a:ext>
              </a:extLst>
            </p:cNvPr>
            <p:cNvSpPr/>
            <p:nvPr/>
          </p:nvSpPr>
          <p:spPr>
            <a:xfrm>
              <a:off x="5700521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9B7A281-986B-864D-9941-BC03F7283E38}"/>
                </a:ext>
              </a:extLst>
            </p:cNvPr>
            <p:cNvSpPr/>
            <p:nvPr/>
          </p:nvSpPr>
          <p:spPr>
            <a:xfrm>
              <a:off x="5700521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06F3E33-5F02-B64F-93A7-7927B27F66E8}"/>
                </a:ext>
              </a:extLst>
            </p:cNvPr>
            <p:cNvSpPr/>
            <p:nvPr/>
          </p:nvSpPr>
          <p:spPr>
            <a:xfrm>
              <a:off x="5700521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B5DE33B2-9548-0642-9885-F69586BFAF32}"/>
                </a:ext>
              </a:extLst>
            </p:cNvPr>
            <p:cNvSpPr/>
            <p:nvPr/>
          </p:nvSpPr>
          <p:spPr>
            <a:xfrm>
              <a:off x="700010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ECDDD0E-57A1-5F46-BF6E-23A95B5EAC7B}"/>
                </a:ext>
              </a:extLst>
            </p:cNvPr>
            <p:cNvSpPr/>
            <p:nvPr/>
          </p:nvSpPr>
          <p:spPr>
            <a:xfrm>
              <a:off x="7011314" y="5770049"/>
              <a:ext cx="2000471" cy="26959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Ones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0804258-1F71-FD43-82B4-DCA77554CB07}"/>
                </a:ext>
              </a:extLst>
            </p:cNvPr>
            <p:cNvSpPr/>
            <p:nvPr/>
          </p:nvSpPr>
          <p:spPr>
            <a:xfrm>
              <a:off x="700010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B7C41DB-BEA3-964F-A1A2-E8CDCB98E4BC}"/>
                </a:ext>
              </a:extLst>
            </p:cNvPr>
            <p:cNvSpPr/>
            <p:nvPr/>
          </p:nvSpPr>
          <p:spPr>
            <a:xfrm>
              <a:off x="700010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74E7E0D-0157-3B45-ABAD-BF8474F9B894}"/>
                </a:ext>
              </a:extLst>
            </p:cNvPr>
            <p:cNvSpPr/>
            <p:nvPr/>
          </p:nvSpPr>
          <p:spPr>
            <a:xfrm>
              <a:off x="700010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E4BEB01-9275-E745-BB36-1B005C6263BD}"/>
                </a:ext>
              </a:extLst>
            </p:cNvPr>
            <p:cNvSpPr/>
            <p:nvPr/>
          </p:nvSpPr>
          <p:spPr>
            <a:xfrm>
              <a:off x="700010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9F149AF-E010-FE4B-A387-EFCF7A427C81}"/>
                </a:ext>
              </a:extLst>
            </p:cNvPr>
            <p:cNvSpPr/>
            <p:nvPr/>
          </p:nvSpPr>
          <p:spPr>
            <a:xfrm>
              <a:off x="8005946" y="57425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A11ECA7-AE5D-BF41-87B8-DDC22687A400}"/>
                </a:ext>
              </a:extLst>
            </p:cNvPr>
            <p:cNvSpPr/>
            <p:nvPr/>
          </p:nvSpPr>
          <p:spPr>
            <a:xfrm>
              <a:off x="8005946" y="158009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922AFAF-35E3-EE49-91A3-3D7D4C366CB9}"/>
                </a:ext>
              </a:extLst>
            </p:cNvPr>
            <p:cNvSpPr/>
            <p:nvPr/>
          </p:nvSpPr>
          <p:spPr>
            <a:xfrm>
              <a:off x="8005946" y="258593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1A2E6BBF-4053-0C42-9A9D-C7FC95A8B3B7}"/>
                </a:ext>
              </a:extLst>
            </p:cNvPr>
            <p:cNvSpPr/>
            <p:nvPr/>
          </p:nvSpPr>
          <p:spPr>
            <a:xfrm>
              <a:off x="8005946" y="359177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B0860FB-AD7C-E34D-8F4C-FB9F681BC826}"/>
                </a:ext>
              </a:extLst>
            </p:cNvPr>
            <p:cNvSpPr/>
            <p:nvPr/>
          </p:nvSpPr>
          <p:spPr>
            <a:xfrm>
              <a:off x="8005946" y="4597619"/>
              <a:ext cx="1005840" cy="1005840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1289972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23</Words>
  <Application>Microsoft Office PowerPoint</Application>
  <PresentationFormat>Letter Paper (8.5x11 in)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Nyle DeLeon</cp:lastModifiedBy>
  <cp:revision>5</cp:revision>
  <dcterms:created xsi:type="dcterms:W3CDTF">2020-12-31T15:11:03Z</dcterms:created>
  <dcterms:modified xsi:type="dcterms:W3CDTF">2022-12-16T21:45:02Z</dcterms:modified>
</cp:coreProperties>
</file>