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067"/>
    <p:restoredTop sz="91726"/>
  </p:normalViewPr>
  <p:slideViewPr>
    <p:cSldViewPr snapToGrid="0" snapToObjects="1">
      <p:cViewPr>
        <p:scale>
          <a:sx n="150" d="100"/>
          <a:sy n="150" d="100"/>
        </p:scale>
        <p:origin x="1506" y="-325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4/1/2021</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dirty="0"/>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dirty="0"/>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4/1/2021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4/1/2021</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dirty="0"/>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45657" y="145658"/>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Who’s Adjusting?</a:t>
            </a:r>
          </a:p>
        </p:txBody>
      </p:sp>
      <p:sp>
        <p:nvSpPr>
          <p:cNvPr id="5" name="Rectangle 4">
            <a:extLst>
              <a:ext uri="{FF2B5EF4-FFF2-40B4-BE49-F238E27FC236}">
                <a16:creationId xmlns:a16="http://schemas.microsoft.com/office/drawing/2014/main" id="{532CA1A5-E9FE-E246-86D5-F8CF245A9224}"/>
              </a:ext>
            </a:extLst>
          </p:cNvPr>
          <p:cNvSpPr/>
          <p:nvPr/>
        </p:nvSpPr>
        <p:spPr>
          <a:xfrm>
            <a:off x="260059" y="712099"/>
            <a:ext cx="6174297" cy="65033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Players take turns choosing addition cards. A player chooses a card and decides if they would adjust before adding, adjust after adding, adjust one addend, or adjust both addends. The player tells their partner their choice and how they would adjust the problem. The player puts a counter on a space that matches their thinking. The first player to get four-in-a-row wins.</a:t>
            </a:r>
          </a:p>
        </p:txBody>
      </p:sp>
      <p:graphicFrame>
        <p:nvGraphicFramePr>
          <p:cNvPr id="7" name="Table 6">
            <a:extLst>
              <a:ext uri="{FF2B5EF4-FFF2-40B4-BE49-F238E27FC236}">
                <a16:creationId xmlns:a16="http://schemas.microsoft.com/office/drawing/2014/main" id="{C5C897A2-DB48-A74B-962D-B9FA5007F6D0}"/>
              </a:ext>
            </a:extLst>
          </p:cNvPr>
          <p:cNvGraphicFramePr>
            <a:graphicFrameLocks noGrp="1"/>
          </p:cNvGraphicFramePr>
          <p:nvPr>
            <p:extLst>
              <p:ext uri="{D42A27DB-BD31-4B8C-83A1-F6EECF244321}">
                <p14:modId xmlns:p14="http://schemas.microsoft.com/office/powerpoint/2010/main" val="1680400455"/>
              </p:ext>
            </p:extLst>
          </p:nvPr>
        </p:nvGraphicFramePr>
        <p:xfrm>
          <a:off x="343284" y="1552793"/>
          <a:ext cx="5956846" cy="6879110"/>
        </p:xfrm>
        <a:graphic>
          <a:graphicData uri="http://schemas.openxmlformats.org/drawingml/2006/table">
            <a:tbl>
              <a:tblPr firstRow="1" firstCol="1" bandRow="1">
                <a:tableStyleId>{5C22544A-7EE6-4342-B048-85BDC9FD1C3A}</a:tableStyleId>
              </a:tblPr>
              <a:tblGrid>
                <a:gridCol w="850978">
                  <a:extLst>
                    <a:ext uri="{9D8B030D-6E8A-4147-A177-3AD203B41FA5}">
                      <a16:colId xmlns:a16="http://schemas.microsoft.com/office/drawing/2014/main" val="4176681351"/>
                    </a:ext>
                  </a:extLst>
                </a:gridCol>
                <a:gridCol w="850978">
                  <a:extLst>
                    <a:ext uri="{9D8B030D-6E8A-4147-A177-3AD203B41FA5}">
                      <a16:colId xmlns:a16="http://schemas.microsoft.com/office/drawing/2014/main" val="753503967"/>
                    </a:ext>
                  </a:extLst>
                </a:gridCol>
                <a:gridCol w="850978">
                  <a:extLst>
                    <a:ext uri="{9D8B030D-6E8A-4147-A177-3AD203B41FA5}">
                      <a16:colId xmlns:a16="http://schemas.microsoft.com/office/drawing/2014/main" val="224720133"/>
                    </a:ext>
                  </a:extLst>
                </a:gridCol>
                <a:gridCol w="850978">
                  <a:extLst>
                    <a:ext uri="{9D8B030D-6E8A-4147-A177-3AD203B41FA5}">
                      <a16:colId xmlns:a16="http://schemas.microsoft.com/office/drawing/2014/main" val="3595753505"/>
                    </a:ext>
                  </a:extLst>
                </a:gridCol>
                <a:gridCol w="850978">
                  <a:extLst>
                    <a:ext uri="{9D8B030D-6E8A-4147-A177-3AD203B41FA5}">
                      <a16:colId xmlns:a16="http://schemas.microsoft.com/office/drawing/2014/main" val="2696257575"/>
                    </a:ext>
                  </a:extLst>
                </a:gridCol>
                <a:gridCol w="850978">
                  <a:extLst>
                    <a:ext uri="{9D8B030D-6E8A-4147-A177-3AD203B41FA5}">
                      <a16:colId xmlns:a16="http://schemas.microsoft.com/office/drawing/2014/main" val="2169303488"/>
                    </a:ext>
                  </a:extLst>
                </a:gridCol>
                <a:gridCol w="850978">
                  <a:extLst>
                    <a:ext uri="{9D8B030D-6E8A-4147-A177-3AD203B41FA5}">
                      <a16:colId xmlns:a16="http://schemas.microsoft.com/office/drawing/2014/main" val="3566873319"/>
                    </a:ext>
                  </a:extLst>
                </a:gridCol>
              </a:tblGrid>
              <a:tr h="982730">
                <a:tc>
                  <a:txBody>
                    <a:bodyPr/>
                    <a:lstStyle/>
                    <a:p>
                      <a:pPr marL="0" marR="0" algn="ctr">
                        <a:spcBef>
                          <a:spcPts val="0"/>
                        </a:spcBef>
                        <a:spcAft>
                          <a:spcPts val="0"/>
                        </a:spcAft>
                      </a:pPr>
                      <a:r>
                        <a:rPr lang="en-US" sz="1100" b="0" dirty="0">
                          <a:solidFill>
                            <a:schemeClr val="bg1">
                              <a:lumMod val="65000"/>
                            </a:schemeClr>
                          </a:solidFill>
                          <a:effectLst/>
                        </a:rPr>
                        <a:t>adjust </a:t>
                      </a:r>
                    </a:p>
                    <a:p>
                      <a:pPr marL="0" marR="0" algn="ctr">
                        <a:spcBef>
                          <a:spcPts val="0"/>
                        </a:spcBef>
                        <a:spcAft>
                          <a:spcPts val="0"/>
                        </a:spcAft>
                      </a:pPr>
                      <a:r>
                        <a:rPr lang="en-US" sz="1400" b="1" dirty="0">
                          <a:solidFill>
                            <a:schemeClr val="tx1"/>
                          </a:solidFill>
                          <a:effectLst/>
                        </a:rPr>
                        <a:t>BEFORE</a:t>
                      </a:r>
                    </a:p>
                    <a:p>
                      <a:pPr marL="0" marR="0" algn="ctr">
                        <a:spcBef>
                          <a:spcPts val="0"/>
                        </a:spcBef>
                        <a:spcAft>
                          <a:spcPts val="0"/>
                        </a:spcAft>
                      </a:pPr>
                      <a:r>
                        <a:rPr lang="en-US" sz="1100" b="0" dirty="0">
                          <a:solidFill>
                            <a:schemeClr val="bg1">
                              <a:lumMod val="65000"/>
                            </a:schemeClr>
                          </a:solidFill>
                          <a:effectLst/>
                        </a:rPr>
                        <a:t>adding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AFTER</a:t>
                      </a:r>
                    </a:p>
                    <a:p>
                      <a:pPr marL="0" marR="0" algn="ctr">
                        <a:spcBef>
                          <a:spcPts val="0"/>
                        </a:spcBef>
                        <a:spcAft>
                          <a:spcPts val="0"/>
                        </a:spcAft>
                      </a:pPr>
                      <a:r>
                        <a:rPr lang="en-US" sz="1100" b="0" dirty="0">
                          <a:solidFill>
                            <a:schemeClr val="bg1">
                              <a:lumMod val="65000"/>
                            </a:schemeClr>
                          </a:solidFill>
                          <a:effectLst/>
                        </a:rPr>
                        <a:t>adding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BOTH</a:t>
                      </a:r>
                    </a:p>
                    <a:p>
                      <a:pPr marL="0" marR="0" algn="ctr">
                        <a:spcBef>
                          <a:spcPts val="0"/>
                        </a:spcBef>
                        <a:spcAft>
                          <a:spcPts val="0"/>
                        </a:spcAft>
                      </a:pPr>
                      <a:r>
                        <a:rPr lang="en-US" sz="1100" b="0" dirty="0">
                          <a:solidFill>
                            <a:schemeClr val="bg1">
                              <a:lumMod val="65000"/>
                            </a:schemeClr>
                          </a:solidFill>
                          <a:effectLst/>
                        </a:rPr>
                        <a:t>addends</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ONE</a:t>
                      </a:r>
                    </a:p>
                    <a:p>
                      <a:pPr marL="0" marR="0" algn="ctr">
                        <a:spcBef>
                          <a:spcPts val="0"/>
                        </a:spcBef>
                        <a:spcAft>
                          <a:spcPts val="0"/>
                        </a:spcAft>
                      </a:pPr>
                      <a:r>
                        <a:rPr lang="en-US" sz="1100" b="0" dirty="0">
                          <a:solidFill>
                            <a:schemeClr val="bg1">
                              <a:lumMod val="65000"/>
                            </a:schemeClr>
                          </a:solidFill>
                          <a:effectLst/>
                        </a:rPr>
                        <a:t>addend</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BOTH</a:t>
                      </a:r>
                    </a:p>
                    <a:p>
                      <a:pPr marL="0" marR="0" algn="ctr">
                        <a:spcBef>
                          <a:spcPts val="0"/>
                        </a:spcBef>
                        <a:spcAft>
                          <a:spcPts val="0"/>
                        </a:spcAft>
                      </a:pPr>
                      <a:r>
                        <a:rPr lang="en-US" sz="1100" b="0" dirty="0">
                          <a:solidFill>
                            <a:schemeClr val="bg1">
                              <a:lumMod val="65000"/>
                            </a:schemeClr>
                          </a:solidFill>
                          <a:effectLst/>
                        </a:rPr>
                        <a:t>addends</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BOTH</a:t>
                      </a:r>
                    </a:p>
                    <a:p>
                      <a:pPr marL="0" marR="0" algn="ctr">
                        <a:spcBef>
                          <a:spcPts val="0"/>
                        </a:spcBef>
                        <a:spcAft>
                          <a:spcPts val="0"/>
                        </a:spcAft>
                      </a:pPr>
                      <a:r>
                        <a:rPr lang="en-US" sz="1100" b="0" dirty="0">
                          <a:solidFill>
                            <a:schemeClr val="bg1">
                              <a:lumMod val="65000"/>
                            </a:schemeClr>
                          </a:solidFill>
                          <a:effectLst/>
                        </a:rPr>
                        <a:t>addends</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ONE</a:t>
                      </a:r>
                    </a:p>
                    <a:p>
                      <a:pPr marL="0" marR="0" algn="ctr">
                        <a:spcBef>
                          <a:spcPts val="0"/>
                        </a:spcBef>
                        <a:spcAft>
                          <a:spcPts val="0"/>
                        </a:spcAft>
                      </a:pPr>
                      <a:r>
                        <a:rPr lang="en-US" sz="1100" b="0" dirty="0">
                          <a:solidFill>
                            <a:schemeClr val="bg1">
                              <a:lumMod val="65000"/>
                            </a:schemeClr>
                          </a:solidFill>
                          <a:effectLst/>
                        </a:rPr>
                        <a:t>addend</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18791167"/>
                  </a:ext>
                </a:extLst>
              </a:tr>
              <a:tr h="982730">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AFTER</a:t>
                      </a:r>
                    </a:p>
                    <a:p>
                      <a:pPr marL="0" marR="0" algn="ctr">
                        <a:spcBef>
                          <a:spcPts val="0"/>
                        </a:spcBef>
                        <a:spcAft>
                          <a:spcPts val="0"/>
                        </a:spcAft>
                      </a:pPr>
                      <a:r>
                        <a:rPr lang="en-US" sz="1100" b="0" dirty="0">
                          <a:solidFill>
                            <a:schemeClr val="bg1">
                              <a:lumMod val="65000"/>
                            </a:schemeClr>
                          </a:solidFill>
                          <a:effectLst/>
                        </a:rPr>
                        <a:t>adding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 </a:t>
                      </a:r>
                    </a:p>
                    <a:p>
                      <a:pPr marL="0" marR="0" algn="ctr">
                        <a:spcBef>
                          <a:spcPts val="0"/>
                        </a:spcBef>
                        <a:spcAft>
                          <a:spcPts val="0"/>
                        </a:spcAft>
                      </a:pPr>
                      <a:r>
                        <a:rPr lang="en-US" sz="1400" b="1" dirty="0">
                          <a:solidFill>
                            <a:schemeClr val="tx1"/>
                          </a:solidFill>
                          <a:effectLst/>
                        </a:rPr>
                        <a:t>BEFORE</a:t>
                      </a:r>
                    </a:p>
                    <a:p>
                      <a:pPr marL="0" marR="0" algn="ctr">
                        <a:spcBef>
                          <a:spcPts val="0"/>
                        </a:spcBef>
                        <a:spcAft>
                          <a:spcPts val="0"/>
                        </a:spcAft>
                      </a:pPr>
                      <a:r>
                        <a:rPr lang="en-US" sz="1100" b="0" dirty="0">
                          <a:solidFill>
                            <a:schemeClr val="bg1">
                              <a:lumMod val="65000"/>
                            </a:schemeClr>
                          </a:solidFill>
                          <a:effectLst/>
                        </a:rPr>
                        <a:t>adding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AFTER</a:t>
                      </a:r>
                    </a:p>
                    <a:p>
                      <a:pPr marL="0" marR="0" algn="ctr">
                        <a:spcBef>
                          <a:spcPts val="0"/>
                        </a:spcBef>
                        <a:spcAft>
                          <a:spcPts val="0"/>
                        </a:spcAft>
                      </a:pPr>
                      <a:r>
                        <a:rPr lang="en-US" sz="1100" b="0" dirty="0">
                          <a:solidFill>
                            <a:schemeClr val="bg1">
                              <a:lumMod val="65000"/>
                            </a:schemeClr>
                          </a:solidFill>
                          <a:effectLst/>
                        </a:rPr>
                        <a:t>adding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BOTH</a:t>
                      </a:r>
                    </a:p>
                    <a:p>
                      <a:pPr marL="0" marR="0" algn="ctr">
                        <a:spcBef>
                          <a:spcPts val="0"/>
                        </a:spcBef>
                        <a:spcAft>
                          <a:spcPts val="0"/>
                        </a:spcAft>
                      </a:pPr>
                      <a:r>
                        <a:rPr lang="en-US" sz="1100" b="0" dirty="0">
                          <a:solidFill>
                            <a:schemeClr val="bg1">
                              <a:lumMod val="65000"/>
                            </a:schemeClr>
                          </a:solidFill>
                          <a:effectLst/>
                        </a:rPr>
                        <a:t>addends</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ONE</a:t>
                      </a:r>
                    </a:p>
                    <a:p>
                      <a:pPr marL="0" marR="0" algn="ctr">
                        <a:spcBef>
                          <a:spcPts val="0"/>
                        </a:spcBef>
                        <a:spcAft>
                          <a:spcPts val="0"/>
                        </a:spcAft>
                      </a:pPr>
                      <a:r>
                        <a:rPr lang="en-US" sz="1100" b="0" dirty="0">
                          <a:solidFill>
                            <a:schemeClr val="bg1">
                              <a:lumMod val="65000"/>
                            </a:schemeClr>
                          </a:solidFill>
                          <a:effectLst/>
                        </a:rPr>
                        <a:t>addend</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BOTH</a:t>
                      </a:r>
                    </a:p>
                    <a:p>
                      <a:pPr marL="0" marR="0" algn="ctr">
                        <a:spcBef>
                          <a:spcPts val="0"/>
                        </a:spcBef>
                        <a:spcAft>
                          <a:spcPts val="0"/>
                        </a:spcAft>
                      </a:pPr>
                      <a:r>
                        <a:rPr lang="en-US" sz="1100" b="0" dirty="0">
                          <a:solidFill>
                            <a:schemeClr val="bg1">
                              <a:lumMod val="65000"/>
                            </a:schemeClr>
                          </a:solidFill>
                          <a:effectLst/>
                        </a:rPr>
                        <a:t>addends</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BOTH</a:t>
                      </a:r>
                    </a:p>
                    <a:p>
                      <a:pPr marL="0" marR="0" algn="ctr">
                        <a:spcBef>
                          <a:spcPts val="0"/>
                        </a:spcBef>
                        <a:spcAft>
                          <a:spcPts val="0"/>
                        </a:spcAft>
                      </a:pPr>
                      <a:r>
                        <a:rPr lang="en-US" sz="1100" b="0" dirty="0">
                          <a:solidFill>
                            <a:schemeClr val="bg1">
                              <a:lumMod val="65000"/>
                            </a:schemeClr>
                          </a:solidFill>
                          <a:effectLst/>
                        </a:rPr>
                        <a:t>addends</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70310455"/>
                  </a:ext>
                </a:extLst>
              </a:tr>
              <a:tr h="982730">
                <a:tc>
                  <a:txBody>
                    <a:bodyPr/>
                    <a:lstStyle/>
                    <a:p>
                      <a:pPr marL="0" marR="0" algn="ctr">
                        <a:spcBef>
                          <a:spcPts val="0"/>
                        </a:spcBef>
                        <a:spcAft>
                          <a:spcPts val="0"/>
                        </a:spcAft>
                      </a:pPr>
                      <a:r>
                        <a:rPr lang="en-US" sz="1100" b="0" dirty="0">
                          <a:solidFill>
                            <a:schemeClr val="bg1">
                              <a:lumMod val="65000"/>
                            </a:schemeClr>
                          </a:solidFill>
                          <a:effectLst/>
                        </a:rPr>
                        <a:t>adjust </a:t>
                      </a:r>
                    </a:p>
                    <a:p>
                      <a:pPr marL="0" marR="0" algn="ctr">
                        <a:spcBef>
                          <a:spcPts val="0"/>
                        </a:spcBef>
                        <a:spcAft>
                          <a:spcPts val="0"/>
                        </a:spcAft>
                      </a:pPr>
                      <a:r>
                        <a:rPr lang="en-US" sz="1400" b="1" dirty="0">
                          <a:solidFill>
                            <a:schemeClr val="tx1"/>
                          </a:solidFill>
                          <a:effectLst/>
                        </a:rPr>
                        <a:t>BEFORE</a:t>
                      </a:r>
                    </a:p>
                    <a:p>
                      <a:pPr marL="0" marR="0" algn="ctr">
                        <a:spcBef>
                          <a:spcPts val="0"/>
                        </a:spcBef>
                        <a:spcAft>
                          <a:spcPts val="0"/>
                        </a:spcAft>
                      </a:pPr>
                      <a:r>
                        <a:rPr lang="en-US" sz="1100" b="0" dirty="0">
                          <a:solidFill>
                            <a:schemeClr val="bg1">
                              <a:lumMod val="65000"/>
                            </a:schemeClr>
                          </a:solidFill>
                          <a:effectLst/>
                        </a:rPr>
                        <a:t>adding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AFTER</a:t>
                      </a:r>
                    </a:p>
                    <a:p>
                      <a:pPr marL="0" marR="0" algn="ctr">
                        <a:spcBef>
                          <a:spcPts val="0"/>
                        </a:spcBef>
                        <a:spcAft>
                          <a:spcPts val="0"/>
                        </a:spcAft>
                      </a:pPr>
                      <a:r>
                        <a:rPr lang="en-US" sz="1100" b="0" dirty="0">
                          <a:solidFill>
                            <a:schemeClr val="bg1">
                              <a:lumMod val="65000"/>
                            </a:schemeClr>
                          </a:solidFill>
                          <a:effectLst/>
                        </a:rPr>
                        <a:t>adding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BOTH</a:t>
                      </a:r>
                    </a:p>
                    <a:p>
                      <a:pPr marL="0" marR="0" algn="ctr">
                        <a:spcBef>
                          <a:spcPts val="0"/>
                        </a:spcBef>
                        <a:spcAft>
                          <a:spcPts val="0"/>
                        </a:spcAft>
                      </a:pPr>
                      <a:r>
                        <a:rPr lang="en-US" sz="1100" b="0" dirty="0">
                          <a:solidFill>
                            <a:schemeClr val="bg1">
                              <a:lumMod val="65000"/>
                            </a:schemeClr>
                          </a:solidFill>
                          <a:effectLst/>
                        </a:rPr>
                        <a:t>addends</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ONE</a:t>
                      </a:r>
                    </a:p>
                    <a:p>
                      <a:pPr marL="0" marR="0" algn="ctr">
                        <a:spcBef>
                          <a:spcPts val="0"/>
                        </a:spcBef>
                        <a:spcAft>
                          <a:spcPts val="0"/>
                        </a:spcAft>
                      </a:pPr>
                      <a:r>
                        <a:rPr lang="en-US" sz="1100" b="0" dirty="0">
                          <a:solidFill>
                            <a:schemeClr val="bg1">
                              <a:lumMod val="65000"/>
                            </a:schemeClr>
                          </a:solidFill>
                          <a:effectLst/>
                        </a:rPr>
                        <a:t>addend</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BOTH</a:t>
                      </a:r>
                    </a:p>
                    <a:p>
                      <a:pPr marL="0" marR="0" algn="ctr">
                        <a:spcBef>
                          <a:spcPts val="0"/>
                        </a:spcBef>
                        <a:spcAft>
                          <a:spcPts val="0"/>
                        </a:spcAft>
                      </a:pPr>
                      <a:r>
                        <a:rPr lang="en-US" sz="1100" b="0" dirty="0">
                          <a:solidFill>
                            <a:schemeClr val="bg1">
                              <a:lumMod val="65000"/>
                            </a:schemeClr>
                          </a:solidFill>
                          <a:effectLst/>
                        </a:rPr>
                        <a:t>addends</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BOTH</a:t>
                      </a:r>
                    </a:p>
                    <a:p>
                      <a:pPr marL="0" marR="0" algn="ctr">
                        <a:spcBef>
                          <a:spcPts val="0"/>
                        </a:spcBef>
                        <a:spcAft>
                          <a:spcPts val="0"/>
                        </a:spcAft>
                      </a:pPr>
                      <a:r>
                        <a:rPr lang="en-US" sz="1100" b="0" dirty="0">
                          <a:solidFill>
                            <a:schemeClr val="bg1">
                              <a:lumMod val="65000"/>
                            </a:schemeClr>
                          </a:solidFill>
                          <a:effectLst/>
                        </a:rPr>
                        <a:t>addends</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ONE</a:t>
                      </a:r>
                    </a:p>
                    <a:p>
                      <a:pPr marL="0" marR="0" algn="ctr">
                        <a:spcBef>
                          <a:spcPts val="0"/>
                        </a:spcBef>
                        <a:spcAft>
                          <a:spcPts val="0"/>
                        </a:spcAft>
                      </a:pPr>
                      <a:r>
                        <a:rPr lang="en-US" sz="1100" b="0" dirty="0">
                          <a:solidFill>
                            <a:schemeClr val="bg1">
                              <a:lumMod val="65000"/>
                            </a:schemeClr>
                          </a:solidFill>
                          <a:effectLst/>
                        </a:rPr>
                        <a:t>addend</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1632699"/>
                  </a:ext>
                </a:extLst>
              </a:tr>
              <a:tr h="982730">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AFTER</a:t>
                      </a:r>
                    </a:p>
                    <a:p>
                      <a:pPr marL="0" marR="0" algn="ctr">
                        <a:spcBef>
                          <a:spcPts val="0"/>
                        </a:spcBef>
                        <a:spcAft>
                          <a:spcPts val="0"/>
                        </a:spcAft>
                      </a:pPr>
                      <a:r>
                        <a:rPr lang="en-US" sz="1100" b="0" dirty="0">
                          <a:solidFill>
                            <a:schemeClr val="bg1">
                              <a:lumMod val="65000"/>
                            </a:schemeClr>
                          </a:solidFill>
                          <a:effectLst/>
                        </a:rPr>
                        <a:t>adding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 </a:t>
                      </a:r>
                    </a:p>
                    <a:p>
                      <a:pPr marL="0" marR="0" algn="ctr">
                        <a:spcBef>
                          <a:spcPts val="0"/>
                        </a:spcBef>
                        <a:spcAft>
                          <a:spcPts val="0"/>
                        </a:spcAft>
                      </a:pPr>
                      <a:r>
                        <a:rPr lang="en-US" sz="1400" b="1" dirty="0">
                          <a:solidFill>
                            <a:schemeClr val="tx1"/>
                          </a:solidFill>
                          <a:effectLst/>
                        </a:rPr>
                        <a:t>BEFORE</a:t>
                      </a:r>
                    </a:p>
                    <a:p>
                      <a:pPr marL="0" marR="0" algn="ctr">
                        <a:spcBef>
                          <a:spcPts val="0"/>
                        </a:spcBef>
                        <a:spcAft>
                          <a:spcPts val="0"/>
                        </a:spcAft>
                      </a:pPr>
                      <a:r>
                        <a:rPr lang="en-US" sz="1100" b="0" dirty="0">
                          <a:solidFill>
                            <a:schemeClr val="bg1">
                              <a:lumMod val="65000"/>
                            </a:schemeClr>
                          </a:solidFill>
                          <a:effectLst/>
                        </a:rPr>
                        <a:t>adding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AFTER</a:t>
                      </a:r>
                    </a:p>
                    <a:p>
                      <a:pPr marL="0" marR="0" algn="ctr">
                        <a:spcBef>
                          <a:spcPts val="0"/>
                        </a:spcBef>
                        <a:spcAft>
                          <a:spcPts val="0"/>
                        </a:spcAft>
                      </a:pPr>
                      <a:r>
                        <a:rPr lang="en-US" sz="1100" b="0" dirty="0">
                          <a:solidFill>
                            <a:schemeClr val="bg1">
                              <a:lumMod val="65000"/>
                            </a:schemeClr>
                          </a:solidFill>
                          <a:effectLst/>
                        </a:rPr>
                        <a:t>adding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BOTH</a:t>
                      </a:r>
                    </a:p>
                    <a:p>
                      <a:pPr marL="0" marR="0" algn="ctr">
                        <a:spcBef>
                          <a:spcPts val="0"/>
                        </a:spcBef>
                        <a:spcAft>
                          <a:spcPts val="0"/>
                        </a:spcAft>
                      </a:pPr>
                      <a:r>
                        <a:rPr lang="en-US" sz="1100" b="0" dirty="0">
                          <a:solidFill>
                            <a:schemeClr val="bg1">
                              <a:lumMod val="65000"/>
                            </a:schemeClr>
                          </a:solidFill>
                          <a:effectLst/>
                        </a:rPr>
                        <a:t>addends</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ONE</a:t>
                      </a:r>
                    </a:p>
                    <a:p>
                      <a:pPr marL="0" marR="0" algn="ctr">
                        <a:spcBef>
                          <a:spcPts val="0"/>
                        </a:spcBef>
                        <a:spcAft>
                          <a:spcPts val="0"/>
                        </a:spcAft>
                      </a:pPr>
                      <a:r>
                        <a:rPr lang="en-US" sz="1100" b="0" dirty="0">
                          <a:solidFill>
                            <a:schemeClr val="bg1">
                              <a:lumMod val="65000"/>
                            </a:schemeClr>
                          </a:solidFill>
                          <a:effectLst/>
                        </a:rPr>
                        <a:t>addend</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BOTH</a:t>
                      </a:r>
                    </a:p>
                    <a:p>
                      <a:pPr marL="0" marR="0" algn="ctr">
                        <a:spcBef>
                          <a:spcPts val="0"/>
                        </a:spcBef>
                        <a:spcAft>
                          <a:spcPts val="0"/>
                        </a:spcAft>
                      </a:pPr>
                      <a:r>
                        <a:rPr lang="en-US" sz="1100" b="0" dirty="0">
                          <a:solidFill>
                            <a:schemeClr val="bg1">
                              <a:lumMod val="65000"/>
                            </a:schemeClr>
                          </a:solidFill>
                          <a:effectLst/>
                        </a:rPr>
                        <a:t>addends</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BOTH</a:t>
                      </a:r>
                    </a:p>
                    <a:p>
                      <a:pPr marL="0" marR="0" algn="ctr">
                        <a:spcBef>
                          <a:spcPts val="0"/>
                        </a:spcBef>
                        <a:spcAft>
                          <a:spcPts val="0"/>
                        </a:spcAft>
                      </a:pPr>
                      <a:r>
                        <a:rPr lang="en-US" sz="1100" b="0" dirty="0">
                          <a:solidFill>
                            <a:schemeClr val="bg1">
                              <a:lumMod val="65000"/>
                            </a:schemeClr>
                          </a:solidFill>
                          <a:effectLst/>
                        </a:rPr>
                        <a:t>addends</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03822677"/>
                  </a:ext>
                </a:extLst>
              </a:tr>
              <a:tr h="982730">
                <a:tc>
                  <a:txBody>
                    <a:bodyPr/>
                    <a:lstStyle/>
                    <a:p>
                      <a:pPr marL="0" marR="0" algn="ctr">
                        <a:spcBef>
                          <a:spcPts val="0"/>
                        </a:spcBef>
                        <a:spcAft>
                          <a:spcPts val="0"/>
                        </a:spcAft>
                      </a:pPr>
                      <a:r>
                        <a:rPr lang="en-US" sz="1100" b="0" dirty="0">
                          <a:solidFill>
                            <a:schemeClr val="bg1">
                              <a:lumMod val="65000"/>
                            </a:schemeClr>
                          </a:solidFill>
                          <a:effectLst/>
                        </a:rPr>
                        <a:t>adjust </a:t>
                      </a:r>
                    </a:p>
                    <a:p>
                      <a:pPr marL="0" marR="0" algn="ctr">
                        <a:spcBef>
                          <a:spcPts val="0"/>
                        </a:spcBef>
                        <a:spcAft>
                          <a:spcPts val="0"/>
                        </a:spcAft>
                      </a:pPr>
                      <a:r>
                        <a:rPr lang="en-US" sz="1400" b="1" dirty="0">
                          <a:solidFill>
                            <a:schemeClr val="tx1"/>
                          </a:solidFill>
                          <a:effectLst/>
                        </a:rPr>
                        <a:t>BEFORE</a:t>
                      </a:r>
                    </a:p>
                    <a:p>
                      <a:pPr marL="0" marR="0" algn="ctr">
                        <a:spcBef>
                          <a:spcPts val="0"/>
                        </a:spcBef>
                        <a:spcAft>
                          <a:spcPts val="0"/>
                        </a:spcAft>
                      </a:pPr>
                      <a:r>
                        <a:rPr lang="en-US" sz="1100" b="0" dirty="0">
                          <a:solidFill>
                            <a:schemeClr val="bg1">
                              <a:lumMod val="65000"/>
                            </a:schemeClr>
                          </a:solidFill>
                          <a:effectLst/>
                        </a:rPr>
                        <a:t>adding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AFTER</a:t>
                      </a:r>
                    </a:p>
                    <a:p>
                      <a:pPr marL="0" marR="0" algn="ctr">
                        <a:spcBef>
                          <a:spcPts val="0"/>
                        </a:spcBef>
                        <a:spcAft>
                          <a:spcPts val="0"/>
                        </a:spcAft>
                      </a:pPr>
                      <a:r>
                        <a:rPr lang="en-US" sz="1100" b="0" dirty="0">
                          <a:solidFill>
                            <a:schemeClr val="bg1">
                              <a:lumMod val="65000"/>
                            </a:schemeClr>
                          </a:solidFill>
                          <a:effectLst/>
                        </a:rPr>
                        <a:t>adding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BOTH</a:t>
                      </a:r>
                    </a:p>
                    <a:p>
                      <a:pPr marL="0" marR="0" algn="ctr">
                        <a:spcBef>
                          <a:spcPts val="0"/>
                        </a:spcBef>
                        <a:spcAft>
                          <a:spcPts val="0"/>
                        </a:spcAft>
                      </a:pPr>
                      <a:r>
                        <a:rPr lang="en-US" sz="1100" b="0" dirty="0">
                          <a:solidFill>
                            <a:schemeClr val="bg1">
                              <a:lumMod val="65000"/>
                            </a:schemeClr>
                          </a:solidFill>
                          <a:effectLst/>
                        </a:rPr>
                        <a:t>addends</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ONE</a:t>
                      </a:r>
                    </a:p>
                    <a:p>
                      <a:pPr marL="0" marR="0" algn="ctr">
                        <a:spcBef>
                          <a:spcPts val="0"/>
                        </a:spcBef>
                        <a:spcAft>
                          <a:spcPts val="0"/>
                        </a:spcAft>
                      </a:pPr>
                      <a:r>
                        <a:rPr lang="en-US" sz="1100" b="0" dirty="0">
                          <a:solidFill>
                            <a:schemeClr val="bg1">
                              <a:lumMod val="65000"/>
                            </a:schemeClr>
                          </a:solidFill>
                          <a:effectLst/>
                        </a:rPr>
                        <a:t>addend</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BOTH</a:t>
                      </a:r>
                    </a:p>
                    <a:p>
                      <a:pPr marL="0" marR="0" algn="ctr">
                        <a:spcBef>
                          <a:spcPts val="0"/>
                        </a:spcBef>
                        <a:spcAft>
                          <a:spcPts val="0"/>
                        </a:spcAft>
                      </a:pPr>
                      <a:r>
                        <a:rPr lang="en-US" sz="1100" b="0" dirty="0">
                          <a:solidFill>
                            <a:schemeClr val="bg1">
                              <a:lumMod val="65000"/>
                            </a:schemeClr>
                          </a:solidFill>
                          <a:effectLst/>
                        </a:rPr>
                        <a:t>addends</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BOTH</a:t>
                      </a:r>
                    </a:p>
                    <a:p>
                      <a:pPr marL="0" marR="0" algn="ctr">
                        <a:spcBef>
                          <a:spcPts val="0"/>
                        </a:spcBef>
                        <a:spcAft>
                          <a:spcPts val="0"/>
                        </a:spcAft>
                      </a:pPr>
                      <a:r>
                        <a:rPr lang="en-US" sz="1100" b="0" dirty="0">
                          <a:solidFill>
                            <a:schemeClr val="bg1">
                              <a:lumMod val="65000"/>
                            </a:schemeClr>
                          </a:solidFill>
                          <a:effectLst/>
                        </a:rPr>
                        <a:t>addends</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ONE</a:t>
                      </a:r>
                    </a:p>
                    <a:p>
                      <a:pPr marL="0" marR="0" algn="ctr">
                        <a:spcBef>
                          <a:spcPts val="0"/>
                        </a:spcBef>
                        <a:spcAft>
                          <a:spcPts val="0"/>
                        </a:spcAft>
                      </a:pPr>
                      <a:r>
                        <a:rPr lang="en-US" sz="1100" b="0" dirty="0">
                          <a:solidFill>
                            <a:schemeClr val="bg1">
                              <a:lumMod val="65000"/>
                            </a:schemeClr>
                          </a:solidFill>
                          <a:effectLst/>
                        </a:rPr>
                        <a:t>addend</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29240938"/>
                  </a:ext>
                </a:extLst>
              </a:tr>
              <a:tr h="982730">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AFTER</a:t>
                      </a:r>
                    </a:p>
                    <a:p>
                      <a:pPr marL="0" marR="0" algn="ctr">
                        <a:spcBef>
                          <a:spcPts val="0"/>
                        </a:spcBef>
                        <a:spcAft>
                          <a:spcPts val="0"/>
                        </a:spcAft>
                      </a:pPr>
                      <a:r>
                        <a:rPr lang="en-US" sz="1100" b="0" dirty="0">
                          <a:solidFill>
                            <a:schemeClr val="bg1">
                              <a:lumMod val="65000"/>
                            </a:schemeClr>
                          </a:solidFill>
                          <a:effectLst/>
                        </a:rPr>
                        <a:t>adding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 </a:t>
                      </a:r>
                    </a:p>
                    <a:p>
                      <a:pPr marL="0" marR="0" algn="ctr">
                        <a:spcBef>
                          <a:spcPts val="0"/>
                        </a:spcBef>
                        <a:spcAft>
                          <a:spcPts val="0"/>
                        </a:spcAft>
                      </a:pPr>
                      <a:r>
                        <a:rPr lang="en-US" sz="1400" b="1" dirty="0">
                          <a:solidFill>
                            <a:schemeClr val="tx1"/>
                          </a:solidFill>
                          <a:effectLst/>
                        </a:rPr>
                        <a:t>BEFORE</a:t>
                      </a:r>
                    </a:p>
                    <a:p>
                      <a:pPr marL="0" marR="0" algn="ctr">
                        <a:spcBef>
                          <a:spcPts val="0"/>
                        </a:spcBef>
                        <a:spcAft>
                          <a:spcPts val="0"/>
                        </a:spcAft>
                      </a:pPr>
                      <a:r>
                        <a:rPr lang="en-US" sz="1100" b="0" dirty="0">
                          <a:solidFill>
                            <a:schemeClr val="bg1">
                              <a:lumMod val="65000"/>
                            </a:schemeClr>
                          </a:solidFill>
                          <a:effectLst/>
                        </a:rPr>
                        <a:t>adding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AFTER</a:t>
                      </a:r>
                    </a:p>
                    <a:p>
                      <a:pPr marL="0" marR="0" algn="ctr">
                        <a:spcBef>
                          <a:spcPts val="0"/>
                        </a:spcBef>
                        <a:spcAft>
                          <a:spcPts val="0"/>
                        </a:spcAft>
                      </a:pPr>
                      <a:r>
                        <a:rPr lang="en-US" sz="1100" b="0" dirty="0">
                          <a:solidFill>
                            <a:schemeClr val="bg1">
                              <a:lumMod val="65000"/>
                            </a:schemeClr>
                          </a:solidFill>
                          <a:effectLst/>
                        </a:rPr>
                        <a:t>adding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BOTH</a:t>
                      </a:r>
                    </a:p>
                    <a:p>
                      <a:pPr marL="0" marR="0" algn="ctr">
                        <a:spcBef>
                          <a:spcPts val="0"/>
                        </a:spcBef>
                        <a:spcAft>
                          <a:spcPts val="0"/>
                        </a:spcAft>
                      </a:pPr>
                      <a:r>
                        <a:rPr lang="en-US" sz="1100" b="0" dirty="0">
                          <a:solidFill>
                            <a:schemeClr val="bg1">
                              <a:lumMod val="65000"/>
                            </a:schemeClr>
                          </a:solidFill>
                          <a:effectLst/>
                        </a:rPr>
                        <a:t>addends</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ONE</a:t>
                      </a:r>
                    </a:p>
                    <a:p>
                      <a:pPr marL="0" marR="0" algn="ctr">
                        <a:spcBef>
                          <a:spcPts val="0"/>
                        </a:spcBef>
                        <a:spcAft>
                          <a:spcPts val="0"/>
                        </a:spcAft>
                      </a:pPr>
                      <a:r>
                        <a:rPr lang="en-US" sz="1100" b="0" dirty="0">
                          <a:solidFill>
                            <a:schemeClr val="bg1">
                              <a:lumMod val="65000"/>
                            </a:schemeClr>
                          </a:solidFill>
                          <a:effectLst/>
                        </a:rPr>
                        <a:t>addend</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BOTH</a:t>
                      </a:r>
                    </a:p>
                    <a:p>
                      <a:pPr marL="0" marR="0" algn="ctr">
                        <a:spcBef>
                          <a:spcPts val="0"/>
                        </a:spcBef>
                        <a:spcAft>
                          <a:spcPts val="0"/>
                        </a:spcAft>
                      </a:pPr>
                      <a:r>
                        <a:rPr lang="en-US" sz="1100" b="0" dirty="0">
                          <a:solidFill>
                            <a:schemeClr val="bg1">
                              <a:lumMod val="65000"/>
                            </a:schemeClr>
                          </a:solidFill>
                          <a:effectLst/>
                        </a:rPr>
                        <a:t>addends</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BOTH</a:t>
                      </a:r>
                    </a:p>
                    <a:p>
                      <a:pPr marL="0" marR="0" algn="ctr">
                        <a:spcBef>
                          <a:spcPts val="0"/>
                        </a:spcBef>
                        <a:spcAft>
                          <a:spcPts val="0"/>
                        </a:spcAft>
                      </a:pPr>
                      <a:r>
                        <a:rPr lang="en-US" sz="1100" b="0" dirty="0">
                          <a:solidFill>
                            <a:schemeClr val="bg1">
                              <a:lumMod val="65000"/>
                            </a:schemeClr>
                          </a:solidFill>
                          <a:effectLst/>
                        </a:rPr>
                        <a:t>addends</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20528981"/>
                  </a:ext>
                </a:extLst>
              </a:tr>
              <a:tr h="982730">
                <a:tc>
                  <a:txBody>
                    <a:bodyPr/>
                    <a:lstStyle/>
                    <a:p>
                      <a:pPr marL="0" marR="0" algn="ctr">
                        <a:spcBef>
                          <a:spcPts val="0"/>
                        </a:spcBef>
                        <a:spcAft>
                          <a:spcPts val="0"/>
                        </a:spcAft>
                      </a:pPr>
                      <a:r>
                        <a:rPr lang="en-US" sz="1100" b="0" dirty="0">
                          <a:solidFill>
                            <a:schemeClr val="bg1">
                              <a:lumMod val="65000"/>
                            </a:schemeClr>
                          </a:solidFill>
                          <a:effectLst/>
                        </a:rPr>
                        <a:t>adjust </a:t>
                      </a:r>
                    </a:p>
                    <a:p>
                      <a:pPr marL="0" marR="0" algn="ctr">
                        <a:spcBef>
                          <a:spcPts val="0"/>
                        </a:spcBef>
                        <a:spcAft>
                          <a:spcPts val="0"/>
                        </a:spcAft>
                      </a:pPr>
                      <a:r>
                        <a:rPr lang="en-US" sz="1400" b="1" dirty="0">
                          <a:solidFill>
                            <a:schemeClr val="tx1"/>
                          </a:solidFill>
                          <a:effectLst/>
                        </a:rPr>
                        <a:t>BEFORE</a:t>
                      </a:r>
                    </a:p>
                    <a:p>
                      <a:pPr marL="0" marR="0" algn="ctr">
                        <a:spcBef>
                          <a:spcPts val="0"/>
                        </a:spcBef>
                        <a:spcAft>
                          <a:spcPts val="0"/>
                        </a:spcAft>
                      </a:pPr>
                      <a:r>
                        <a:rPr lang="en-US" sz="1100" b="0" dirty="0">
                          <a:solidFill>
                            <a:schemeClr val="bg1">
                              <a:lumMod val="65000"/>
                            </a:schemeClr>
                          </a:solidFill>
                          <a:effectLst/>
                        </a:rPr>
                        <a:t>adding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AFTER</a:t>
                      </a:r>
                    </a:p>
                    <a:p>
                      <a:pPr marL="0" marR="0" algn="ctr">
                        <a:spcBef>
                          <a:spcPts val="0"/>
                        </a:spcBef>
                        <a:spcAft>
                          <a:spcPts val="0"/>
                        </a:spcAft>
                      </a:pPr>
                      <a:r>
                        <a:rPr lang="en-US" sz="1100" b="0" dirty="0">
                          <a:solidFill>
                            <a:schemeClr val="bg1">
                              <a:lumMod val="65000"/>
                            </a:schemeClr>
                          </a:solidFill>
                          <a:effectLst/>
                        </a:rPr>
                        <a:t>adding</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BOTH</a:t>
                      </a:r>
                    </a:p>
                    <a:p>
                      <a:pPr marL="0" marR="0" algn="ctr">
                        <a:spcBef>
                          <a:spcPts val="0"/>
                        </a:spcBef>
                        <a:spcAft>
                          <a:spcPts val="0"/>
                        </a:spcAft>
                      </a:pPr>
                      <a:r>
                        <a:rPr lang="en-US" sz="1100" b="0" dirty="0">
                          <a:solidFill>
                            <a:schemeClr val="bg1">
                              <a:lumMod val="65000"/>
                            </a:schemeClr>
                          </a:solidFill>
                          <a:effectLst/>
                        </a:rPr>
                        <a:t>addends</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ONE</a:t>
                      </a:r>
                    </a:p>
                    <a:p>
                      <a:pPr marL="0" marR="0" algn="ctr">
                        <a:spcBef>
                          <a:spcPts val="0"/>
                        </a:spcBef>
                        <a:spcAft>
                          <a:spcPts val="0"/>
                        </a:spcAft>
                      </a:pPr>
                      <a:r>
                        <a:rPr lang="en-US" sz="1100" b="0" dirty="0">
                          <a:solidFill>
                            <a:schemeClr val="bg1">
                              <a:lumMod val="65000"/>
                            </a:schemeClr>
                          </a:solidFill>
                          <a:effectLst/>
                        </a:rPr>
                        <a:t>addend</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BOTH</a:t>
                      </a:r>
                    </a:p>
                    <a:p>
                      <a:pPr marL="0" marR="0" algn="ctr">
                        <a:spcBef>
                          <a:spcPts val="0"/>
                        </a:spcBef>
                        <a:spcAft>
                          <a:spcPts val="0"/>
                        </a:spcAft>
                      </a:pPr>
                      <a:r>
                        <a:rPr lang="en-US" sz="1100" b="0" dirty="0">
                          <a:solidFill>
                            <a:schemeClr val="bg1">
                              <a:lumMod val="65000"/>
                            </a:schemeClr>
                          </a:solidFill>
                          <a:effectLst/>
                        </a:rPr>
                        <a:t>addends</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BOTH</a:t>
                      </a:r>
                    </a:p>
                    <a:p>
                      <a:pPr marL="0" marR="0" algn="ctr">
                        <a:spcBef>
                          <a:spcPts val="0"/>
                        </a:spcBef>
                        <a:spcAft>
                          <a:spcPts val="0"/>
                        </a:spcAft>
                      </a:pPr>
                      <a:r>
                        <a:rPr lang="en-US" sz="1100" b="0" dirty="0">
                          <a:solidFill>
                            <a:schemeClr val="bg1">
                              <a:lumMod val="65000"/>
                            </a:schemeClr>
                          </a:solidFill>
                          <a:effectLst/>
                        </a:rPr>
                        <a:t>addends</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1100" b="0" dirty="0">
                          <a:solidFill>
                            <a:schemeClr val="bg1">
                              <a:lumMod val="65000"/>
                            </a:schemeClr>
                          </a:solidFill>
                          <a:effectLst/>
                        </a:rPr>
                        <a:t>adjust</a:t>
                      </a:r>
                    </a:p>
                    <a:p>
                      <a:pPr marL="0" marR="0" algn="ctr">
                        <a:spcBef>
                          <a:spcPts val="0"/>
                        </a:spcBef>
                        <a:spcAft>
                          <a:spcPts val="0"/>
                        </a:spcAft>
                      </a:pPr>
                      <a:r>
                        <a:rPr lang="en-US" sz="1400" b="1" dirty="0">
                          <a:solidFill>
                            <a:schemeClr val="tx1"/>
                          </a:solidFill>
                          <a:effectLst/>
                        </a:rPr>
                        <a:t>ONE</a:t>
                      </a:r>
                    </a:p>
                    <a:p>
                      <a:pPr marL="0" marR="0" algn="ctr">
                        <a:spcBef>
                          <a:spcPts val="0"/>
                        </a:spcBef>
                        <a:spcAft>
                          <a:spcPts val="0"/>
                        </a:spcAft>
                      </a:pPr>
                      <a:r>
                        <a:rPr lang="en-US" sz="1100" b="0" dirty="0">
                          <a:solidFill>
                            <a:schemeClr val="bg1">
                              <a:lumMod val="65000"/>
                            </a:schemeClr>
                          </a:solidFill>
                          <a:effectLst/>
                        </a:rPr>
                        <a:t>addend</a:t>
                      </a:r>
                      <a:endParaRPr lang="en-US" sz="1100" b="0" dirty="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68" marR="62168"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2358462"/>
                  </a:ext>
                </a:extLst>
              </a:tr>
            </a:tbl>
          </a:graphicData>
        </a:graphic>
      </p:graphicFrame>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TotalTime>
  <Words>223</Words>
  <Application>Microsoft Office PowerPoint</Application>
  <PresentationFormat>Letter Paper (8.5x11 in)</PresentationFormat>
  <Paragraphs>150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Christina West</cp:lastModifiedBy>
  <cp:revision>5</cp:revision>
  <dcterms:created xsi:type="dcterms:W3CDTF">2020-12-31T15:11:03Z</dcterms:created>
  <dcterms:modified xsi:type="dcterms:W3CDTF">2021-04-01T22:44:45Z</dcterms:modified>
</cp:coreProperties>
</file>