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15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46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0622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577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932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1243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4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15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46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0622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577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932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1243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108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99015" rIns="99015" bIns="9901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15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46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0622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577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932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1243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4" y="9721108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5" tIns="49494" rIns="99015" bIns="49494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345.</a:t>
            </a: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What are the endpoints?</a:t>
            </a:r>
          </a:p>
        </p:txBody>
      </p:sp>
      <p:pic>
        <p:nvPicPr>
          <p:cNvPr id="18" name="Picture 2" descr="\\integrafs5\schoolELT\11-Share Document\Sangio3\Figures\Routine 14\10.4135_9781544374949_14-fig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3413124"/>
            <a:ext cx="7052754" cy="11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13.</a:t>
            </a: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What are the endpoints?</a:t>
            </a:r>
          </a:p>
        </p:txBody>
      </p:sp>
      <p:pic>
        <p:nvPicPr>
          <p:cNvPr id="12" name="Picture 2" descr="\\integrafs5\schoolELT\11-Share Document\Sangio3\Figures\Routine 14\10.4135_9781544374949_14-fig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3413123"/>
            <a:ext cx="7052754" cy="11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2,836.</a:t>
            </a: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What are the endpoints?</a:t>
            </a:r>
          </a:p>
        </p:txBody>
      </p:sp>
      <p:pic>
        <p:nvPicPr>
          <p:cNvPr id="13" name="Picture 2" descr="\\integrafs5\schoolELT\11-Share Document\Sangio3\Figures\Routine 14\10.4135_9781544374949_14-fig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3413122"/>
            <a:ext cx="7052754" cy="11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922846" y="1341799"/>
                <a:ext cx="7052754" cy="11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buClrTx/>
                </a:pPr>
                <a:r>
                  <a:rPr lang="en-IN" sz="3000" dirty="0" smtClean="0">
                    <a:solidFill>
                      <a:srgbClr val="000000"/>
                    </a:solidFill>
                    <a:latin typeface="BentonGothic"/>
                  </a:rPr>
                  <a:t>The arrow is pointing at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IN" sz="3000" dirty="0" smtClean="0">
                    <a:solidFill>
                      <a:srgbClr val="000000"/>
                    </a:solidFill>
                    <a:latin typeface="BentonGothic"/>
                  </a:rPr>
                  <a:t>.</a:t>
                </a:r>
                <a:endParaRPr lang="en-IN" sz="3000" dirty="0">
                  <a:solidFill>
                    <a:srgbClr val="000000"/>
                  </a:solidFill>
                  <a:latin typeface="BentonGothic"/>
                </a:endParaRPr>
              </a:p>
              <a:p>
                <a:pPr>
                  <a:buClrTx/>
                </a:pPr>
                <a:r>
                  <a:rPr lang="en-IN" sz="3000" dirty="0">
                    <a:solidFill>
                      <a:srgbClr val="000000"/>
                    </a:solidFill>
                    <a:latin typeface="BentonGothic"/>
                  </a:rPr>
                  <a:t>What are the endpoints?</a:t>
                </a: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46" y="1341799"/>
                <a:ext cx="7052754" cy="1141051"/>
              </a:xfrm>
              <a:prstGeom prst="rect">
                <a:avLst/>
              </a:prstGeom>
              <a:blipFill rotWithShape="1">
                <a:blip r:embed="rId7"/>
                <a:stretch>
                  <a:fillRect b="-46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\\integrafs5\schoolELT\11-Share Document\Sangio3\Figures\Routine 14\10.4135_9781544374949_14-fig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3413121"/>
            <a:ext cx="7052754" cy="11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48.</a:t>
            </a: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What are the endpoints?</a:t>
            </a:r>
          </a:p>
        </p:txBody>
      </p:sp>
      <p:pic>
        <p:nvPicPr>
          <p:cNvPr id="12" name="Picture 2" descr="\\integrafs5\schoolELT\11-Share Document\Sangio3\Figures\Routine 14\10.4135_9781544374949_14-fig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5" y="3413121"/>
            <a:ext cx="7161611" cy="11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20.</a:t>
            </a: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About where is 10? 22? 45?</a:t>
            </a:r>
          </a:p>
        </p:txBody>
      </p:sp>
      <p:pic>
        <p:nvPicPr>
          <p:cNvPr id="13" name="Picture 2" descr="\\integrafs5\schoolELT\11-Share Document\Sangio3\Figures\Routine 14\10.4135_9781544374949_14-fig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5" y="3413121"/>
            <a:ext cx="7161611" cy="11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74938" y="3940624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8869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500.</a:t>
            </a: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About where is 427? 540? 590?</a:t>
            </a:r>
          </a:p>
        </p:txBody>
      </p:sp>
      <p:pic>
        <p:nvPicPr>
          <p:cNvPr id="12" name="Picture 2" descr="\\integrafs5\schoolELT\11-Share Document\Sangio3\Figures\Routine 14\10.4135_9781544374949_14-fig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4" y="3413121"/>
            <a:ext cx="7161611" cy="11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47508" y="392611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400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9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13 + 7.</a:t>
            </a: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What are the endpoints?</a:t>
            </a:r>
          </a:p>
        </p:txBody>
      </p:sp>
      <p:pic>
        <p:nvPicPr>
          <p:cNvPr id="13" name="Picture 2" descr="\\integrafs5\schoolELT\11-Share Document\Sangio3\Figures\Routine 14\10.4135_9781544374949_14-fig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3" y="3413121"/>
            <a:ext cx="7161611" cy="11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5386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The arrow is pointing at </a:t>
            </a:r>
            <a:r>
              <a:rPr lang="en-IN" sz="3000" dirty="0" smtClean="0">
                <a:solidFill>
                  <a:srgbClr val="000000"/>
                </a:solidFill>
                <a:latin typeface="BentonGothic"/>
              </a:rPr>
              <a:t>7 </a:t>
            </a:r>
            <a:r>
              <a:rPr lang="en-IN" sz="3000" dirty="0" smtClean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30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3000" dirty="0" smtClean="0">
                <a:solidFill>
                  <a:srgbClr val="000000"/>
                </a:solidFill>
                <a:latin typeface="BentonGothic"/>
              </a:rPr>
              <a:t>5.</a:t>
            </a:r>
            <a:endParaRPr lang="en-IN" sz="3000" dirty="0">
              <a:solidFill>
                <a:srgbClr val="000000"/>
              </a:solidFill>
              <a:latin typeface="BentonGothic"/>
            </a:endParaRPr>
          </a:p>
          <a:p>
            <a:pPr>
              <a:buClrTx/>
            </a:pPr>
            <a:r>
              <a:rPr lang="en-IN" sz="3000" dirty="0">
                <a:solidFill>
                  <a:srgbClr val="000000"/>
                </a:solidFill>
                <a:latin typeface="BentonGothic"/>
              </a:rPr>
              <a:t>What are the endpoints?</a:t>
            </a:r>
          </a:p>
        </p:txBody>
      </p:sp>
      <p:pic>
        <p:nvPicPr>
          <p:cNvPr id="12" name="Picture 2" descr="\\integrafs5\schoolELT\11-Share Document\Sangio3\Figures\Routine 14\10.4135_9781544374949_14-fig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3" y="3413121"/>
            <a:ext cx="7161611" cy="11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145</Words>
  <Application>Microsoft Office PowerPoint</Application>
  <PresentationFormat>On-screen Show (4:3)</PresentationFormat>
  <Paragraphs>38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67</cp:revision>
  <cp:lastPrinted>2019-05-10T08:55:52Z</cp:lastPrinted>
  <dcterms:modified xsi:type="dcterms:W3CDTF">2019-06-10T11:37:14Z</dcterms:modified>
</cp:coreProperties>
</file>