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79" d="100"/>
          <a:sy n="79" d="100"/>
        </p:scale>
        <p:origin x="33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56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7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78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74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3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50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78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3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0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CDBB8-FD04-8140-9214-807EFC1F3407}" type="datetimeFigureOut">
              <a:rPr lang="en-US" smtClean="0"/>
              <a:t>1/1/21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17AA0-D56E-394E-8858-7B1B37794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61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7CB23A-4030-1C4F-9959-530CE3C2A4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537527"/>
              </p:ext>
            </p:extLst>
          </p:nvPr>
        </p:nvGraphicFramePr>
        <p:xfrm>
          <a:off x="359228" y="450310"/>
          <a:ext cx="7070272" cy="898815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642752">
                  <a:extLst>
                    <a:ext uri="{9D8B030D-6E8A-4147-A177-3AD203B41FA5}">
                      <a16:colId xmlns:a16="http://schemas.microsoft.com/office/drawing/2014/main" val="3216780840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537839220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1638301842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1492365868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2535328623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4050684658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3540443082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3584436066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3583153658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760192782"/>
                    </a:ext>
                  </a:extLst>
                </a:gridCol>
                <a:gridCol w="642752">
                  <a:extLst>
                    <a:ext uri="{9D8B030D-6E8A-4147-A177-3AD203B41FA5}">
                      <a16:colId xmlns:a16="http://schemas.microsoft.com/office/drawing/2014/main" val="572530948"/>
                    </a:ext>
                  </a:extLst>
                </a:gridCol>
              </a:tblGrid>
              <a:tr h="881854">
                <a:tc gridSpan="11"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Compensation Race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920901"/>
                  </a:ext>
                </a:extLst>
              </a:tr>
              <a:tr h="881854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63921"/>
                  </a:ext>
                </a:extLst>
              </a:tr>
              <a:tr h="881854">
                <a:tc gridSpan="10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bg2">
                            <a:lumMod val="9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6599663"/>
                  </a:ext>
                </a:extLst>
              </a:tr>
              <a:tr h="881854"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09213"/>
                  </a:ext>
                </a:extLst>
              </a:tr>
              <a:tr h="881854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1173590"/>
                  </a:ext>
                </a:extLst>
              </a:tr>
              <a:tr h="881854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9747622"/>
                  </a:ext>
                </a:extLst>
              </a:tr>
              <a:tr h="881854">
                <a:tc gridSpan="10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38204"/>
                  </a:ext>
                </a:extLst>
              </a:tr>
              <a:tr h="881854"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902050"/>
                  </a:ext>
                </a:extLst>
              </a:tr>
              <a:tr h="881854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0264457"/>
                  </a:ext>
                </a:extLst>
              </a:tr>
              <a:tr h="1051472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dirty="0"/>
                        <a:t>Finish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79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8121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9</Words>
  <Application>Microsoft Macintosh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Rosalba McFadden</dc:creator>
  <cp:lastModifiedBy>John J. SanGiovanni</cp:lastModifiedBy>
  <cp:revision>5</cp:revision>
  <dcterms:created xsi:type="dcterms:W3CDTF">2020-11-04T13:15:31Z</dcterms:created>
  <dcterms:modified xsi:type="dcterms:W3CDTF">2021-01-01T18:56:27Z</dcterms:modified>
</cp:coreProperties>
</file>