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400800" cy="86868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1453" autoAdjust="0"/>
  </p:normalViewPr>
  <p:slideViewPr>
    <p:cSldViewPr snapToGrid="0">
      <p:cViewPr varScale="1">
        <p:scale>
          <a:sx n="93" d="100"/>
          <a:sy n="93" d="100"/>
        </p:scale>
        <p:origin x="4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652463"/>
            <a:ext cx="4340225" cy="3255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0954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639" y="8250954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43083" rIns="86190" bIns="43083" anchor="b" anchorCtr="0">
            <a:noAutofit/>
          </a:bodyPr>
          <a:lstStyle/>
          <a:p>
            <a:pPr algn="r"/>
            <a:fld id="{00000000-1234-1234-1234-123412341234}" type="slidenum">
              <a:rPr lang="en-US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960" y="1295400"/>
            <a:ext cx="673608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590" y="1295400"/>
            <a:ext cx="57988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960" y="1295400"/>
            <a:ext cx="673608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960" y="1295400"/>
            <a:ext cx="673608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30" y="1295400"/>
            <a:ext cx="71399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770" y="1295400"/>
            <a:ext cx="67284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960" y="1295400"/>
            <a:ext cx="673608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090" y="1295400"/>
            <a:ext cx="69418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30" y="1295400"/>
            <a:ext cx="69875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18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Colby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70</cp:revision>
  <cp:lastPrinted>2019-05-12T02:55:07Z</cp:lastPrinted>
  <dcterms:modified xsi:type="dcterms:W3CDTF">2019-07-31T11:28:15Z</dcterms:modified>
</cp:coreProperties>
</file>