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8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</p:sldIdLst>
  <p:sldSz cx="9144000" cy="6858000" type="screen4x3"/>
  <p:notesSz cx="6400800" cy="86868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1453" autoAdjust="0"/>
  </p:normalViewPr>
  <p:slideViewPr>
    <p:cSldViewPr snapToGrid="0">
      <p:cViewPr varScale="1">
        <p:scale>
          <a:sx n="93" d="100"/>
          <a:sy n="93" d="100"/>
        </p:scale>
        <p:origin x="42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0" tIns="86190" rIns="86190" bIns="86190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1019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2039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3058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407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5098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6118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7137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8157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625639" y="1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0" tIns="86190" rIns="86190" bIns="86190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1019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2039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3058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407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5098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6118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7137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8157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030288" y="652463"/>
            <a:ext cx="4340225" cy="32559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0" tIns="86190" rIns="86190" bIns="8619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250954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0" tIns="86190" rIns="86190" bIns="86190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1019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2039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3058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407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5098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6118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7137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8157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625639" y="8250954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0" tIns="43083" rIns="86190" bIns="43083" anchor="b" anchorCtr="0">
            <a:noAutofit/>
          </a:bodyPr>
          <a:lstStyle/>
          <a:p>
            <a:pPr algn="r"/>
            <a:fld id="{00000000-1234-1234-1234-123412341234}" type="slidenum">
              <a:rPr lang="en-US" sz="11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78574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2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3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5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6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7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8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9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3960" y="1295400"/>
            <a:ext cx="673608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7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2590" y="1295400"/>
            <a:ext cx="579882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9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3960" y="1295400"/>
            <a:ext cx="673608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70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3960" y="1295400"/>
            <a:ext cx="673608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030" y="1295400"/>
            <a:ext cx="713994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18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7770" y="1295400"/>
            <a:ext cx="672846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56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3960" y="1295400"/>
            <a:ext cx="673608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85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1090" y="1295400"/>
            <a:ext cx="694182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5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230" y="1295400"/>
            <a:ext cx="698754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69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18</Words>
  <Application>Microsoft Office PowerPoint</Application>
  <PresentationFormat>On-screen Show (4:3)</PresentationFormat>
  <Paragraphs>18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Colby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Prabu Radhakrishnan, Integra-PDY, IN</dc:creator>
  <cp:lastModifiedBy>Jeya Keerthi Santhana Raj</cp:lastModifiedBy>
  <cp:revision>70</cp:revision>
  <cp:lastPrinted>2019-05-12T02:55:07Z</cp:lastPrinted>
  <dcterms:modified xsi:type="dcterms:W3CDTF">2019-07-31T11:28:15Z</dcterms:modified>
</cp:coreProperties>
</file>