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693"/>
  </p:normalViewPr>
  <p:slideViewPr>
    <p:cSldViewPr snapToGrid="0" snapToObjects="1">
      <p:cViewPr varScale="1">
        <p:scale>
          <a:sx n="97" d="100"/>
          <a:sy n="97" d="100"/>
        </p:scale>
        <p:origin x="2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C5198-2E82-8830-2D36-F8B46D22A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98AE70-056C-7490-6C97-14DFEF4840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05A8F2-DA6D-8ABE-BA4F-5CAFE0604E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55A70C-D870-633E-A9D6-869344A176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50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200417" y="109243"/>
            <a:ext cx="8680538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Changing Addends, Changing Sums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00416" y="534074"/>
            <a:ext cx="868053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Make a two-digit number using cards or dice. Add it to the number in each row. Find the sum. Tell how each new sum is related to the sum above.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94A464-122E-CF4D-B139-9C348E008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072199"/>
              </p:ext>
            </p:extLst>
          </p:nvPr>
        </p:nvGraphicFramePr>
        <p:xfrm>
          <a:off x="306887" y="1041399"/>
          <a:ext cx="8574065" cy="51714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1486">
                  <a:extLst>
                    <a:ext uri="{9D8B030D-6E8A-4147-A177-3AD203B41FA5}">
                      <a16:colId xmlns:a16="http://schemas.microsoft.com/office/drawing/2014/main" val="393085993"/>
                    </a:ext>
                  </a:extLst>
                </a:gridCol>
                <a:gridCol w="1050412">
                  <a:extLst>
                    <a:ext uri="{9D8B030D-6E8A-4147-A177-3AD203B41FA5}">
                      <a16:colId xmlns:a16="http://schemas.microsoft.com/office/drawing/2014/main" val="1600094707"/>
                    </a:ext>
                  </a:extLst>
                </a:gridCol>
                <a:gridCol w="2487817">
                  <a:extLst>
                    <a:ext uri="{9D8B030D-6E8A-4147-A177-3AD203B41FA5}">
                      <a16:colId xmlns:a16="http://schemas.microsoft.com/office/drawing/2014/main" val="2630918488"/>
                    </a:ext>
                  </a:extLst>
                </a:gridCol>
                <a:gridCol w="4154350">
                  <a:extLst>
                    <a:ext uri="{9D8B030D-6E8A-4147-A177-3AD203B41FA5}">
                      <a16:colId xmlns:a16="http://schemas.microsoft.com/office/drawing/2014/main" val="3759011403"/>
                    </a:ext>
                  </a:extLst>
                </a:gridCol>
              </a:tblGrid>
              <a:tr h="3604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My Number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Added to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Sum (show how you found the sum)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How is this sum related to the sum above?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480489"/>
                  </a:ext>
                </a:extLst>
              </a:tr>
              <a:tr h="1069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59297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007750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97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143167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484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21DFB-41A7-BE1B-CF0E-0B8A60C66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BED6D29-D209-433F-228F-E211FB987771}"/>
              </a:ext>
            </a:extLst>
          </p:cNvPr>
          <p:cNvSpPr/>
          <p:nvPr/>
        </p:nvSpPr>
        <p:spPr>
          <a:xfrm>
            <a:off x="200417" y="109243"/>
            <a:ext cx="8680538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Changing Addends, Changing Sums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F464F7-9266-72A9-227B-2B4AB52ADC3D}"/>
              </a:ext>
            </a:extLst>
          </p:cNvPr>
          <p:cNvSpPr/>
          <p:nvPr/>
        </p:nvSpPr>
        <p:spPr>
          <a:xfrm>
            <a:off x="200416" y="534074"/>
            <a:ext cx="868053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Make a two-digit number using cards or dice. Add it to the number in each row. Find the sum. Tell how each new sum is related to the sum above.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F89958B-5202-965B-2E38-0C19D88A77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572574"/>
              </p:ext>
            </p:extLst>
          </p:nvPr>
        </p:nvGraphicFramePr>
        <p:xfrm>
          <a:off x="306887" y="1041399"/>
          <a:ext cx="8574065" cy="51714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1486">
                  <a:extLst>
                    <a:ext uri="{9D8B030D-6E8A-4147-A177-3AD203B41FA5}">
                      <a16:colId xmlns:a16="http://schemas.microsoft.com/office/drawing/2014/main" val="393085993"/>
                    </a:ext>
                  </a:extLst>
                </a:gridCol>
                <a:gridCol w="1050412">
                  <a:extLst>
                    <a:ext uri="{9D8B030D-6E8A-4147-A177-3AD203B41FA5}">
                      <a16:colId xmlns:a16="http://schemas.microsoft.com/office/drawing/2014/main" val="1600094707"/>
                    </a:ext>
                  </a:extLst>
                </a:gridCol>
                <a:gridCol w="2487817">
                  <a:extLst>
                    <a:ext uri="{9D8B030D-6E8A-4147-A177-3AD203B41FA5}">
                      <a16:colId xmlns:a16="http://schemas.microsoft.com/office/drawing/2014/main" val="2630918488"/>
                    </a:ext>
                  </a:extLst>
                </a:gridCol>
                <a:gridCol w="4154350">
                  <a:extLst>
                    <a:ext uri="{9D8B030D-6E8A-4147-A177-3AD203B41FA5}">
                      <a16:colId xmlns:a16="http://schemas.microsoft.com/office/drawing/2014/main" val="3759011403"/>
                    </a:ext>
                  </a:extLst>
                </a:gridCol>
              </a:tblGrid>
              <a:tr h="3604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My Number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Added to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Sum (show how you found the sum)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How is this sum related to the sum above?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480489"/>
                  </a:ext>
                </a:extLst>
              </a:tr>
              <a:tr h="1069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59297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007750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68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143167"/>
                  </a:ext>
                </a:extLst>
              </a:tr>
              <a:tr h="12472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153" marR="5615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484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80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208</Words>
  <Application>Microsoft Macintosh PowerPoint</Application>
  <PresentationFormat>Letter Paper (8.5x11 in)</PresentationFormat>
  <Paragraphs>92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Bay-Williams, Jennifer</cp:lastModifiedBy>
  <cp:revision>7</cp:revision>
  <dcterms:created xsi:type="dcterms:W3CDTF">2020-12-31T15:11:03Z</dcterms:created>
  <dcterms:modified xsi:type="dcterms:W3CDTF">2025-11-06T21:08:00Z</dcterms:modified>
</cp:coreProperties>
</file>