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sldIdLst>
    <p:sldId id="256" r:id="rId2"/>
  </p:sldIdLst>
  <p:sldSz cx="6858000" cy="9144000" type="letter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918"/>
    <p:restoredTop sz="96654"/>
  </p:normalViewPr>
  <p:slideViewPr>
    <p:cSldViewPr snapToGrid="0" snapToObjects="1">
      <p:cViewPr varScale="1">
        <p:scale>
          <a:sx n="50" d="100"/>
          <a:sy n="50" d="100"/>
        </p:scale>
        <p:origin x="216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0DAEDF-5D3B-9744-B205-951A976B047D}" type="datetimeFigureOut">
              <a:rPr lang="en-US" smtClean="0"/>
              <a:t>2/4/2021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C949A-933D-084E-A27E-7F020747C9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46644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0DAEDF-5D3B-9744-B205-951A976B047D}" type="datetimeFigureOut">
              <a:rPr lang="en-US" smtClean="0"/>
              <a:t>2/4/2021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C949A-933D-084E-A27E-7F020747C9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27635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0DAEDF-5D3B-9744-B205-951A976B047D}" type="datetimeFigureOut">
              <a:rPr lang="en-US" smtClean="0"/>
              <a:t>2/4/2021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C949A-933D-084E-A27E-7F020747C9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47659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0DAEDF-5D3B-9744-B205-951A976B047D}" type="datetimeFigureOut">
              <a:rPr lang="en-US" smtClean="0"/>
              <a:t>2/4/2021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C949A-933D-084E-A27E-7F020747C9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26156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0DAEDF-5D3B-9744-B205-951A976B047D}" type="datetimeFigureOut">
              <a:rPr lang="en-US" smtClean="0"/>
              <a:t>2/4/2021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C949A-933D-084E-A27E-7F020747C9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93618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0DAEDF-5D3B-9744-B205-951A976B047D}" type="datetimeFigureOut">
              <a:rPr lang="en-US" smtClean="0"/>
              <a:t>2/4/2021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C949A-933D-084E-A27E-7F020747C9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45994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0DAEDF-5D3B-9744-B205-951A976B047D}" type="datetimeFigureOut">
              <a:rPr lang="en-US" smtClean="0"/>
              <a:t>2/4/2021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C949A-933D-084E-A27E-7F020747C9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22847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0DAEDF-5D3B-9744-B205-951A976B047D}" type="datetimeFigureOut">
              <a:rPr lang="en-US" smtClean="0"/>
              <a:t>2/4/2021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C949A-933D-084E-A27E-7F020747C9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40923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0DAEDF-5D3B-9744-B205-951A976B047D}" type="datetimeFigureOut">
              <a:rPr lang="en-US" smtClean="0"/>
              <a:t>2/4/2021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C949A-933D-084E-A27E-7F020747C9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38412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0DAEDF-5D3B-9744-B205-951A976B047D}" type="datetimeFigureOut">
              <a:rPr lang="en-US" smtClean="0"/>
              <a:t>2/4/2021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C949A-933D-084E-A27E-7F020747C9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75243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0DAEDF-5D3B-9744-B205-951A976B047D}" type="datetimeFigureOut">
              <a:rPr lang="en-US" smtClean="0"/>
              <a:t>2/4/2021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C949A-933D-084E-A27E-7F020747C9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8326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0DAEDF-5D3B-9744-B205-951A976B047D}" type="datetimeFigureOut">
              <a:rPr lang="en-US" smtClean="0"/>
              <a:t>2/4/2021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9C949A-933D-084E-A27E-7F020747C9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67668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4">
            <a:extLst>
              <a:ext uri="{FF2B5EF4-FFF2-40B4-BE49-F238E27FC236}">
                <a16:creationId xmlns:a16="http://schemas.microsoft.com/office/drawing/2014/main" id="{2CFC4C60-602C-D94E-ACB2-E14C91C5ED0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19885852"/>
              </p:ext>
            </p:extLst>
          </p:nvPr>
        </p:nvGraphicFramePr>
        <p:xfrm>
          <a:off x="0" y="0"/>
          <a:ext cx="6858000" cy="91440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714500">
                  <a:extLst>
                    <a:ext uri="{9D8B030D-6E8A-4147-A177-3AD203B41FA5}">
                      <a16:colId xmlns:a16="http://schemas.microsoft.com/office/drawing/2014/main" val="2670878503"/>
                    </a:ext>
                  </a:extLst>
                </a:gridCol>
                <a:gridCol w="1714500">
                  <a:extLst>
                    <a:ext uri="{9D8B030D-6E8A-4147-A177-3AD203B41FA5}">
                      <a16:colId xmlns:a16="http://schemas.microsoft.com/office/drawing/2014/main" val="1292140324"/>
                    </a:ext>
                  </a:extLst>
                </a:gridCol>
                <a:gridCol w="1714500">
                  <a:extLst>
                    <a:ext uri="{9D8B030D-6E8A-4147-A177-3AD203B41FA5}">
                      <a16:colId xmlns:a16="http://schemas.microsoft.com/office/drawing/2014/main" val="2575278383"/>
                    </a:ext>
                  </a:extLst>
                </a:gridCol>
                <a:gridCol w="1714500">
                  <a:extLst>
                    <a:ext uri="{9D8B030D-6E8A-4147-A177-3AD203B41FA5}">
                      <a16:colId xmlns:a16="http://schemas.microsoft.com/office/drawing/2014/main" val="1741471662"/>
                    </a:ext>
                  </a:extLst>
                </a:gridCol>
              </a:tblGrid>
              <a:tr h="1828800"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97</a:t>
                      </a:r>
                      <a:endParaRPr lang="en-US" sz="8800" dirty="0">
                        <a:effectLst/>
                      </a:endParaRPr>
                    </a:p>
                  </a:txBody>
                  <a:tcPr marL="63500" marR="63500" marT="63500" marB="63500"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</a:t>
                      </a:r>
                      <a:endParaRPr lang="en-US" sz="8800" dirty="0">
                        <a:effectLst/>
                      </a:endParaRPr>
                    </a:p>
                  </a:txBody>
                  <a:tcPr marL="63500" marR="63500" marT="63500" marB="63500"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63</a:t>
                      </a:r>
                      <a:endParaRPr lang="en-US" sz="8800">
                        <a:effectLst/>
                      </a:endParaRPr>
                    </a:p>
                  </a:txBody>
                  <a:tcPr marL="63500" marR="63500" marT="63500" marB="63500"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</a:t>
                      </a:r>
                      <a:endParaRPr lang="en-US" sz="8800" dirty="0">
                        <a:effectLst/>
                      </a:endParaRPr>
                    </a:p>
                  </a:txBody>
                  <a:tcPr marL="63500" marR="63500" marT="63500" marB="63500"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984081549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78</a:t>
                      </a:r>
                      <a:endParaRPr lang="en-US" sz="8800" dirty="0">
                        <a:effectLst/>
                      </a:endParaRPr>
                    </a:p>
                  </a:txBody>
                  <a:tcPr marL="63500" marR="63500" marT="63500" marB="63500"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91</a:t>
                      </a:r>
                      <a:endParaRPr lang="en-US" sz="8800" dirty="0">
                        <a:effectLst/>
                      </a:endParaRPr>
                    </a:p>
                  </a:txBody>
                  <a:tcPr marL="63500" marR="63500" marT="63500" marB="63500"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84</a:t>
                      </a:r>
                      <a:endParaRPr lang="en-US" sz="8800">
                        <a:effectLst/>
                      </a:endParaRPr>
                    </a:p>
                  </a:txBody>
                  <a:tcPr marL="63500" marR="63500" marT="63500" marB="63500"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54</a:t>
                      </a:r>
                      <a:endParaRPr lang="en-US" sz="8800" dirty="0">
                        <a:effectLst/>
                      </a:endParaRPr>
                    </a:p>
                  </a:txBody>
                  <a:tcPr marL="63500" marR="63500" marT="63500" marB="63500"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603580538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</a:t>
                      </a:r>
                      <a:endParaRPr lang="en-US" sz="8800" dirty="0">
                        <a:effectLst/>
                      </a:endParaRPr>
                    </a:p>
                  </a:txBody>
                  <a:tcPr marL="63500" marR="63500" marT="63500" marB="63500"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</a:t>
                      </a:r>
                      <a:endParaRPr lang="en-US" sz="8800" dirty="0">
                        <a:effectLst/>
                      </a:endParaRPr>
                    </a:p>
                  </a:txBody>
                  <a:tcPr marL="63500" marR="63500" marT="63500" marB="63500"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</a:t>
                      </a:r>
                      <a:endParaRPr lang="en-US" sz="8800" dirty="0">
                        <a:effectLst/>
                      </a:endParaRPr>
                    </a:p>
                  </a:txBody>
                  <a:tcPr marL="63500" marR="63500" marT="63500" marB="63500"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74</a:t>
                      </a:r>
                      <a:endParaRPr lang="en-US" sz="8800" dirty="0">
                        <a:effectLst/>
                      </a:endParaRPr>
                    </a:p>
                  </a:txBody>
                  <a:tcPr marL="63500" marR="63500" marT="63500" marB="63500"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13627467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  <a:endParaRPr lang="en-US" sz="8800" dirty="0">
                        <a:effectLst/>
                      </a:endParaRPr>
                    </a:p>
                  </a:txBody>
                  <a:tcPr marL="63500" marR="63500" marT="63500" marB="63500"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66</a:t>
                      </a:r>
                      <a:endParaRPr lang="en-US" sz="8800" dirty="0">
                        <a:effectLst/>
                      </a:endParaRPr>
                    </a:p>
                  </a:txBody>
                  <a:tcPr marL="63500" marR="63500" marT="63500" marB="63500"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77</a:t>
                      </a:r>
                      <a:endParaRPr lang="en-US" sz="8800" dirty="0">
                        <a:effectLst/>
                      </a:endParaRPr>
                    </a:p>
                  </a:txBody>
                  <a:tcPr marL="63500" marR="63500" marT="63500" marB="63500"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</a:t>
                      </a:r>
                      <a:endParaRPr lang="en-US" sz="8800" dirty="0">
                        <a:effectLst/>
                      </a:endParaRPr>
                    </a:p>
                  </a:txBody>
                  <a:tcPr marL="63500" marR="63500" marT="63500" marB="63500"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461180782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90</a:t>
                      </a:r>
                      <a:endParaRPr lang="en-US" sz="8800" dirty="0">
                        <a:effectLst/>
                      </a:endParaRPr>
                    </a:p>
                  </a:txBody>
                  <a:tcPr marL="63500" marR="63500" marT="63500" marB="63500"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</a:t>
                      </a:r>
                      <a:endParaRPr lang="en-US" sz="8800" dirty="0">
                        <a:effectLst/>
                      </a:endParaRPr>
                    </a:p>
                  </a:txBody>
                  <a:tcPr marL="63500" marR="63500" marT="63500" marB="63500"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800" dirty="0"/>
                        <a:t>19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800" dirty="0"/>
                        <a:t>28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8777035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496121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129</TotalTime>
  <Words>20</Words>
  <Application>Microsoft Office PowerPoint</Application>
  <PresentationFormat>Letter Paper (8.5x11 in)</PresentationFormat>
  <Paragraphs>20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John J. SanGiovanni</dc:creator>
  <cp:lastModifiedBy>Caroline Timmings</cp:lastModifiedBy>
  <cp:revision>5</cp:revision>
  <cp:lastPrinted>2020-12-31T15:43:53Z</cp:lastPrinted>
  <dcterms:created xsi:type="dcterms:W3CDTF">2020-10-09T13:44:12Z</dcterms:created>
  <dcterms:modified xsi:type="dcterms:W3CDTF">2021-02-04T16:40:28Z</dcterms:modified>
</cp:coreProperties>
</file>