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112" d="100"/>
          <a:sy n="112" d="100"/>
        </p:scale>
        <p:origin x="26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24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40)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 Remove a counter if the number the chip is on and the number you rolled make 340. Be the first to remove all ten counters.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486706"/>
              </p:ext>
            </p:extLst>
          </p:nvPr>
        </p:nvGraphicFramePr>
        <p:xfrm>
          <a:off x="190239" y="1240048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87787029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339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405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40)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47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 Remove a counter if the number the chip is on and the number you rolled make 340. Be the first to remove all ten counters.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C43588-67B4-CD43-950F-1F6D5DABE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584953"/>
              </p:ext>
            </p:extLst>
          </p:nvPr>
        </p:nvGraphicFramePr>
        <p:xfrm>
          <a:off x="245011" y="5050048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4205948047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339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147</Words>
  <Application>Microsoft Macintosh PowerPoint</Application>
  <PresentationFormat>Letter Paper (8.5x11 in)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7</cp:revision>
  <dcterms:created xsi:type="dcterms:W3CDTF">2020-12-31T15:11:03Z</dcterms:created>
  <dcterms:modified xsi:type="dcterms:W3CDTF">2024-08-07T17:17:50Z</dcterms:modified>
</cp:coreProperties>
</file>