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sldIdLst>
    <p:sldId id="256" r:id="rId2"/>
    <p:sldId id="257" r:id="rId3"/>
    <p:sldId id="259" r:id="rId4"/>
    <p:sldId id="260" r:id="rId5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82"/>
    <p:restoredTop sz="91701"/>
  </p:normalViewPr>
  <p:slideViewPr>
    <p:cSldViewPr snapToGrid="0" snapToObjects="1">
      <p:cViewPr varScale="1">
        <p:scale>
          <a:sx n="93" d="100"/>
          <a:sy n="93" d="100"/>
        </p:scale>
        <p:origin x="274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CAC0D-8B84-4949-B128-D5C5F98A1A21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F9810-8AA7-B745-B092-2C858C246F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93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671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005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096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428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153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401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6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089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158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403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671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469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9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64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983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400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2114943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21 + 46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31 + 17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41 + 31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52 </a:t>
                      </a:r>
                      <a:r>
                        <a:rPr lang="en-US" sz="3200"/>
                        <a:t>+ 34</a:t>
                      </a: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55 + 38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39 + 42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53 + 18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44 + 37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98 + 56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87 + 45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7249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2305985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183 + 355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880 + 114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339 + 140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135 + 543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514 + 399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682 + 170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140 + 267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539 + 370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483 + 452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930 + 113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2267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9423471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50 – 44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51 – 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100 – 49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64 – 45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30 – 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94 – 56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543 – 240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85 – 47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444 – 78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96 – 44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39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0896020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444 – 393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672 – 305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281 – 113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577 – 145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904 – 236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474 – 169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616 – 377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501 – 188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229 – 192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990 – 538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87648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124</Words>
  <Application>Microsoft Office PowerPoint</Application>
  <PresentationFormat>Letter Paper (8.5x11 in)</PresentationFormat>
  <Paragraphs>44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Christina West</cp:lastModifiedBy>
  <cp:revision>6</cp:revision>
  <cp:lastPrinted>2020-12-31T15:31:08Z</cp:lastPrinted>
  <dcterms:created xsi:type="dcterms:W3CDTF">2020-12-31T15:11:03Z</dcterms:created>
  <dcterms:modified xsi:type="dcterms:W3CDTF">2021-04-01T20:40:40Z</dcterms:modified>
</cp:coreProperties>
</file>