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8221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84 – 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339 – 284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 – 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245 – 197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73 –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525 – 248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 –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423 – 316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56 – 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802 – 289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79924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4,400 – 256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3,700 – 3,137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2,700 – 671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2,230 – 1,860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3,500 – 149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4,440 – 2,980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7,600 – 390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6,600 – 5,599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8,300 – 279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7,400 – 3,198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62</Words>
  <Application>Microsoft Macintosh PowerPoint</Application>
  <PresentationFormat>Letter Paper (8.5x11 in)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2021-01-02T19:57:14Z</dcterms:modified>
</cp:coreProperties>
</file>