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082"/>
    <p:restoredTop sz="91701"/>
  </p:normalViewPr>
  <p:slideViewPr>
    <p:cSldViewPr snapToGrid="0" snapToObjects="1">
      <p:cViewPr varScale="1">
        <p:scale>
          <a:sx n="88" d="100"/>
          <a:sy n="88" d="100"/>
        </p:scale>
        <p:origin x="41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1/2/21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00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5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0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8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5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0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6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98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1/2/21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0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082219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84 – 58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339 – 284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55 – 36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245 – 197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73 – 49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525 – 248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61 – 48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423 – 316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56 – 39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802 – 289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799240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4,400 – 256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3,700 – 3,137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2,700 – 671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2,230 – 1,860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3,500 – 149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4,440 – 2,980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7,600 – 390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6,600 – 5,599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8,300 – 279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7,400 – 3,198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267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</TotalTime>
  <Words>62</Words>
  <Application>Microsoft Macintosh PowerPoint</Application>
  <PresentationFormat>Letter Paper (8.5x11 in)</PresentationFormat>
  <Paragraphs>22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Rosalba McFadden</cp:lastModifiedBy>
  <cp:revision>7</cp:revision>
  <cp:lastPrinted>2020-12-31T15:31:08Z</cp:lastPrinted>
  <dcterms:created xsi:type="dcterms:W3CDTF">2020-12-31T15:11:03Z</dcterms:created>
  <dcterms:modified xsi:type="dcterms:W3CDTF">2021-01-02T19:57:14Z</dcterms:modified>
</cp:coreProperties>
</file>