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6" r:id="rId5"/>
  </p:sldMasterIdLst>
  <p:notesMasterIdLst>
    <p:notesMasterId r:id="rId6"/>
  </p:notesMasterIdLst>
  <p:sldIdLst>
    <p:sldId id="256" r:id="rId7"/>
    <p:sldId id="257" r:id="rId8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68">
          <p15:clr>
            <a:srgbClr val="747775"/>
          </p15:clr>
        </p15:guide>
        <p15:guide id="2" pos="244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1BB0F17-FCC9-4EFE-B527-91055A41CBDA}">
  <a:tblStyle styleId="{91BB0F17-FCC9-4EFE-B527-91055A41CBD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68" orient="horz"/>
        <p:guide pos="244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62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d20c9383c9_0_49:notes"/>
          <p:cNvSpPr/>
          <p:nvPr>
            <p:ph idx="2" type="sldImg"/>
          </p:nvPr>
        </p:nvSpPr>
        <p:spPr>
          <a:xfrm>
            <a:off x="2104462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d20c9383c9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717e453e4f_0_0:notes"/>
          <p:cNvSpPr/>
          <p:nvPr>
            <p:ph idx="2" type="sldImg"/>
          </p:nvPr>
        </p:nvSpPr>
        <p:spPr>
          <a:xfrm>
            <a:off x="2104462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717e453e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Changes: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Added “drop shadow” to purple corner pieces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Added a recording section at end. This could be handled differently.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Modified directions to remove loose counters option. Directions are to laminate and draw with markers. This is because circling trios is only feasible in a marker version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ic Game Instructions 1 2">
  <p:cSld name="TITLE_1_2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534353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2574608" y="932264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5489258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28600" y="211300"/>
            <a:ext cx="7200600" cy="5301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60726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1596046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2478524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3351900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806269" y="331900"/>
            <a:ext cx="254400" cy="244500"/>
          </a:xfrm>
          <a:prstGeom prst="mathPl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1662062" y="334434"/>
            <a:ext cx="215100" cy="244500"/>
          </a:xfrm>
          <a:prstGeom prst="mathMin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524831" y="332771"/>
            <a:ext cx="254400" cy="254700"/>
          </a:xfrm>
          <a:prstGeom prst="mathMultiply">
            <a:avLst>
              <a:gd fmla="val 16967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3397102" y="304824"/>
            <a:ext cx="256500" cy="309900"/>
          </a:xfrm>
          <a:prstGeom prst="mathDivide">
            <a:avLst>
              <a:gd fmla="val 15973" name="adj1"/>
              <a:gd fmla="val 10692" name="adj2"/>
              <a:gd fmla="val 10607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4225101" y="216000"/>
            <a:ext cx="3320415" cy="86210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 txBox="1"/>
          <p:nvPr/>
        </p:nvSpPr>
        <p:spPr>
          <a:xfrm>
            <a:off x="4585750" y="245500"/>
            <a:ext cx="2915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sp>
        <p:nvSpPr>
          <p:cNvPr id="26" name="Google Shape;26;p2"/>
          <p:cNvSpPr txBox="1"/>
          <p:nvPr>
            <p:ph type="title"/>
          </p:nvPr>
        </p:nvSpPr>
        <p:spPr>
          <a:xfrm>
            <a:off x="235000" y="843913"/>
            <a:ext cx="73059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F60A8"/>
              </a:buClr>
              <a:buSzPts val="4000"/>
              <a:buNone/>
              <a:defRPr b="1" sz="4000">
                <a:solidFill>
                  <a:srgbClr val="6F60A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27" name="Google Shape;27;p2"/>
          <p:cNvSpPr/>
          <p:nvPr/>
        </p:nvSpPr>
        <p:spPr>
          <a:xfrm rot="10800000">
            <a:off x="242196" y="9440213"/>
            <a:ext cx="7305115" cy="430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28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950265" y="9478323"/>
            <a:ext cx="568986" cy="31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52841" y="9412906"/>
            <a:ext cx="765012" cy="48515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2"/>
          <p:cNvSpPr/>
          <p:nvPr/>
        </p:nvSpPr>
        <p:spPr>
          <a:xfrm rot="10800000">
            <a:off x="241528" y="9104630"/>
            <a:ext cx="3275933" cy="766096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1614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 txBox="1"/>
          <p:nvPr/>
        </p:nvSpPr>
        <p:spPr>
          <a:xfrm>
            <a:off x="242200" y="9118221"/>
            <a:ext cx="346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/>
          </a:p>
        </p:txBody>
      </p:sp>
      <p:pic>
        <p:nvPicPr>
          <p:cNvPr id="32" name="Google Shape;3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5554" y="9534029"/>
            <a:ext cx="1138711" cy="242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2"/>
          <p:cNvPicPr preferRelativeResize="0"/>
          <p:nvPr/>
        </p:nvPicPr>
        <p:blipFill rotWithShape="1">
          <a:blip r:embed="rId5">
            <a:alphaModFix/>
          </a:blip>
          <a:srcRect b="33171" l="0" r="0" t="28512"/>
          <a:stretch/>
        </p:blipFill>
        <p:spPr>
          <a:xfrm>
            <a:off x="4865025" y="9481175"/>
            <a:ext cx="808795" cy="309898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2"/>
          <p:cNvSpPr txBox="1"/>
          <p:nvPr>
            <p:ph idx="1" type="subTitle"/>
          </p:nvPr>
        </p:nvSpPr>
        <p:spPr>
          <a:xfrm>
            <a:off x="228600" y="1360600"/>
            <a:ext cx="5793000" cy="3099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9pPr>
          </a:lstStyle>
          <a:p/>
        </p:txBody>
      </p:sp>
      <p:sp>
        <p:nvSpPr>
          <p:cNvPr id="35" name="Google Shape;35;p2"/>
          <p:cNvSpPr txBox="1"/>
          <p:nvPr>
            <p:ph idx="2" type="subTitle"/>
          </p:nvPr>
        </p:nvSpPr>
        <p:spPr>
          <a:xfrm>
            <a:off x="228600" y="1670500"/>
            <a:ext cx="7269300" cy="74601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F60A8"/>
              </a:buClr>
              <a:buSzPts val="1800"/>
              <a:buFont typeface="Calibri"/>
              <a:buNone/>
              <a:defRPr b="1" sz="1800">
                <a:solidFill>
                  <a:srgbClr val="6F60A8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4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"/>
          <p:cNvSpPr txBox="1"/>
          <p:nvPr>
            <p:ph type="title"/>
          </p:nvPr>
        </p:nvSpPr>
        <p:spPr>
          <a:xfrm>
            <a:off x="203825" y="2108600"/>
            <a:ext cx="6703500" cy="3124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38" name="Google Shape;38;p3"/>
          <p:cNvSpPr/>
          <p:nvPr/>
        </p:nvSpPr>
        <p:spPr>
          <a:xfrm>
            <a:off x="0" y="-6500"/>
            <a:ext cx="7592700" cy="652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565251" y="106007"/>
            <a:ext cx="368700" cy="4275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1452571" y="106007"/>
            <a:ext cx="368700" cy="4275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2389983" y="106007"/>
            <a:ext cx="368700" cy="4275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3"/>
          <p:cNvSpPr/>
          <p:nvPr/>
        </p:nvSpPr>
        <p:spPr>
          <a:xfrm>
            <a:off x="3317728" y="106007"/>
            <a:ext cx="368700" cy="4275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3"/>
          <p:cNvSpPr/>
          <p:nvPr/>
        </p:nvSpPr>
        <p:spPr>
          <a:xfrm>
            <a:off x="613629" y="148434"/>
            <a:ext cx="270300" cy="300900"/>
          </a:xfrm>
          <a:prstGeom prst="mathPl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3"/>
          <p:cNvSpPr/>
          <p:nvPr/>
        </p:nvSpPr>
        <p:spPr>
          <a:xfrm>
            <a:off x="1522696" y="151553"/>
            <a:ext cx="228600" cy="300900"/>
          </a:xfrm>
          <a:prstGeom prst="mathMin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3"/>
          <p:cNvSpPr/>
          <p:nvPr/>
        </p:nvSpPr>
        <p:spPr>
          <a:xfrm>
            <a:off x="2439173" y="149506"/>
            <a:ext cx="270300" cy="313500"/>
          </a:xfrm>
          <a:prstGeom prst="mathMultiply">
            <a:avLst>
              <a:gd fmla="val 16967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3"/>
          <p:cNvSpPr/>
          <p:nvPr/>
        </p:nvSpPr>
        <p:spPr>
          <a:xfrm>
            <a:off x="3365744" y="115109"/>
            <a:ext cx="272400" cy="381300"/>
          </a:xfrm>
          <a:prstGeom prst="mathDivide">
            <a:avLst>
              <a:gd fmla="val 15973" name="adj1"/>
              <a:gd fmla="val 10692" name="adj2"/>
              <a:gd fmla="val 10607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4245487" y="10"/>
            <a:ext cx="3530441" cy="1060132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3"/>
          <p:cNvSpPr txBox="1"/>
          <p:nvPr/>
        </p:nvSpPr>
        <p:spPr>
          <a:xfrm>
            <a:off x="4628386" y="42093"/>
            <a:ext cx="3096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sp>
        <p:nvSpPr>
          <p:cNvPr id="49" name="Google Shape;49;p3"/>
          <p:cNvSpPr txBox="1"/>
          <p:nvPr/>
        </p:nvSpPr>
        <p:spPr>
          <a:xfrm>
            <a:off x="143400" y="1273400"/>
            <a:ext cx="7305900" cy="83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44">
                <a:solidFill>
                  <a:srgbClr val="6F60A8"/>
                </a:solidFill>
                <a:latin typeface="Calibri"/>
                <a:ea typeface="Calibri"/>
                <a:cs typeface="Calibri"/>
                <a:sym typeface="Calibri"/>
              </a:rPr>
              <a:t>Landscape Resources </a:t>
            </a:r>
            <a:endParaRPr b="1">
              <a:solidFill>
                <a:srgbClr val="6F60A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ic Game Instructions 1 2 2">
  <p:cSld name="TITLE_1_2_2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"/>
          <p:cNvSpPr txBox="1"/>
          <p:nvPr>
            <p:ph idx="10" type="dt"/>
          </p:nvPr>
        </p:nvSpPr>
        <p:spPr>
          <a:xfrm>
            <a:off x="532597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52" name="Google Shape;52;p4"/>
          <p:cNvSpPr txBox="1"/>
          <p:nvPr>
            <p:ph idx="11" type="ftr"/>
          </p:nvPr>
        </p:nvSpPr>
        <p:spPr>
          <a:xfrm>
            <a:off x="2572852" y="932264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53" name="Google Shape;53;p4"/>
          <p:cNvSpPr txBox="1"/>
          <p:nvPr>
            <p:ph idx="12" type="sldNum"/>
          </p:nvPr>
        </p:nvSpPr>
        <p:spPr>
          <a:xfrm>
            <a:off x="5487502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" name="Google Shape;54;p4"/>
          <p:cNvSpPr/>
          <p:nvPr/>
        </p:nvSpPr>
        <p:spPr>
          <a:xfrm>
            <a:off x="226844" y="211300"/>
            <a:ext cx="7200600" cy="5301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4"/>
          <p:cNvSpPr/>
          <p:nvPr/>
        </p:nvSpPr>
        <p:spPr>
          <a:xfrm>
            <a:off x="758970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4"/>
          <p:cNvSpPr/>
          <p:nvPr/>
        </p:nvSpPr>
        <p:spPr>
          <a:xfrm>
            <a:off x="1594290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4"/>
          <p:cNvSpPr/>
          <p:nvPr/>
        </p:nvSpPr>
        <p:spPr>
          <a:xfrm>
            <a:off x="2476768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4"/>
          <p:cNvSpPr/>
          <p:nvPr/>
        </p:nvSpPr>
        <p:spPr>
          <a:xfrm>
            <a:off x="3350144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4"/>
          <p:cNvSpPr/>
          <p:nvPr/>
        </p:nvSpPr>
        <p:spPr>
          <a:xfrm>
            <a:off x="804513" y="331900"/>
            <a:ext cx="254400" cy="244500"/>
          </a:xfrm>
          <a:prstGeom prst="mathPl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4"/>
          <p:cNvSpPr/>
          <p:nvPr/>
        </p:nvSpPr>
        <p:spPr>
          <a:xfrm>
            <a:off x="1660306" y="334434"/>
            <a:ext cx="215100" cy="244500"/>
          </a:xfrm>
          <a:prstGeom prst="mathMin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4"/>
          <p:cNvSpPr/>
          <p:nvPr/>
        </p:nvSpPr>
        <p:spPr>
          <a:xfrm>
            <a:off x="2523075" y="332771"/>
            <a:ext cx="254400" cy="254700"/>
          </a:xfrm>
          <a:prstGeom prst="mathMultiply">
            <a:avLst>
              <a:gd fmla="val 16967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4"/>
          <p:cNvSpPr/>
          <p:nvPr/>
        </p:nvSpPr>
        <p:spPr>
          <a:xfrm>
            <a:off x="3395346" y="304824"/>
            <a:ext cx="256500" cy="309900"/>
          </a:xfrm>
          <a:prstGeom prst="mathDivide">
            <a:avLst>
              <a:gd fmla="val 15973" name="adj1"/>
              <a:gd fmla="val 10692" name="adj2"/>
              <a:gd fmla="val 10607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4"/>
          <p:cNvSpPr/>
          <p:nvPr/>
        </p:nvSpPr>
        <p:spPr>
          <a:xfrm>
            <a:off x="4223345" y="216000"/>
            <a:ext cx="3320415" cy="86210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4"/>
          <p:cNvSpPr txBox="1"/>
          <p:nvPr/>
        </p:nvSpPr>
        <p:spPr>
          <a:xfrm>
            <a:off x="4583994" y="245500"/>
            <a:ext cx="2915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sp>
        <p:nvSpPr>
          <p:cNvPr id="65" name="Google Shape;65;p4"/>
          <p:cNvSpPr txBox="1"/>
          <p:nvPr>
            <p:ph type="title"/>
          </p:nvPr>
        </p:nvSpPr>
        <p:spPr>
          <a:xfrm>
            <a:off x="233244" y="843913"/>
            <a:ext cx="73059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F60A8"/>
              </a:buClr>
              <a:buSzPts val="4000"/>
              <a:buNone/>
              <a:defRPr b="1" sz="4000">
                <a:solidFill>
                  <a:srgbClr val="6F60A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66" name="Google Shape;66;p4"/>
          <p:cNvSpPr/>
          <p:nvPr/>
        </p:nvSpPr>
        <p:spPr>
          <a:xfrm rot="10800000">
            <a:off x="240556" y="9440213"/>
            <a:ext cx="7305000" cy="430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" name="Google Shape;67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948509" y="9478323"/>
            <a:ext cx="568986" cy="31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51085" y="9412906"/>
            <a:ext cx="765011" cy="485154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4"/>
          <p:cNvSpPr/>
          <p:nvPr/>
        </p:nvSpPr>
        <p:spPr>
          <a:xfrm rot="10800000">
            <a:off x="235296" y="9104630"/>
            <a:ext cx="3280410" cy="766096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1614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4"/>
          <p:cNvSpPr txBox="1"/>
          <p:nvPr/>
        </p:nvSpPr>
        <p:spPr>
          <a:xfrm>
            <a:off x="240444" y="9118221"/>
            <a:ext cx="346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/>
          </a:p>
        </p:txBody>
      </p:sp>
      <p:pic>
        <p:nvPicPr>
          <p:cNvPr id="71" name="Google Shape;7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3798" y="9534029"/>
            <a:ext cx="1138711" cy="242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4"/>
          <p:cNvPicPr preferRelativeResize="0"/>
          <p:nvPr/>
        </p:nvPicPr>
        <p:blipFill rotWithShape="1">
          <a:blip r:embed="rId5">
            <a:alphaModFix/>
          </a:blip>
          <a:srcRect b="33171" l="0" r="0" t="28512"/>
          <a:stretch/>
        </p:blipFill>
        <p:spPr>
          <a:xfrm>
            <a:off x="4863269" y="9481175"/>
            <a:ext cx="808795" cy="309898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4"/>
          <p:cNvSpPr txBox="1"/>
          <p:nvPr>
            <p:ph idx="1" type="subTitle"/>
          </p:nvPr>
        </p:nvSpPr>
        <p:spPr>
          <a:xfrm>
            <a:off x="226844" y="1894000"/>
            <a:ext cx="5793000" cy="3099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9pPr>
          </a:lstStyle>
          <a:p/>
        </p:txBody>
      </p:sp>
      <p:sp>
        <p:nvSpPr>
          <p:cNvPr id="74" name="Google Shape;74;p4"/>
          <p:cNvSpPr txBox="1"/>
          <p:nvPr>
            <p:ph idx="2" type="subTitle"/>
          </p:nvPr>
        </p:nvSpPr>
        <p:spPr>
          <a:xfrm>
            <a:off x="226844" y="2203900"/>
            <a:ext cx="7269300" cy="67737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F60A8"/>
              </a:buClr>
              <a:buSzPts val="1800"/>
              <a:buFont typeface="Calibri"/>
              <a:buNone/>
              <a:defRPr b="1" sz="1800">
                <a:solidFill>
                  <a:srgbClr val="6F60A8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ic Game Instructions 1 2 2 1">
  <p:cSld name="TITLE_1_2_2_1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"/>
          <p:cNvSpPr txBox="1"/>
          <p:nvPr>
            <p:ph idx="10" type="dt"/>
          </p:nvPr>
        </p:nvSpPr>
        <p:spPr>
          <a:xfrm>
            <a:off x="532597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77" name="Google Shape;77;p5"/>
          <p:cNvSpPr txBox="1"/>
          <p:nvPr>
            <p:ph idx="11" type="ftr"/>
          </p:nvPr>
        </p:nvSpPr>
        <p:spPr>
          <a:xfrm>
            <a:off x="2799702" y="948299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78" name="Google Shape;78;p5"/>
          <p:cNvSpPr txBox="1"/>
          <p:nvPr>
            <p:ph idx="12" type="sldNum"/>
          </p:nvPr>
        </p:nvSpPr>
        <p:spPr>
          <a:xfrm>
            <a:off x="5714352" y="948299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" name="Google Shape;79;p5"/>
          <p:cNvSpPr/>
          <p:nvPr/>
        </p:nvSpPr>
        <p:spPr>
          <a:xfrm>
            <a:off x="0" y="0"/>
            <a:ext cx="7200600" cy="174300"/>
          </a:xfrm>
          <a:prstGeom prst="rect">
            <a:avLst/>
          </a:prstGeom>
          <a:solidFill>
            <a:srgbClr val="6F60A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5"/>
          <p:cNvSpPr/>
          <p:nvPr/>
        </p:nvSpPr>
        <p:spPr>
          <a:xfrm>
            <a:off x="4457970" y="0"/>
            <a:ext cx="3320415" cy="86210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5C6D7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5"/>
          <p:cNvSpPr txBox="1"/>
          <p:nvPr/>
        </p:nvSpPr>
        <p:spPr>
          <a:xfrm>
            <a:off x="4863269" y="0"/>
            <a:ext cx="2915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>
              <a:solidFill>
                <a:schemeClr val="dk1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Virtual</a:t>
            </a: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Resource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2" name="Google Shape;82;p5"/>
          <p:cNvSpPr txBox="1"/>
          <p:nvPr>
            <p:ph type="title"/>
          </p:nvPr>
        </p:nvSpPr>
        <p:spPr>
          <a:xfrm>
            <a:off x="152400" y="453550"/>
            <a:ext cx="48450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F60A8"/>
              </a:buClr>
              <a:buSzPts val="4000"/>
              <a:buNone/>
              <a:defRPr b="1" sz="4000">
                <a:solidFill>
                  <a:srgbClr val="6F60A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83" name="Google Shape;83;p5"/>
          <p:cNvSpPr/>
          <p:nvPr/>
        </p:nvSpPr>
        <p:spPr>
          <a:xfrm rot="10800000">
            <a:off x="458900" y="9641525"/>
            <a:ext cx="7327800" cy="430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" name="Google Shape;84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22959" y="9714873"/>
            <a:ext cx="568986" cy="31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4074" y="9614200"/>
            <a:ext cx="808800" cy="4851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5"/>
          <p:cNvSpPr/>
          <p:nvPr/>
        </p:nvSpPr>
        <p:spPr>
          <a:xfrm rot="10800000">
            <a:off x="-4" y="9322655"/>
            <a:ext cx="3280410" cy="766096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1614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5"/>
          <p:cNvSpPr txBox="1"/>
          <p:nvPr/>
        </p:nvSpPr>
        <p:spPr>
          <a:xfrm>
            <a:off x="47844" y="9336246"/>
            <a:ext cx="346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/>
          </a:p>
        </p:txBody>
      </p:sp>
      <p:pic>
        <p:nvPicPr>
          <p:cNvPr id="88" name="Google Shape;88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2048" y="9770579"/>
            <a:ext cx="1138711" cy="242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5"/>
          <p:cNvPicPr preferRelativeResize="0"/>
          <p:nvPr/>
        </p:nvPicPr>
        <p:blipFill rotWithShape="1">
          <a:blip r:embed="rId5">
            <a:alphaModFix/>
          </a:blip>
          <a:srcRect b="33171" l="0" r="0" t="28512"/>
          <a:stretch/>
        </p:blipFill>
        <p:spPr>
          <a:xfrm>
            <a:off x="4937719" y="9717725"/>
            <a:ext cx="808795" cy="309898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5"/>
          <p:cNvSpPr txBox="1"/>
          <p:nvPr>
            <p:ph idx="1" type="subTitle"/>
          </p:nvPr>
        </p:nvSpPr>
        <p:spPr>
          <a:xfrm>
            <a:off x="152400" y="1059700"/>
            <a:ext cx="7327800" cy="7041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Calibri"/>
              <a:buNone/>
              <a:defRPr b="1" sz="2400">
                <a:solidFill>
                  <a:srgbClr val="595959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ic Game Instructions 1 2 1">
  <p:cSld name="TITLE_1_2_1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"/>
          <p:cNvSpPr txBox="1"/>
          <p:nvPr>
            <p:ph idx="10" type="dt"/>
          </p:nvPr>
        </p:nvSpPr>
        <p:spPr>
          <a:xfrm>
            <a:off x="534353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93" name="Google Shape;93;p6"/>
          <p:cNvSpPr txBox="1"/>
          <p:nvPr>
            <p:ph idx="11" type="ftr"/>
          </p:nvPr>
        </p:nvSpPr>
        <p:spPr>
          <a:xfrm>
            <a:off x="2574608" y="932264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94" name="Google Shape;94;p6"/>
          <p:cNvSpPr txBox="1"/>
          <p:nvPr>
            <p:ph idx="12" type="sldNum"/>
          </p:nvPr>
        </p:nvSpPr>
        <p:spPr>
          <a:xfrm>
            <a:off x="5489258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5" name="Google Shape;95;p6"/>
          <p:cNvSpPr/>
          <p:nvPr/>
        </p:nvSpPr>
        <p:spPr>
          <a:xfrm>
            <a:off x="228600" y="211300"/>
            <a:ext cx="7200600" cy="5301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6"/>
          <p:cNvSpPr/>
          <p:nvPr/>
        </p:nvSpPr>
        <p:spPr>
          <a:xfrm>
            <a:off x="760726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6"/>
          <p:cNvSpPr/>
          <p:nvPr/>
        </p:nvSpPr>
        <p:spPr>
          <a:xfrm>
            <a:off x="1596046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6"/>
          <p:cNvSpPr/>
          <p:nvPr/>
        </p:nvSpPr>
        <p:spPr>
          <a:xfrm>
            <a:off x="2478524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6"/>
          <p:cNvSpPr/>
          <p:nvPr/>
        </p:nvSpPr>
        <p:spPr>
          <a:xfrm>
            <a:off x="3351900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6"/>
          <p:cNvSpPr/>
          <p:nvPr/>
        </p:nvSpPr>
        <p:spPr>
          <a:xfrm>
            <a:off x="806269" y="331900"/>
            <a:ext cx="254400" cy="244500"/>
          </a:xfrm>
          <a:prstGeom prst="mathPl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6"/>
          <p:cNvSpPr/>
          <p:nvPr/>
        </p:nvSpPr>
        <p:spPr>
          <a:xfrm>
            <a:off x="1662062" y="334434"/>
            <a:ext cx="215100" cy="244500"/>
          </a:xfrm>
          <a:prstGeom prst="mathMin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6"/>
          <p:cNvSpPr/>
          <p:nvPr/>
        </p:nvSpPr>
        <p:spPr>
          <a:xfrm>
            <a:off x="2524831" y="332771"/>
            <a:ext cx="254400" cy="254700"/>
          </a:xfrm>
          <a:prstGeom prst="mathMultiply">
            <a:avLst>
              <a:gd fmla="val 16967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6"/>
          <p:cNvSpPr/>
          <p:nvPr/>
        </p:nvSpPr>
        <p:spPr>
          <a:xfrm>
            <a:off x="3397102" y="304824"/>
            <a:ext cx="256500" cy="309900"/>
          </a:xfrm>
          <a:prstGeom prst="mathDivide">
            <a:avLst>
              <a:gd fmla="val 15973" name="adj1"/>
              <a:gd fmla="val 10692" name="adj2"/>
              <a:gd fmla="val 10607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6"/>
          <p:cNvSpPr/>
          <p:nvPr/>
        </p:nvSpPr>
        <p:spPr>
          <a:xfrm>
            <a:off x="4225101" y="216000"/>
            <a:ext cx="3320415" cy="86210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6"/>
          <p:cNvSpPr txBox="1"/>
          <p:nvPr/>
        </p:nvSpPr>
        <p:spPr>
          <a:xfrm>
            <a:off x="4585750" y="245500"/>
            <a:ext cx="2915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sp>
        <p:nvSpPr>
          <p:cNvPr id="106" name="Google Shape;106;p6"/>
          <p:cNvSpPr txBox="1"/>
          <p:nvPr>
            <p:ph type="title"/>
          </p:nvPr>
        </p:nvSpPr>
        <p:spPr>
          <a:xfrm>
            <a:off x="235000" y="843913"/>
            <a:ext cx="73059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F60A8"/>
              </a:buClr>
              <a:buSzPts val="4000"/>
              <a:buNone/>
              <a:defRPr b="1" sz="4000">
                <a:solidFill>
                  <a:srgbClr val="6F60A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107" name="Google Shape;107;p6"/>
          <p:cNvSpPr/>
          <p:nvPr/>
        </p:nvSpPr>
        <p:spPr>
          <a:xfrm rot="10800000">
            <a:off x="242196" y="9440213"/>
            <a:ext cx="7305115" cy="430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950265" y="9478323"/>
            <a:ext cx="568986" cy="31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52841" y="9412906"/>
            <a:ext cx="765012" cy="485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5554" y="9534029"/>
            <a:ext cx="1138711" cy="242887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6"/>
          <p:cNvSpPr/>
          <p:nvPr/>
        </p:nvSpPr>
        <p:spPr>
          <a:xfrm rot="10800000">
            <a:off x="241528" y="9104630"/>
            <a:ext cx="3275933" cy="766096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162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p6"/>
          <p:cNvPicPr preferRelativeResize="0"/>
          <p:nvPr/>
        </p:nvPicPr>
        <p:blipFill rotWithShape="1">
          <a:blip r:embed="rId5">
            <a:alphaModFix/>
          </a:blip>
          <a:srcRect b="33171" l="0" r="0" t="28512"/>
          <a:stretch/>
        </p:blipFill>
        <p:spPr>
          <a:xfrm>
            <a:off x="4865025" y="9481175"/>
            <a:ext cx="808795" cy="309898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6"/>
          <p:cNvSpPr txBox="1"/>
          <p:nvPr/>
        </p:nvSpPr>
        <p:spPr>
          <a:xfrm>
            <a:off x="242200" y="9118221"/>
            <a:ext cx="346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5" name="Google Shape;115;p7"/>
          <p:cNvCxnSpPr/>
          <p:nvPr/>
        </p:nvCxnSpPr>
        <p:spPr>
          <a:xfrm rot="10800000">
            <a:off x="244500" y="228600"/>
            <a:ext cx="7283400" cy="19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6" name="Google Shape;116;p7"/>
          <p:cNvCxnSpPr/>
          <p:nvPr/>
        </p:nvCxnSpPr>
        <p:spPr>
          <a:xfrm rot="10800000">
            <a:off x="244500" y="274320"/>
            <a:ext cx="7283400" cy="19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7" name="Google Shape;117;p7"/>
          <p:cNvSpPr txBox="1"/>
          <p:nvPr>
            <p:ph type="title"/>
          </p:nvPr>
        </p:nvSpPr>
        <p:spPr>
          <a:xfrm>
            <a:off x="274350" y="1420525"/>
            <a:ext cx="7223700" cy="535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18" name="Google Shape;118;p7"/>
          <p:cNvSpPr txBox="1"/>
          <p:nvPr>
            <p:ph idx="1" type="subTitle"/>
          </p:nvPr>
        </p:nvSpPr>
        <p:spPr>
          <a:xfrm>
            <a:off x="244500" y="397650"/>
            <a:ext cx="4486800" cy="402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SzPts val="2200"/>
              <a:buNone/>
              <a:defRPr b="1"/>
            </a:lvl1pPr>
            <a:lvl2pPr lvl="1" rtl="0">
              <a:spcBef>
                <a:spcPts val="40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7"/>
          <p:cNvSpPr/>
          <p:nvPr/>
        </p:nvSpPr>
        <p:spPr>
          <a:xfrm>
            <a:off x="4456200" y="228600"/>
            <a:ext cx="3070384" cy="740092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7"/>
          <p:cNvSpPr txBox="1"/>
          <p:nvPr/>
        </p:nvSpPr>
        <p:spPr>
          <a:xfrm>
            <a:off x="4915168" y="275407"/>
            <a:ext cx="2553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">
  <p:cSld name="CUSTOM_3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" name="Google Shape;122;p8"/>
          <p:cNvGraphicFramePr/>
          <p:nvPr/>
        </p:nvGraphicFramePr>
        <p:xfrm>
          <a:off x="-173825" y="-111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{91BB0F17-FCC9-4EFE-B527-91055A41CBDA}</a:tableStyleId>
              </a:tblPr>
              <a:tblGrid>
                <a:gridCol w="8071400"/>
              </a:tblGrid>
              <a:tr h="5225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25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</a:tcPr>
                </a:tc>
              </a:tr>
            </a:tbl>
          </a:graphicData>
        </a:graphic>
      </p:graphicFrame>
      <p:cxnSp>
        <p:nvCxnSpPr>
          <p:cNvPr id="123" name="Google Shape;123;p8"/>
          <p:cNvCxnSpPr/>
          <p:nvPr/>
        </p:nvCxnSpPr>
        <p:spPr>
          <a:xfrm rot="10800000">
            <a:off x="244500" y="228600"/>
            <a:ext cx="7283400" cy="19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4" name="Google Shape;124;p8"/>
          <p:cNvCxnSpPr/>
          <p:nvPr/>
        </p:nvCxnSpPr>
        <p:spPr>
          <a:xfrm rot="10800000">
            <a:off x="244500" y="274320"/>
            <a:ext cx="7283400" cy="19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5" name="Google Shape;125;p8"/>
          <p:cNvSpPr txBox="1"/>
          <p:nvPr>
            <p:ph type="title"/>
          </p:nvPr>
        </p:nvSpPr>
        <p:spPr>
          <a:xfrm>
            <a:off x="274350" y="1420525"/>
            <a:ext cx="7223700" cy="535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26" name="Google Shape;126;p8"/>
          <p:cNvSpPr txBox="1"/>
          <p:nvPr>
            <p:ph idx="1" type="subTitle"/>
          </p:nvPr>
        </p:nvSpPr>
        <p:spPr>
          <a:xfrm>
            <a:off x="244500" y="397650"/>
            <a:ext cx="4486800" cy="402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SzPts val="2200"/>
              <a:buNone/>
              <a:defRPr b="1"/>
            </a:lvl1pPr>
            <a:lvl2pPr lvl="1" rtl="0">
              <a:spcBef>
                <a:spcPts val="40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8"/>
          <p:cNvSpPr/>
          <p:nvPr/>
        </p:nvSpPr>
        <p:spPr>
          <a:xfrm>
            <a:off x="4456200" y="228600"/>
            <a:ext cx="3070384" cy="740092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8"/>
          <p:cNvSpPr txBox="1"/>
          <p:nvPr/>
        </p:nvSpPr>
        <p:spPr>
          <a:xfrm>
            <a:off x="4915168" y="275407"/>
            <a:ext cx="2553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cxnSp>
        <p:nvCxnSpPr>
          <p:cNvPr id="129" name="Google Shape;129;p8"/>
          <p:cNvCxnSpPr/>
          <p:nvPr/>
        </p:nvCxnSpPr>
        <p:spPr>
          <a:xfrm rot="10800000">
            <a:off x="244500" y="5226550"/>
            <a:ext cx="7283400" cy="19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0" name="Google Shape;130;p8"/>
          <p:cNvCxnSpPr/>
          <p:nvPr/>
        </p:nvCxnSpPr>
        <p:spPr>
          <a:xfrm rot="10800000">
            <a:off x="244500" y="5272270"/>
            <a:ext cx="7283400" cy="19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1" name="Google Shape;131;p8"/>
          <p:cNvSpPr txBox="1"/>
          <p:nvPr>
            <p:ph idx="2" type="title"/>
          </p:nvPr>
        </p:nvSpPr>
        <p:spPr>
          <a:xfrm>
            <a:off x="274350" y="6418475"/>
            <a:ext cx="7223700" cy="535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32" name="Google Shape;132;p8"/>
          <p:cNvSpPr txBox="1"/>
          <p:nvPr>
            <p:ph idx="3" type="subTitle"/>
          </p:nvPr>
        </p:nvSpPr>
        <p:spPr>
          <a:xfrm>
            <a:off x="244500" y="5395600"/>
            <a:ext cx="4486800" cy="402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SzPts val="2200"/>
              <a:buNone/>
              <a:defRPr b="1"/>
            </a:lvl1pPr>
            <a:lvl2pPr lvl="1" rtl="0">
              <a:spcBef>
                <a:spcPts val="40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8"/>
          <p:cNvSpPr/>
          <p:nvPr/>
        </p:nvSpPr>
        <p:spPr>
          <a:xfrm>
            <a:off x="4456200" y="5226550"/>
            <a:ext cx="3070384" cy="740093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8"/>
          <p:cNvSpPr txBox="1"/>
          <p:nvPr/>
        </p:nvSpPr>
        <p:spPr>
          <a:xfrm>
            <a:off x="4915168" y="5273357"/>
            <a:ext cx="2553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2">
  <p:cSld name="CUSTOM_2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34353" y="535517"/>
            <a:ext cx="6703500" cy="194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libri"/>
              <a:buNone/>
              <a:defRPr b="0" i="0" sz="3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2pPr>
            <a:lvl3pPr lvl="2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3pPr>
            <a:lvl4pPr lvl="3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4pPr>
            <a:lvl5pPr lvl="4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5pPr>
            <a:lvl6pPr lvl="5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6pPr>
            <a:lvl7pPr lvl="6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7pPr>
            <a:lvl8pPr lvl="7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8pPr>
            <a:lvl9pPr lvl="8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34353" y="2677584"/>
            <a:ext cx="6703500" cy="6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56700" lIns="113425" spcFirstLastPara="1" rIns="113425" wrap="square" tIns="56700">
            <a:normAutofit/>
          </a:bodyPr>
          <a:lstStyle>
            <a:lvl1pPr indent="-3683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92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534353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2574608" y="932264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5489258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docs.google.com/presentation/d/1Be65_uuYMwiNUc7ItBBmi6wd_5TiSSr0zKeFiwM6c0Y/copy" TargetMode="External"/><Relationship Id="rId4" Type="http://schemas.openxmlformats.org/officeDocument/2006/relationships/hyperlink" Target="https://kcm.nku.edu/mathfactfluency/" TargetMode="External"/><Relationship Id="rId5" Type="http://schemas.openxmlformats.org/officeDocument/2006/relationships/hyperlink" Target="https://kcm.nku.edu/mathfactfluency/tips.php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"/>
          <p:cNvSpPr txBox="1"/>
          <p:nvPr>
            <p:ph type="title"/>
          </p:nvPr>
        </p:nvSpPr>
        <p:spPr>
          <a:xfrm>
            <a:off x="152400" y="453550"/>
            <a:ext cx="48450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Game 24: First to 20 </a:t>
            </a:r>
            <a:endParaRPr/>
          </a:p>
        </p:txBody>
      </p:sp>
      <p:sp>
        <p:nvSpPr>
          <p:cNvPr id="141" name="Google Shape;141;p10"/>
          <p:cNvSpPr txBox="1"/>
          <p:nvPr>
            <p:ph idx="1" type="subTitle"/>
          </p:nvPr>
        </p:nvSpPr>
        <p:spPr>
          <a:xfrm>
            <a:off x="152400" y="1059700"/>
            <a:ext cx="7327800" cy="7041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This slide deck:</a:t>
            </a:r>
            <a:endParaRPr/>
          </a:p>
          <a:p>
            <a:pPr indent="0" lvl="0" marL="4572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200"/>
              <a:t>Portrait Printable Masters</a:t>
            </a:r>
            <a:endParaRPr sz="2200"/>
          </a:p>
          <a:p>
            <a:pPr indent="-368300" lvl="0" marL="914400" rtl="0" algn="l">
              <a:spcBef>
                <a:spcPts val="8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First to 20 Instructions </a:t>
            </a:r>
            <a:endParaRPr sz="2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Landscape Slide Deck (</a:t>
            </a:r>
            <a:r>
              <a:rPr lang="en" u="sng">
                <a:solidFill>
                  <a:schemeClr val="hlink"/>
                </a:solidFill>
                <a:hlinkClick r:id="rId3"/>
              </a:rPr>
              <a:t>LINK</a:t>
            </a:r>
            <a:r>
              <a:rPr lang="en"/>
              <a:t>)</a:t>
            </a:r>
            <a:endParaRPr/>
          </a:p>
          <a:p>
            <a:pPr indent="0" lvl="0" marL="4572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200"/>
              <a:t>Landscape Printable Masters </a:t>
            </a:r>
            <a:endParaRPr sz="2200"/>
          </a:p>
          <a:p>
            <a:pPr indent="-368300" lvl="0" marL="914400" rtl="0" algn="l">
              <a:spcBef>
                <a:spcPts val="8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First to 20 Recording Sheet</a:t>
            </a:r>
            <a:endParaRPr sz="2200"/>
          </a:p>
          <a:p>
            <a:pPr indent="-368300" lvl="0" marL="9144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Variation: First to ___ Recording Sheet</a:t>
            </a:r>
            <a:endParaRPr sz="2200"/>
          </a:p>
          <a:p>
            <a:pPr indent="0" lvl="0" marL="4572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200"/>
              <a:t>Demonstration Slide</a:t>
            </a:r>
            <a:endParaRPr sz="2200"/>
          </a:p>
          <a:p>
            <a:pPr indent="-368300" lvl="0" marL="914400" rtl="0" algn="l">
              <a:spcBef>
                <a:spcPts val="8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First to 20 Demonstration Slide</a:t>
            </a:r>
            <a:endParaRPr sz="2200"/>
          </a:p>
        </p:txBody>
      </p:sp>
      <p:sp>
        <p:nvSpPr>
          <p:cNvPr id="142" name="Google Shape;142;p10"/>
          <p:cNvSpPr txBox="1"/>
          <p:nvPr/>
        </p:nvSpPr>
        <p:spPr>
          <a:xfrm>
            <a:off x="152400" y="8100700"/>
            <a:ext cx="7200600" cy="8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" sz="2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r>
              <a:rPr b="1" lang="en" sz="2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Companion Website: </a:t>
            </a:r>
            <a:r>
              <a:rPr b="1" lang="en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LINK</a:t>
            </a:r>
            <a:endParaRPr b="1" sz="2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Suggested Materials and other Teaching Tips: </a:t>
            </a:r>
            <a:r>
              <a:rPr b="1" lang="en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LINK</a:t>
            </a:r>
            <a:endParaRPr b="1" sz="2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1"/>
          <p:cNvSpPr txBox="1"/>
          <p:nvPr>
            <p:ph idx="1" type="subTitle"/>
          </p:nvPr>
        </p:nvSpPr>
        <p:spPr>
          <a:xfrm>
            <a:off x="228600" y="1360600"/>
            <a:ext cx="5793000" cy="3099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Game 24, Pg. 61 (Derived Fact Strategies - Addition and Subtraction)</a:t>
            </a:r>
            <a:endParaRPr/>
          </a:p>
        </p:txBody>
      </p:sp>
      <p:sp>
        <p:nvSpPr>
          <p:cNvPr id="148" name="Google Shape;148;p11"/>
          <p:cNvSpPr txBox="1"/>
          <p:nvPr>
            <p:ph type="title"/>
          </p:nvPr>
        </p:nvSpPr>
        <p:spPr>
          <a:xfrm>
            <a:off x="235000" y="843913"/>
            <a:ext cx="73059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/>
              <a:t>First to 20</a:t>
            </a:r>
            <a:endParaRPr sz="4000"/>
          </a:p>
        </p:txBody>
      </p:sp>
      <p:sp>
        <p:nvSpPr>
          <p:cNvPr id="149" name="Google Shape;149;p11"/>
          <p:cNvSpPr txBox="1"/>
          <p:nvPr>
            <p:ph idx="2" type="subTitle"/>
          </p:nvPr>
        </p:nvSpPr>
        <p:spPr>
          <a:xfrm>
            <a:off x="228600" y="1670500"/>
            <a:ext cx="7269300" cy="74601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Game Goal: </a:t>
            </a:r>
            <a:r>
              <a:rPr b="0" lang="en" sz="1400">
                <a:solidFill>
                  <a:srgbClr val="595959"/>
                </a:solidFill>
              </a:rPr>
              <a:t>Be the first player to have an exact score of 20.</a:t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Materials: </a:t>
            </a:r>
            <a:r>
              <a:rPr b="0" lang="en" sz="1400">
                <a:solidFill>
                  <a:srgbClr val="595959"/>
                </a:solidFill>
              </a:rPr>
              <a:t>one die, one recording sheet and dry-erase marker per player</a:t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How to Play (2-4 players):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AutoNum type="arabicPeriod"/>
            </a:pPr>
            <a:r>
              <a:rPr b="0" lang="en" sz="1400">
                <a:solidFill>
                  <a:srgbClr val="595959"/>
                </a:solidFill>
              </a:rPr>
              <a:t>Players take turns rolling the die and record their number on their recording table.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AutoNum type="arabicPeriod"/>
            </a:pPr>
            <a:r>
              <a:rPr b="0" lang="en" sz="1400">
                <a:solidFill>
                  <a:srgbClr val="595959"/>
                </a:solidFill>
              </a:rPr>
              <a:t>On each turn, the player adds the number they rolled to their total from the last round and explains how they added. 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AutoNum type="arabicPeriod"/>
            </a:pPr>
            <a:r>
              <a:rPr b="0" lang="en" sz="1400">
                <a:solidFill>
                  <a:srgbClr val="595959"/>
                </a:solidFill>
              </a:rPr>
              <a:t>If a roll results in a sum greater than 20, the player must instead subtract the number rolled and explain how they subtracted.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AutoNum type="arabicPeriod"/>
            </a:pPr>
            <a:r>
              <a:rPr b="0" lang="en" sz="1400">
                <a:solidFill>
                  <a:srgbClr val="595959"/>
                </a:solidFill>
              </a:rPr>
              <a:t>The game ends when one player has an exact score of 20. If no one has 20 when all recording sheets are filled, the player closest to 20 wins.</a:t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Game in Action: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Variations: 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</a:pPr>
            <a:r>
              <a:rPr b="0" lang="en" sz="1400">
                <a:solidFill>
                  <a:srgbClr val="595959"/>
                </a:solidFill>
              </a:rPr>
              <a:t>Start at 20 and countdown to 0. Subtract amount rolled each time unless the amount would be less than 0.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</a:pPr>
            <a:r>
              <a:rPr b="0" lang="en" sz="1400">
                <a:solidFill>
                  <a:srgbClr val="595959"/>
                </a:solidFill>
              </a:rPr>
              <a:t>Use a 10-sided die and let 0 be “wild”.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</a:pPr>
            <a:r>
              <a:rPr b="0" lang="en" sz="1400">
                <a:solidFill>
                  <a:srgbClr val="595959"/>
                </a:solidFill>
              </a:rPr>
              <a:t>Play First to 30.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</a:pPr>
            <a:r>
              <a:rPr b="0" lang="en" sz="1400">
                <a:solidFill>
                  <a:srgbClr val="595959"/>
                </a:solidFill>
              </a:rPr>
              <a:t>Play First to 100 using one or two 10-sided dice. (Use a second </a:t>
            </a:r>
            <a:r>
              <a:rPr b="0" lang="en" sz="1400">
                <a:solidFill>
                  <a:srgbClr val="595959"/>
                </a:solidFill>
              </a:rPr>
              <a:t>recording sheet</a:t>
            </a:r>
            <a:r>
              <a:rPr b="0" lang="en" sz="1400">
                <a:solidFill>
                  <a:srgbClr val="595959"/>
                </a:solidFill>
              </a:rPr>
              <a:t> per player to allow additional turns.)</a:t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0" name="Google Shape;150;p11"/>
          <p:cNvPicPr preferRelativeResize="0"/>
          <p:nvPr/>
        </p:nvPicPr>
        <p:blipFill rotWithShape="1">
          <a:blip r:embed="rId3">
            <a:alphaModFix/>
          </a:blip>
          <a:srcRect b="0" l="0" r="16283" t="21710"/>
          <a:stretch/>
        </p:blipFill>
        <p:spPr>
          <a:xfrm rot="3983942">
            <a:off x="6153620" y="6559632"/>
            <a:ext cx="720260" cy="760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1"/>
          <p:cNvPicPr preferRelativeResize="0"/>
          <p:nvPr/>
        </p:nvPicPr>
        <p:blipFill rotWithShape="1">
          <a:blip r:embed="rId4">
            <a:alphaModFix/>
          </a:blip>
          <a:srcRect b="0" l="0" r="38126" t="0"/>
          <a:stretch/>
        </p:blipFill>
        <p:spPr>
          <a:xfrm>
            <a:off x="397690" y="5550331"/>
            <a:ext cx="4368084" cy="135058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1"/>
          <p:cNvSpPr/>
          <p:nvPr/>
        </p:nvSpPr>
        <p:spPr>
          <a:xfrm>
            <a:off x="2314688" y="6825050"/>
            <a:ext cx="2568000" cy="520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en">
                <a:solidFill>
                  <a:srgbClr val="6F60A8"/>
                </a:solidFill>
                <a:latin typeface="Calibri"/>
                <a:ea typeface="Calibri"/>
                <a:cs typeface="Calibri"/>
                <a:sym typeface="Calibri"/>
              </a:rPr>
              <a:t>Must subtract this turn because 19 + 4 is greater than 20.</a:t>
            </a:r>
            <a:endParaRPr i="1">
              <a:solidFill>
                <a:srgbClr val="6F60A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1"/>
          <p:cNvSpPr/>
          <p:nvPr/>
        </p:nvSpPr>
        <p:spPr>
          <a:xfrm>
            <a:off x="3339088" y="6690454"/>
            <a:ext cx="389400" cy="1683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6F60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" name="Google Shape;154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30713" y="5733063"/>
            <a:ext cx="1034186" cy="118872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1"/>
          <p:cNvSpPr/>
          <p:nvPr/>
        </p:nvSpPr>
        <p:spPr>
          <a:xfrm>
            <a:off x="5814701" y="5029200"/>
            <a:ext cx="1514100" cy="1070700"/>
          </a:xfrm>
          <a:prstGeom prst="wedgeEllipseCallout">
            <a:avLst>
              <a:gd fmla="val -41811" name="adj1"/>
              <a:gd fmla="val 50678" name="adj2"/>
            </a:avLst>
          </a:prstGeom>
          <a:solidFill>
            <a:srgbClr val="FFCE4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had 19 and rolled 4, so I have to subtract. </a:t>
            </a:r>
            <a:endParaRPr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