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400800" cy="86868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4" autoAdjust="0"/>
  </p:normalViewPr>
  <p:slideViewPr>
    <p:cSldViewPr snapToGrid="0">
      <p:cViewPr>
        <p:scale>
          <a:sx n="75" d="100"/>
          <a:sy n="75" d="100"/>
        </p:scale>
        <p:origin x="-930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625639" y="1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30288" y="652463"/>
            <a:ext cx="4340225" cy="3255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86183" rIns="86183" bIns="86183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30983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1966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92949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23933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54916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85899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16882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47866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83" tIns="43080" rIns="86183" bIns="43080" anchor="b" anchorCtr="0">
            <a:noAutofit/>
          </a:bodyPr>
          <a:lstStyle/>
          <a:p>
            <a:pPr algn="r"/>
            <a:fld id="{00000000-1234-1234-1234-123412341234}" type="slidenum">
              <a:rPr lang="en-US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5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2846" y="1767249"/>
            <a:ext cx="7052754" cy="114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What number is the arrow pointing to?</a:t>
            </a:r>
          </a:p>
          <a:p>
            <a:pPr marL="571500" indent="-571500" algn="l">
              <a:buClrTx/>
              <a:buFont typeface="Arial" panose="020B0604020202020204" pitchFamily="34" charset="0"/>
              <a:buChar char="•"/>
            </a:pPr>
            <a:r>
              <a:rPr lang="en-IN" sz="2600" dirty="0">
                <a:solidFill>
                  <a:srgbClr val="000000"/>
                </a:solidFill>
                <a:latin typeface="BentonGothic"/>
              </a:rPr>
              <a:t>How do you know?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1026" name="Picture 2" descr="\\integrafs5\schoolELT\11-Share Document\Sangio3\Figures\Routine 13\10.4135_9781544374949_13-fi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3413125"/>
            <a:ext cx="7052754" cy="28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94246" y="37084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28346" y="37084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4246" y="54610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28346" y="54610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45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20" name="Picture 3" descr="\\integrafs5\schoolELT\11-Share Document\Sangio3\Figures\Routine 13\10.4135_9781544374949_13-fi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5"/>
            <a:ext cx="7052754" cy="45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32346" y="37084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125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28346" y="37084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135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32346" y="54610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805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28346" y="54610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905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323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28346" y="20701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35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26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20" name="Picture 2" descr="\\integrafs5\schoolELT\11-Share Document\Sangio3\Figures\Routine 13\10.4135_9781544374949_13-fig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5"/>
            <a:ext cx="7052754" cy="44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94246" y="37084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55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02946" y="37084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75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4246" y="54610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02946" y="54610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75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42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40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02946" y="20701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60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6733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4098" name="Picture 2" descr="\\integrafs5\schoolELT\11-Share Document\Sangio3\Figures\Routine 13\10.4135_9781544374949_13-fig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4"/>
            <a:ext cx="7052754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19646" y="37592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120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28346" y="37592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19646" y="54229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805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28346" y="54229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905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196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28346" y="20701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35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10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20" name="Picture 2" descr="\\integrafs5\schoolELT\11-Share Document\Sangio3\Figures\Routine 13\10.4135_9781544374949_13-fig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4"/>
            <a:ext cx="7052754" cy="45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94246" y="38227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28346" y="38227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2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4246" y="55372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7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28346" y="55372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42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28346" y="20701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49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21" name="Picture 2" descr="\\integrafs5\schoolELT\11-Share Document\Sangio3\Figures\Routine 13\10.4135_9781544374949_13-fig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4"/>
            <a:ext cx="7052754" cy="472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06946" y="37973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3,000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667500" y="3797300"/>
            <a:ext cx="1320800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4,000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67246" y="5537200"/>
            <a:ext cx="14393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30,000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565900" y="5537200"/>
            <a:ext cx="1524000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40,000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069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300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790246" y="20701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400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31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7170" name="Picture 2" descr="\\integrafs5\schoolELT\11-Share Document\Sangio3\Figures\Routine 13\10.4135_9781544374949_13-fig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2130424"/>
            <a:ext cx="7052754" cy="333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19646" y="45212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1,250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667500" y="4521200"/>
            <a:ext cx="1320800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1,260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79946" y="2451100"/>
            <a:ext cx="14139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12,500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553200" y="2451100"/>
            <a:ext cx="1549400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12,600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64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20" name="Picture 2" descr="\\integrafs5\schoolELT\11-Share Document\Sangio3\Figures\Routine 13\10.4135_9781544374949_13-fig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3"/>
            <a:ext cx="7052754" cy="47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06946" y="37973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74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75037" y="3797300"/>
            <a:ext cx="1200727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81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1846" y="5537200"/>
            <a:ext cx="14393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75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682673" y="5537200"/>
            <a:ext cx="1385455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82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069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73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874885" y="2070100"/>
            <a:ext cx="996776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80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23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22845" y="509847"/>
            <a:ext cx="6836855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3800" dirty="0">
                <a:solidFill>
                  <a:srgbClr val="000000"/>
                </a:solidFill>
                <a:latin typeface="BentonGothic"/>
              </a:rPr>
              <a:t>Where’s the Point?</a:t>
            </a:r>
            <a:endParaRPr lang="en-US" sz="3800" dirty="0">
              <a:solidFill>
                <a:srgbClr val="000000"/>
              </a:solidFill>
              <a:latin typeface="BentonGothic"/>
            </a:endParaRPr>
          </a:p>
        </p:txBody>
      </p:sp>
      <p:pic>
        <p:nvPicPr>
          <p:cNvPr id="21" name="Picture 2" descr="\\integrafs5\schoolELT\11-Share Document\Sangio3\Figures\Routine 13\10.4135_9781544374949_13-fig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6" y="1749422"/>
            <a:ext cx="7052754" cy="46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95846" y="37973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50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18300" y="3797300"/>
            <a:ext cx="1320800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150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30746" y="5537200"/>
            <a:ext cx="14393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616700" y="5537200"/>
            <a:ext cx="1524000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150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95846" y="2070100"/>
            <a:ext cx="11345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100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28346" y="2070100"/>
            <a:ext cx="1096454" cy="44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2600" dirty="0" smtClean="0">
                <a:solidFill>
                  <a:srgbClr val="000000"/>
                </a:solidFill>
                <a:latin typeface="BentonGothic"/>
              </a:rPr>
              <a:t>150</a:t>
            </a:r>
            <a:endParaRPr lang="en-US" sz="2600" dirty="0">
              <a:solidFill>
                <a:srgbClr val="000000"/>
              </a:solidFill>
              <a:latin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84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117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Jeya Keerthi Santhana Raj</cp:lastModifiedBy>
  <cp:revision>65</cp:revision>
  <cp:lastPrinted>2019-05-12T01:53:09Z</cp:lastPrinted>
  <dcterms:modified xsi:type="dcterms:W3CDTF">2019-06-10T11:36:43Z</dcterms:modified>
</cp:coreProperties>
</file>