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</p:sldIdLst>
  <p:sldSz cx="9144000" cy="6858000" type="screen4x3"/>
  <p:notesSz cx="6400800" cy="86868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584" autoAdjust="0"/>
  </p:normalViewPr>
  <p:slideViewPr>
    <p:cSldViewPr snapToGrid="0">
      <p:cViewPr varScale="1">
        <p:scale>
          <a:sx n="96" d="100"/>
          <a:sy n="96" d="100"/>
        </p:scale>
        <p:origin x="33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0983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1966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2949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3933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4916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589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688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7866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625639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0983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1966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2949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3933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4916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589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688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7866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652463"/>
            <a:ext cx="4340225" cy="3255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250955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0983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1966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2949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3933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4916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589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688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7866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625639" y="8250955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43080" rIns="86183" bIns="43080" anchor="b" anchorCtr="0">
            <a:noAutofit/>
          </a:bodyPr>
          <a:lstStyle/>
          <a:p>
            <a:pPr algn="r"/>
            <a:fld id="{00000000-1234-1234-1234-123412341234}" type="slidenum">
              <a:rPr lang="en-US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85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54" y="742950"/>
            <a:ext cx="686562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22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54" y="742950"/>
            <a:ext cx="686562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8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54" y="659130"/>
            <a:ext cx="6865620" cy="553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4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54" y="659130"/>
            <a:ext cx="6865620" cy="553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0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54" y="659130"/>
            <a:ext cx="6865620" cy="553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9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54" y="659130"/>
            <a:ext cx="6865620" cy="553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26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54" y="659130"/>
            <a:ext cx="6865620" cy="553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54" y="659130"/>
            <a:ext cx="6865620" cy="553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3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54" y="659130"/>
            <a:ext cx="6865620" cy="553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8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18</Words>
  <Application>Microsoft Office PowerPoint</Application>
  <PresentationFormat>On-screen Show (4:3)</PresentationFormat>
  <Paragraphs>18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Colby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Prabu Radhakrishnan, Integra-PDY, IN</dc:creator>
  <cp:lastModifiedBy>Jeya Keerthi Santhana Raj</cp:lastModifiedBy>
  <cp:revision>66</cp:revision>
  <cp:lastPrinted>2019-05-12T02:49:45Z</cp:lastPrinted>
  <dcterms:modified xsi:type="dcterms:W3CDTF">2019-07-31T11:11:53Z</dcterms:modified>
</cp:coreProperties>
</file>