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</p:sldIdLst>
  <p:sldSz cx="9144000" cy="6858000" type="screen4x3"/>
  <p:notesSz cx="6400800" cy="86868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 varScale="1">
        <p:scale>
          <a:sx n="96" d="100"/>
          <a:sy n="96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652463"/>
            <a:ext cx="4340225" cy="3255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43080" rIns="86183" bIns="43080" anchor="b" anchorCtr="0">
            <a:noAutofit/>
          </a:bodyPr>
          <a:lstStyle/>
          <a:p>
            <a:pPr algn="r"/>
            <a:fld id="{00000000-1234-1234-1234-123412341234}" type="slidenum">
              <a:rPr lang="en-US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742950"/>
            <a:ext cx="686562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742950"/>
            <a:ext cx="686562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659130"/>
            <a:ext cx="686562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659130"/>
            <a:ext cx="686562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659130"/>
            <a:ext cx="686562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659130"/>
            <a:ext cx="686562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659130"/>
            <a:ext cx="686562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659130"/>
            <a:ext cx="686562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54" y="659130"/>
            <a:ext cx="686562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18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Colby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66</cp:revision>
  <cp:lastPrinted>2019-05-12T02:49:45Z</cp:lastPrinted>
  <dcterms:modified xsi:type="dcterms:W3CDTF">2019-07-31T11:11:53Z</dcterms:modified>
</cp:coreProperties>
</file>