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101" d="100"/>
          <a:sy n="101" d="100"/>
        </p:scale>
        <p:origin x="244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Make Tens Strategy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400" dirty="0"/>
          </a:p>
          <a:p>
            <a:r>
              <a:rPr lang="en-US" sz="1400" b="1" dirty="0">
                <a:solidFill>
                  <a:schemeClr val="tx1"/>
                </a:solidFill>
              </a:rPr>
              <a:t>How It Works:</a:t>
            </a:r>
            <a:r>
              <a:rPr lang="en-US" sz="1400" dirty="0">
                <a:solidFill>
                  <a:schemeClr val="tx1"/>
                </a:solidFill>
              </a:rPr>
              <a:t> We can break apart one addend and give some to another addend to make a 10.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Choose which addend you find easy to make into the next 10.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Break apart the other addend. Give some of that number to the other number.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The other number will now make a 10.</a:t>
            </a: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chemeClr val="tx1"/>
                </a:solidFill>
              </a:rPr>
              <a:t>Add the parts together.</a:t>
            </a:r>
          </a:p>
          <a:p>
            <a:pPr marL="342900" indent="-342900"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In the left example, 39 is close to 40. To make it a 40, you break apart 17 into 1 and 16. Use 1 and add it to the 39 to make 40. Now add the 16 you have left to the 40. 39 + 17 becomes 40 + 16. 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In the right example, 58 is close to 60. To make 60, you take 2 from the 6. Then add that to the 58. The new number sentence is 60 + 4. 60 + 4 = 64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b="1" dirty="0">
                <a:solidFill>
                  <a:schemeClr val="tx1"/>
                </a:solidFill>
              </a:rPr>
              <a:t>When It’s Useful: </a:t>
            </a:r>
            <a:r>
              <a:rPr lang="en-US" sz="1400" dirty="0">
                <a:solidFill>
                  <a:schemeClr val="tx1"/>
                </a:solidFill>
              </a:rPr>
              <a:t>Make Tens is useful when </a:t>
            </a:r>
            <a:r>
              <a:rPr lang="en-US" sz="1400">
                <a:solidFill>
                  <a:schemeClr val="tx1"/>
                </a:solidFill>
              </a:rPr>
              <a:t>adding 2 two-digit </a:t>
            </a:r>
            <a:r>
              <a:rPr lang="en-US" sz="1400" dirty="0">
                <a:solidFill>
                  <a:schemeClr val="tx1"/>
                </a:solidFill>
              </a:rPr>
              <a:t>addends or a two-digit addend and a one-digit addend. Remember that either addend can be made into the next 10.</a:t>
            </a:r>
          </a:p>
        </p:txBody>
      </p:sp>
      <p:pic>
        <p:nvPicPr>
          <p:cNvPr id="6" name="Picture 5" descr="A picture containing calendar&#10;&#10;Description automatically generated">
            <a:extLst>
              <a:ext uri="{FF2B5EF4-FFF2-40B4-BE49-F238E27FC236}">
                <a16:creationId xmlns:a16="http://schemas.microsoft.com/office/drawing/2014/main" id="{D5AAA414-66D1-3E4F-86FF-87A913C48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768" y="5287617"/>
            <a:ext cx="2257395" cy="349857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D7F5D05D-5770-BD40-8622-AB1BFE8CA1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1838" y="5287617"/>
            <a:ext cx="2203526" cy="35215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3702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201</Words>
  <Application>Microsoft Office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69</cp:revision>
  <dcterms:created xsi:type="dcterms:W3CDTF">2021-01-10T13:40:23Z</dcterms:created>
  <dcterms:modified xsi:type="dcterms:W3CDTF">2021-04-01T21:29:11Z</dcterms:modified>
</cp:coreProperties>
</file>