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058400" cy="7772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440" y="4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10545" y="685800"/>
            <a:ext cx="443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0545" y="685800"/>
            <a:ext cx="443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>
            <a:stCxn id="55" idx="1"/>
          </p:cNvCxnSpPr>
          <p:nvPr/>
        </p:nvCxnSpPr>
        <p:spPr>
          <a:xfrm>
            <a:off x="152400" y="1706924"/>
            <a:ext cx="0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6" name="Google Shape;56;p13"/>
          <p:cNvGrpSpPr/>
          <p:nvPr/>
        </p:nvGrpSpPr>
        <p:grpSpPr>
          <a:xfrm>
            <a:off x="102475" y="4142750"/>
            <a:ext cx="9853425" cy="445950"/>
            <a:chOff x="52575" y="2440150"/>
            <a:chExt cx="9853425" cy="445950"/>
          </a:xfrm>
        </p:grpSpPr>
        <p:cxnSp>
          <p:nvCxnSpPr>
            <p:cNvPr id="57" name="Google Shape;57;p13"/>
            <p:cNvCxnSpPr/>
            <p:nvPr/>
          </p:nvCxnSpPr>
          <p:spPr>
            <a:xfrm>
              <a:off x="152400" y="2539449"/>
              <a:ext cx="975360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" name="Google Shape;58;p13"/>
            <p:cNvSpPr/>
            <p:nvPr/>
          </p:nvSpPr>
          <p:spPr>
            <a:xfrm>
              <a:off x="26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35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45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54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63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72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81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90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99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17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18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27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36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45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54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64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73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182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191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109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209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218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228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237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246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255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264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273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282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200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301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310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319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328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337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347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356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365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374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292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392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401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11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420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429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438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447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56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465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383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484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493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502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11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520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530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539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548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557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475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575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584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594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603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612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621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630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639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648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566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667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676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3"/>
            <p:cNvSpPr/>
            <p:nvPr/>
          </p:nvSpPr>
          <p:spPr>
            <a:xfrm>
              <a:off x="685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694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703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713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722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731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740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658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758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767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777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786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795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804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813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822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831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749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850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859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868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877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886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96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905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914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923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841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8" name="Google Shape;158;p13"/>
            <p:cNvCxnSpPr/>
            <p:nvPr/>
          </p:nvCxnSpPr>
          <p:spPr>
            <a:xfrm>
              <a:off x="176325" y="24446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13"/>
            <p:cNvCxnSpPr/>
            <p:nvPr/>
          </p:nvCxnSpPr>
          <p:spPr>
            <a:xfrm>
              <a:off x="109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13"/>
            <p:cNvCxnSpPr/>
            <p:nvPr/>
          </p:nvCxnSpPr>
          <p:spPr>
            <a:xfrm>
              <a:off x="200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13"/>
            <p:cNvCxnSpPr/>
            <p:nvPr/>
          </p:nvCxnSpPr>
          <p:spPr>
            <a:xfrm>
              <a:off x="292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13"/>
            <p:cNvCxnSpPr/>
            <p:nvPr/>
          </p:nvCxnSpPr>
          <p:spPr>
            <a:xfrm>
              <a:off x="383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13"/>
            <p:cNvCxnSpPr/>
            <p:nvPr/>
          </p:nvCxnSpPr>
          <p:spPr>
            <a:xfrm>
              <a:off x="475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13"/>
            <p:cNvCxnSpPr/>
            <p:nvPr/>
          </p:nvCxnSpPr>
          <p:spPr>
            <a:xfrm>
              <a:off x="566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3"/>
            <p:cNvCxnSpPr/>
            <p:nvPr/>
          </p:nvCxnSpPr>
          <p:spPr>
            <a:xfrm>
              <a:off x="658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3"/>
            <p:cNvCxnSpPr/>
            <p:nvPr/>
          </p:nvCxnSpPr>
          <p:spPr>
            <a:xfrm>
              <a:off x="749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3"/>
            <p:cNvCxnSpPr/>
            <p:nvPr/>
          </p:nvCxnSpPr>
          <p:spPr>
            <a:xfrm>
              <a:off x="841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3"/>
            <p:cNvCxnSpPr/>
            <p:nvPr/>
          </p:nvCxnSpPr>
          <p:spPr>
            <a:xfrm>
              <a:off x="932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9" name="Google Shape;169;p13"/>
            <p:cNvSpPr txBox="1"/>
            <p:nvPr/>
          </p:nvSpPr>
          <p:spPr>
            <a:xfrm>
              <a:off x="52575" y="2576500"/>
              <a:ext cx="2475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3"/>
            <p:cNvSpPr txBox="1"/>
            <p:nvPr/>
          </p:nvSpPr>
          <p:spPr>
            <a:xfrm>
              <a:off x="89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3"/>
            <p:cNvSpPr txBox="1"/>
            <p:nvPr/>
          </p:nvSpPr>
          <p:spPr>
            <a:xfrm>
              <a:off x="181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 txBox="1"/>
            <p:nvPr/>
          </p:nvSpPr>
          <p:spPr>
            <a:xfrm>
              <a:off x="272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30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 txBox="1"/>
            <p:nvPr/>
          </p:nvSpPr>
          <p:spPr>
            <a:xfrm>
              <a:off x="364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40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3"/>
            <p:cNvSpPr txBox="1"/>
            <p:nvPr/>
          </p:nvSpPr>
          <p:spPr>
            <a:xfrm>
              <a:off x="455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50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3"/>
            <p:cNvSpPr txBox="1"/>
            <p:nvPr/>
          </p:nvSpPr>
          <p:spPr>
            <a:xfrm>
              <a:off x="547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60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3"/>
            <p:cNvSpPr txBox="1"/>
            <p:nvPr/>
          </p:nvSpPr>
          <p:spPr>
            <a:xfrm>
              <a:off x="638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70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3"/>
            <p:cNvSpPr txBox="1"/>
            <p:nvPr/>
          </p:nvSpPr>
          <p:spPr>
            <a:xfrm>
              <a:off x="730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80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3"/>
            <p:cNvSpPr txBox="1"/>
            <p:nvPr/>
          </p:nvSpPr>
          <p:spPr>
            <a:xfrm>
              <a:off x="821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90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3"/>
            <p:cNvSpPr txBox="1"/>
            <p:nvPr/>
          </p:nvSpPr>
          <p:spPr>
            <a:xfrm>
              <a:off x="9134925" y="2576500"/>
              <a:ext cx="5424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13"/>
          <p:cNvGrpSpPr/>
          <p:nvPr/>
        </p:nvGrpSpPr>
        <p:grpSpPr>
          <a:xfrm>
            <a:off x="102488" y="1844825"/>
            <a:ext cx="9853425" cy="445950"/>
            <a:chOff x="52575" y="2440150"/>
            <a:chExt cx="9853425" cy="445950"/>
          </a:xfrm>
        </p:grpSpPr>
        <p:cxnSp>
          <p:nvCxnSpPr>
            <p:cNvPr id="181" name="Google Shape;181;p13"/>
            <p:cNvCxnSpPr/>
            <p:nvPr/>
          </p:nvCxnSpPr>
          <p:spPr>
            <a:xfrm>
              <a:off x="152400" y="2539449"/>
              <a:ext cx="975360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2" name="Google Shape;182;p13"/>
            <p:cNvSpPr/>
            <p:nvPr/>
          </p:nvSpPr>
          <p:spPr>
            <a:xfrm>
              <a:off x="26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35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45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54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63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72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81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90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99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17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118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127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136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145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154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164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173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182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191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109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209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218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228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237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246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255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64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73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282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00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301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310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319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328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337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347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356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365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374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92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392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401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411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420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429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438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447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456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465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383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484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493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502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511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520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530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539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548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557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475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575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584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3"/>
            <p:cNvSpPr/>
            <p:nvPr/>
          </p:nvSpPr>
          <p:spPr>
            <a:xfrm>
              <a:off x="594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3"/>
            <p:cNvSpPr/>
            <p:nvPr/>
          </p:nvSpPr>
          <p:spPr>
            <a:xfrm>
              <a:off x="603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612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621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630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639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648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566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667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676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685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694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703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713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722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731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740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658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758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767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777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786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795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804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813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822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831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749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850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859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868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877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886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896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905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914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923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841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82" name="Google Shape;282;p13"/>
            <p:cNvCxnSpPr/>
            <p:nvPr/>
          </p:nvCxnSpPr>
          <p:spPr>
            <a:xfrm>
              <a:off x="176325" y="24446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13"/>
            <p:cNvCxnSpPr/>
            <p:nvPr/>
          </p:nvCxnSpPr>
          <p:spPr>
            <a:xfrm>
              <a:off x="109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13"/>
            <p:cNvCxnSpPr/>
            <p:nvPr/>
          </p:nvCxnSpPr>
          <p:spPr>
            <a:xfrm>
              <a:off x="200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13"/>
            <p:cNvCxnSpPr/>
            <p:nvPr/>
          </p:nvCxnSpPr>
          <p:spPr>
            <a:xfrm>
              <a:off x="292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13"/>
            <p:cNvCxnSpPr/>
            <p:nvPr/>
          </p:nvCxnSpPr>
          <p:spPr>
            <a:xfrm>
              <a:off x="383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13"/>
            <p:cNvCxnSpPr/>
            <p:nvPr/>
          </p:nvCxnSpPr>
          <p:spPr>
            <a:xfrm>
              <a:off x="475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13"/>
            <p:cNvCxnSpPr/>
            <p:nvPr/>
          </p:nvCxnSpPr>
          <p:spPr>
            <a:xfrm>
              <a:off x="566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13"/>
            <p:cNvCxnSpPr/>
            <p:nvPr/>
          </p:nvCxnSpPr>
          <p:spPr>
            <a:xfrm>
              <a:off x="658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13"/>
            <p:cNvCxnSpPr/>
            <p:nvPr/>
          </p:nvCxnSpPr>
          <p:spPr>
            <a:xfrm>
              <a:off x="749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13"/>
            <p:cNvCxnSpPr/>
            <p:nvPr/>
          </p:nvCxnSpPr>
          <p:spPr>
            <a:xfrm>
              <a:off x="841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3"/>
            <p:cNvCxnSpPr/>
            <p:nvPr/>
          </p:nvCxnSpPr>
          <p:spPr>
            <a:xfrm>
              <a:off x="932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3" name="Google Shape;293;p13"/>
            <p:cNvSpPr txBox="1"/>
            <p:nvPr/>
          </p:nvSpPr>
          <p:spPr>
            <a:xfrm>
              <a:off x="52575" y="2576500"/>
              <a:ext cx="2475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3"/>
            <p:cNvSpPr txBox="1"/>
            <p:nvPr/>
          </p:nvSpPr>
          <p:spPr>
            <a:xfrm>
              <a:off x="89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3"/>
            <p:cNvSpPr txBox="1"/>
            <p:nvPr/>
          </p:nvSpPr>
          <p:spPr>
            <a:xfrm>
              <a:off x="181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3"/>
            <p:cNvSpPr txBox="1"/>
            <p:nvPr/>
          </p:nvSpPr>
          <p:spPr>
            <a:xfrm>
              <a:off x="272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30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3"/>
            <p:cNvSpPr txBox="1"/>
            <p:nvPr/>
          </p:nvSpPr>
          <p:spPr>
            <a:xfrm>
              <a:off x="364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40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3"/>
            <p:cNvSpPr txBox="1"/>
            <p:nvPr/>
          </p:nvSpPr>
          <p:spPr>
            <a:xfrm>
              <a:off x="455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50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3"/>
            <p:cNvSpPr txBox="1"/>
            <p:nvPr/>
          </p:nvSpPr>
          <p:spPr>
            <a:xfrm>
              <a:off x="547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60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3"/>
            <p:cNvSpPr txBox="1"/>
            <p:nvPr/>
          </p:nvSpPr>
          <p:spPr>
            <a:xfrm>
              <a:off x="638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70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3"/>
            <p:cNvSpPr txBox="1"/>
            <p:nvPr/>
          </p:nvSpPr>
          <p:spPr>
            <a:xfrm>
              <a:off x="730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80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3"/>
            <p:cNvSpPr txBox="1"/>
            <p:nvPr/>
          </p:nvSpPr>
          <p:spPr>
            <a:xfrm>
              <a:off x="821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90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3"/>
            <p:cNvSpPr txBox="1"/>
            <p:nvPr/>
          </p:nvSpPr>
          <p:spPr>
            <a:xfrm>
              <a:off x="9134925" y="2576500"/>
              <a:ext cx="5424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4" name="Google Shape;304;p13"/>
          <p:cNvGrpSpPr/>
          <p:nvPr/>
        </p:nvGrpSpPr>
        <p:grpSpPr>
          <a:xfrm>
            <a:off x="102500" y="6440675"/>
            <a:ext cx="9853425" cy="445950"/>
            <a:chOff x="52575" y="2440150"/>
            <a:chExt cx="9853425" cy="445950"/>
          </a:xfrm>
        </p:grpSpPr>
        <p:cxnSp>
          <p:nvCxnSpPr>
            <p:cNvPr id="305" name="Google Shape;305;p13"/>
            <p:cNvCxnSpPr/>
            <p:nvPr/>
          </p:nvCxnSpPr>
          <p:spPr>
            <a:xfrm>
              <a:off x="152400" y="2539449"/>
              <a:ext cx="975360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6" name="Google Shape;306;p13"/>
            <p:cNvSpPr/>
            <p:nvPr/>
          </p:nvSpPr>
          <p:spPr>
            <a:xfrm>
              <a:off x="26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35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45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54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63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72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81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90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99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7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18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127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3"/>
            <p:cNvSpPr/>
            <p:nvPr/>
          </p:nvSpPr>
          <p:spPr>
            <a:xfrm>
              <a:off x="136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3"/>
            <p:cNvSpPr/>
            <p:nvPr/>
          </p:nvSpPr>
          <p:spPr>
            <a:xfrm>
              <a:off x="145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3"/>
            <p:cNvSpPr/>
            <p:nvPr/>
          </p:nvSpPr>
          <p:spPr>
            <a:xfrm>
              <a:off x="154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164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3"/>
            <p:cNvSpPr/>
            <p:nvPr/>
          </p:nvSpPr>
          <p:spPr>
            <a:xfrm>
              <a:off x="173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3"/>
            <p:cNvSpPr/>
            <p:nvPr/>
          </p:nvSpPr>
          <p:spPr>
            <a:xfrm>
              <a:off x="182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191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109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209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218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3"/>
            <p:cNvSpPr/>
            <p:nvPr/>
          </p:nvSpPr>
          <p:spPr>
            <a:xfrm>
              <a:off x="228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237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246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3"/>
            <p:cNvSpPr/>
            <p:nvPr/>
          </p:nvSpPr>
          <p:spPr>
            <a:xfrm>
              <a:off x="255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3"/>
            <p:cNvSpPr/>
            <p:nvPr/>
          </p:nvSpPr>
          <p:spPr>
            <a:xfrm>
              <a:off x="264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3"/>
            <p:cNvSpPr/>
            <p:nvPr/>
          </p:nvSpPr>
          <p:spPr>
            <a:xfrm>
              <a:off x="273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282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200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301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310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319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328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3"/>
            <p:cNvSpPr/>
            <p:nvPr/>
          </p:nvSpPr>
          <p:spPr>
            <a:xfrm>
              <a:off x="337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347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356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365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374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292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392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401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411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420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429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438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447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456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465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383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484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493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502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511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520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530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539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548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557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475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575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584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594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603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612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621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630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639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648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566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667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676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685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694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703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713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3"/>
            <p:cNvSpPr/>
            <p:nvPr/>
          </p:nvSpPr>
          <p:spPr>
            <a:xfrm>
              <a:off x="722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731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740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3"/>
            <p:cNvSpPr/>
            <p:nvPr/>
          </p:nvSpPr>
          <p:spPr>
            <a:xfrm>
              <a:off x="658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3"/>
            <p:cNvSpPr/>
            <p:nvPr/>
          </p:nvSpPr>
          <p:spPr>
            <a:xfrm>
              <a:off x="7587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3"/>
            <p:cNvSpPr/>
            <p:nvPr/>
          </p:nvSpPr>
          <p:spPr>
            <a:xfrm>
              <a:off x="7679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3"/>
            <p:cNvSpPr/>
            <p:nvPr/>
          </p:nvSpPr>
          <p:spPr>
            <a:xfrm>
              <a:off x="7770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3"/>
            <p:cNvSpPr/>
            <p:nvPr/>
          </p:nvSpPr>
          <p:spPr>
            <a:xfrm>
              <a:off x="7862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3"/>
            <p:cNvSpPr/>
            <p:nvPr/>
          </p:nvSpPr>
          <p:spPr>
            <a:xfrm>
              <a:off x="7953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3"/>
            <p:cNvSpPr/>
            <p:nvPr/>
          </p:nvSpPr>
          <p:spPr>
            <a:xfrm>
              <a:off x="8045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3"/>
            <p:cNvSpPr/>
            <p:nvPr/>
          </p:nvSpPr>
          <p:spPr>
            <a:xfrm>
              <a:off x="8136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>
              <a:off x="8228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3"/>
            <p:cNvSpPr/>
            <p:nvPr/>
          </p:nvSpPr>
          <p:spPr>
            <a:xfrm>
              <a:off x="83198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7496325" y="2444650"/>
              <a:ext cx="91500" cy="948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3"/>
            <p:cNvSpPr/>
            <p:nvPr/>
          </p:nvSpPr>
          <p:spPr>
            <a:xfrm>
              <a:off x="8502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8594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3"/>
            <p:cNvSpPr/>
            <p:nvPr/>
          </p:nvSpPr>
          <p:spPr>
            <a:xfrm>
              <a:off x="8685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8777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3"/>
            <p:cNvSpPr/>
            <p:nvPr/>
          </p:nvSpPr>
          <p:spPr>
            <a:xfrm>
              <a:off x="8868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3"/>
            <p:cNvSpPr/>
            <p:nvPr/>
          </p:nvSpPr>
          <p:spPr>
            <a:xfrm>
              <a:off x="8960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3"/>
            <p:cNvSpPr/>
            <p:nvPr/>
          </p:nvSpPr>
          <p:spPr>
            <a:xfrm>
              <a:off x="9051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9143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92348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8411325" y="2444650"/>
              <a:ext cx="91500" cy="948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06" name="Google Shape;406;p13"/>
            <p:cNvCxnSpPr/>
            <p:nvPr/>
          </p:nvCxnSpPr>
          <p:spPr>
            <a:xfrm>
              <a:off x="176325" y="24446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13"/>
            <p:cNvCxnSpPr/>
            <p:nvPr/>
          </p:nvCxnSpPr>
          <p:spPr>
            <a:xfrm>
              <a:off x="109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13"/>
            <p:cNvCxnSpPr/>
            <p:nvPr/>
          </p:nvCxnSpPr>
          <p:spPr>
            <a:xfrm>
              <a:off x="200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13"/>
            <p:cNvCxnSpPr/>
            <p:nvPr/>
          </p:nvCxnSpPr>
          <p:spPr>
            <a:xfrm>
              <a:off x="292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13"/>
            <p:cNvCxnSpPr/>
            <p:nvPr/>
          </p:nvCxnSpPr>
          <p:spPr>
            <a:xfrm>
              <a:off x="383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13"/>
            <p:cNvCxnSpPr/>
            <p:nvPr/>
          </p:nvCxnSpPr>
          <p:spPr>
            <a:xfrm>
              <a:off x="475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13"/>
            <p:cNvCxnSpPr/>
            <p:nvPr/>
          </p:nvCxnSpPr>
          <p:spPr>
            <a:xfrm>
              <a:off x="566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13"/>
            <p:cNvCxnSpPr/>
            <p:nvPr/>
          </p:nvCxnSpPr>
          <p:spPr>
            <a:xfrm>
              <a:off x="658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13"/>
            <p:cNvCxnSpPr/>
            <p:nvPr/>
          </p:nvCxnSpPr>
          <p:spPr>
            <a:xfrm>
              <a:off x="749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13"/>
            <p:cNvCxnSpPr/>
            <p:nvPr/>
          </p:nvCxnSpPr>
          <p:spPr>
            <a:xfrm>
              <a:off x="8411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13"/>
            <p:cNvCxnSpPr/>
            <p:nvPr/>
          </p:nvCxnSpPr>
          <p:spPr>
            <a:xfrm>
              <a:off x="9326325" y="2440150"/>
              <a:ext cx="0" cy="198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7" name="Google Shape;417;p13"/>
            <p:cNvSpPr txBox="1"/>
            <p:nvPr/>
          </p:nvSpPr>
          <p:spPr>
            <a:xfrm>
              <a:off x="52575" y="2576500"/>
              <a:ext cx="2475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3"/>
            <p:cNvSpPr txBox="1"/>
            <p:nvPr/>
          </p:nvSpPr>
          <p:spPr>
            <a:xfrm>
              <a:off x="89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3"/>
            <p:cNvSpPr txBox="1"/>
            <p:nvPr/>
          </p:nvSpPr>
          <p:spPr>
            <a:xfrm>
              <a:off x="181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3"/>
            <p:cNvSpPr txBox="1"/>
            <p:nvPr/>
          </p:nvSpPr>
          <p:spPr>
            <a:xfrm>
              <a:off x="272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30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3"/>
            <p:cNvSpPr txBox="1"/>
            <p:nvPr/>
          </p:nvSpPr>
          <p:spPr>
            <a:xfrm>
              <a:off x="364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40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3"/>
            <p:cNvSpPr txBox="1"/>
            <p:nvPr/>
          </p:nvSpPr>
          <p:spPr>
            <a:xfrm>
              <a:off x="455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50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3"/>
            <p:cNvSpPr txBox="1"/>
            <p:nvPr/>
          </p:nvSpPr>
          <p:spPr>
            <a:xfrm>
              <a:off x="547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60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3"/>
            <p:cNvSpPr txBox="1"/>
            <p:nvPr/>
          </p:nvSpPr>
          <p:spPr>
            <a:xfrm>
              <a:off x="638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70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3"/>
            <p:cNvSpPr txBox="1"/>
            <p:nvPr/>
          </p:nvSpPr>
          <p:spPr>
            <a:xfrm>
              <a:off x="7304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80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3"/>
            <p:cNvSpPr txBox="1"/>
            <p:nvPr/>
          </p:nvSpPr>
          <p:spPr>
            <a:xfrm>
              <a:off x="8219925" y="2576500"/>
              <a:ext cx="3828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90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3"/>
            <p:cNvSpPr txBox="1"/>
            <p:nvPr/>
          </p:nvSpPr>
          <p:spPr>
            <a:xfrm>
              <a:off x="9134925" y="2576500"/>
              <a:ext cx="5424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8" name="Google Shape;428;p13"/>
          <p:cNvSpPr txBox="1"/>
          <p:nvPr/>
        </p:nvSpPr>
        <p:spPr>
          <a:xfrm>
            <a:off x="1819275" y="85725"/>
            <a:ext cx="59340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latin typeface="Calibri"/>
                <a:ea typeface="Calibri"/>
                <a:cs typeface="Calibri"/>
                <a:sym typeface="Calibri"/>
              </a:rPr>
              <a:t>100 Beaded Number Line</a:t>
            </a:r>
            <a:endParaRPr sz="26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Custom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Timmings</dc:creator>
  <cp:lastModifiedBy>Caroline Timmings</cp:lastModifiedBy>
  <cp:revision>1</cp:revision>
  <dcterms:modified xsi:type="dcterms:W3CDTF">2021-03-31T13:23:39Z</dcterms:modified>
</cp:coreProperties>
</file>