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7772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1440" y="48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0545" y="685800"/>
            <a:ext cx="4437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3655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113100" tIns="113100" rIns="113100" bIns="1131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113100" tIns="113100" rIns="113100" bIns="1131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marL="914400" lvl="1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marL="1371600" lvl="2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marL="1828800" lvl="3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marL="2286000" lvl="4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marL="2743200" lvl="5" indent="-33655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marL="3200400" lvl="6" indent="-33655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marL="3657600" lvl="7" indent="-33655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marL="4114800" lvl="8" indent="-33655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t" anchorCtr="0">
            <a:noAutofit/>
          </a:bodyPr>
          <a:lstStyle>
            <a:lvl1pPr marL="457200" lvl="0" indent="-3683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marL="914400" lvl="1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marL="1371600" lvl="2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marL="1828800" lvl="3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marL="2286000" lvl="4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marL="2743200" lvl="5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marL="3200400" lvl="6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marL="3657600" lvl="7" indent="-33655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marL="4114800" lvl="8" indent="-33655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3100" tIns="113100" rIns="113100" bIns="113100" anchor="ctr" anchorCtr="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oogle Shape;54;p13"/>
          <p:cNvCxnSpPr>
            <a:stCxn id="55" idx="1"/>
          </p:cNvCxnSpPr>
          <p:nvPr/>
        </p:nvCxnSpPr>
        <p:spPr>
          <a:xfrm>
            <a:off x="152400" y="1706924"/>
            <a:ext cx="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56" name="Google Shape;56;p13"/>
          <p:cNvGrpSpPr/>
          <p:nvPr/>
        </p:nvGrpSpPr>
        <p:grpSpPr>
          <a:xfrm>
            <a:off x="102475" y="4142750"/>
            <a:ext cx="9853425" cy="445950"/>
            <a:chOff x="52575" y="2440150"/>
            <a:chExt cx="9853425" cy="445950"/>
          </a:xfrm>
        </p:grpSpPr>
        <p:cxnSp>
          <p:nvCxnSpPr>
            <p:cNvPr id="57" name="Google Shape;57;p13"/>
            <p:cNvCxnSpPr/>
            <p:nvPr/>
          </p:nvCxnSpPr>
          <p:spPr>
            <a:xfrm>
              <a:off x="152400" y="2539449"/>
              <a:ext cx="9753600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58" name="Google Shape;58;p13"/>
            <p:cNvSpPr/>
            <p:nvPr/>
          </p:nvSpPr>
          <p:spPr>
            <a:xfrm>
              <a:off x="26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3"/>
            <p:cNvSpPr/>
            <p:nvPr/>
          </p:nvSpPr>
          <p:spPr>
            <a:xfrm>
              <a:off x="35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45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13"/>
            <p:cNvSpPr/>
            <p:nvPr/>
          </p:nvSpPr>
          <p:spPr>
            <a:xfrm>
              <a:off x="54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13"/>
            <p:cNvSpPr/>
            <p:nvPr/>
          </p:nvSpPr>
          <p:spPr>
            <a:xfrm>
              <a:off x="63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13"/>
            <p:cNvSpPr/>
            <p:nvPr/>
          </p:nvSpPr>
          <p:spPr>
            <a:xfrm>
              <a:off x="72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81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90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13"/>
            <p:cNvSpPr/>
            <p:nvPr/>
          </p:nvSpPr>
          <p:spPr>
            <a:xfrm>
              <a:off x="99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17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118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127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136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145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154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164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173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182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191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109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3"/>
            <p:cNvSpPr/>
            <p:nvPr/>
          </p:nvSpPr>
          <p:spPr>
            <a:xfrm>
              <a:off x="209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218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3"/>
            <p:cNvSpPr/>
            <p:nvPr/>
          </p:nvSpPr>
          <p:spPr>
            <a:xfrm>
              <a:off x="228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3"/>
            <p:cNvSpPr/>
            <p:nvPr/>
          </p:nvSpPr>
          <p:spPr>
            <a:xfrm>
              <a:off x="237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>
              <a:off x="246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13"/>
            <p:cNvSpPr/>
            <p:nvPr/>
          </p:nvSpPr>
          <p:spPr>
            <a:xfrm>
              <a:off x="255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264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273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13"/>
            <p:cNvSpPr/>
            <p:nvPr/>
          </p:nvSpPr>
          <p:spPr>
            <a:xfrm>
              <a:off x="282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13"/>
            <p:cNvSpPr/>
            <p:nvPr/>
          </p:nvSpPr>
          <p:spPr>
            <a:xfrm>
              <a:off x="200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301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310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319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328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337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347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356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365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374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292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392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401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11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420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429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438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447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456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465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383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484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493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502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511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520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530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39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48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557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475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575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584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594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603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612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621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630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639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648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566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67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76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685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694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703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713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722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731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740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658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758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767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777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786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795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804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813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822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831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749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850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3"/>
            <p:cNvSpPr/>
            <p:nvPr/>
          </p:nvSpPr>
          <p:spPr>
            <a:xfrm>
              <a:off x="859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3"/>
            <p:cNvSpPr/>
            <p:nvPr/>
          </p:nvSpPr>
          <p:spPr>
            <a:xfrm>
              <a:off x="868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877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886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13"/>
            <p:cNvSpPr/>
            <p:nvPr/>
          </p:nvSpPr>
          <p:spPr>
            <a:xfrm>
              <a:off x="896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3"/>
            <p:cNvSpPr/>
            <p:nvPr/>
          </p:nvSpPr>
          <p:spPr>
            <a:xfrm>
              <a:off x="905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3"/>
            <p:cNvSpPr/>
            <p:nvPr/>
          </p:nvSpPr>
          <p:spPr>
            <a:xfrm>
              <a:off x="914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3"/>
            <p:cNvSpPr/>
            <p:nvPr/>
          </p:nvSpPr>
          <p:spPr>
            <a:xfrm>
              <a:off x="923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13"/>
            <p:cNvSpPr/>
            <p:nvPr/>
          </p:nvSpPr>
          <p:spPr>
            <a:xfrm>
              <a:off x="841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58" name="Google Shape;158;p13"/>
            <p:cNvCxnSpPr/>
            <p:nvPr/>
          </p:nvCxnSpPr>
          <p:spPr>
            <a:xfrm>
              <a:off x="176325" y="24446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9" name="Google Shape;159;p13"/>
            <p:cNvCxnSpPr/>
            <p:nvPr/>
          </p:nvCxnSpPr>
          <p:spPr>
            <a:xfrm>
              <a:off x="109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0" name="Google Shape;160;p13"/>
            <p:cNvCxnSpPr/>
            <p:nvPr/>
          </p:nvCxnSpPr>
          <p:spPr>
            <a:xfrm>
              <a:off x="200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1" name="Google Shape;161;p13"/>
            <p:cNvCxnSpPr/>
            <p:nvPr/>
          </p:nvCxnSpPr>
          <p:spPr>
            <a:xfrm>
              <a:off x="292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2" name="Google Shape;162;p13"/>
            <p:cNvCxnSpPr/>
            <p:nvPr/>
          </p:nvCxnSpPr>
          <p:spPr>
            <a:xfrm>
              <a:off x="383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3" name="Google Shape;163;p13"/>
            <p:cNvCxnSpPr/>
            <p:nvPr/>
          </p:nvCxnSpPr>
          <p:spPr>
            <a:xfrm>
              <a:off x="475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4" name="Google Shape;164;p13"/>
            <p:cNvCxnSpPr/>
            <p:nvPr/>
          </p:nvCxnSpPr>
          <p:spPr>
            <a:xfrm>
              <a:off x="566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5" name="Google Shape;165;p13"/>
            <p:cNvCxnSpPr/>
            <p:nvPr/>
          </p:nvCxnSpPr>
          <p:spPr>
            <a:xfrm>
              <a:off x="658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6" name="Google Shape;166;p13"/>
            <p:cNvCxnSpPr/>
            <p:nvPr/>
          </p:nvCxnSpPr>
          <p:spPr>
            <a:xfrm>
              <a:off x="749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7" name="Google Shape;167;p13"/>
            <p:cNvCxnSpPr/>
            <p:nvPr/>
          </p:nvCxnSpPr>
          <p:spPr>
            <a:xfrm>
              <a:off x="841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13"/>
            <p:cNvCxnSpPr/>
            <p:nvPr/>
          </p:nvCxnSpPr>
          <p:spPr>
            <a:xfrm>
              <a:off x="932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69" name="Google Shape;169;p13"/>
            <p:cNvSpPr txBox="1"/>
            <p:nvPr/>
          </p:nvSpPr>
          <p:spPr>
            <a:xfrm>
              <a:off x="52575" y="2576500"/>
              <a:ext cx="2475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3"/>
            <p:cNvSpPr txBox="1"/>
            <p:nvPr/>
          </p:nvSpPr>
          <p:spPr>
            <a:xfrm>
              <a:off x="89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13"/>
            <p:cNvSpPr txBox="1"/>
            <p:nvPr/>
          </p:nvSpPr>
          <p:spPr>
            <a:xfrm>
              <a:off x="181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20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3"/>
            <p:cNvSpPr txBox="1"/>
            <p:nvPr/>
          </p:nvSpPr>
          <p:spPr>
            <a:xfrm>
              <a:off x="272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30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3"/>
            <p:cNvSpPr txBox="1"/>
            <p:nvPr/>
          </p:nvSpPr>
          <p:spPr>
            <a:xfrm>
              <a:off x="364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40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3"/>
            <p:cNvSpPr txBox="1"/>
            <p:nvPr/>
          </p:nvSpPr>
          <p:spPr>
            <a:xfrm>
              <a:off x="455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50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3"/>
            <p:cNvSpPr txBox="1"/>
            <p:nvPr/>
          </p:nvSpPr>
          <p:spPr>
            <a:xfrm>
              <a:off x="547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60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3"/>
            <p:cNvSpPr txBox="1"/>
            <p:nvPr/>
          </p:nvSpPr>
          <p:spPr>
            <a:xfrm>
              <a:off x="638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70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13"/>
            <p:cNvSpPr txBox="1"/>
            <p:nvPr/>
          </p:nvSpPr>
          <p:spPr>
            <a:xfrm>
              <a:off x="730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80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13"/>
            <p:cNvSpPr txBox="1"/>
            <p:nvPr/>
          </p:nvSpPr>
          <p:spPr>
            <a:xfrm>
              <a:off x="821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90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3"/>
            <p:cNvSpPr txBox="1"/>
            <p:nvPr/>
          </p:nvSpPr>
          <p:spPr>
            <a:xfrm>
              <a:off x="9134925" y="2576500"/>
              <a:ext cx="5424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100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0" name="Google Shape;180;p13"/>
          <p:cNvGrpSpPr/>
          <p:nvPr/>
        </p:nvGrpSpPr>
        <p:grpSpPr>
          <a:xfrm>
            <a:off x="102488" y="1844825"/>
            <a:ext cx="9853425" cy="445950"/>
            <a:chOff x="52575" y="2440150"/>
            <a:chExt cx="9853425" cy="445950"/>
          </a:xfrm>
        </p:grpSpPr>
        <p:cxnSp>
          <p:nvCxnSpPr>
            <p:cNvPr id="181" name="Google Shape;181;p13"/>
            <p:cNvCxnSpPr/>
            <p:nvPr/>
          </p:nvCxnSpPr>
          <p:spPr>
            <a:xfrm>
              <a:off x="152400" y="2539449"/>
              <a:ext cx="9753600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82" name="Google Shape;182;p13"/>
            <p:cNvSpPr/>
            <p:nvPr/>
          </p:nvSpPr>
          <p:spPr>
            <a:xfrm>
              <a:off x="26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3"/>
            <p:cNvSpPr/>
            <p:nvPr/>
          </p:nvSpPr>
          <p:spPr>
            <a:xfrm>
              <a:off x="35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3"/>
            <p:cNvSpPr/>
            <p:nvPr/>
          </p:nvSpPr>
          <p:spPr>
            <a:xfrm>
              <a:off x="45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54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3"/>
            <p:cNvSpPr/>
            <p:nvPr/>
          </p:nvSpPr>
          <p:spPr>
            <a:xfrm>
              <a:off x="63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3"/>
            <p:cNvSpPr/>
            <p:nvPr/>
          </p:nvSpPr>
          <p:spPr>
            <a:xfrm>
              <a:off x="72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3"/>
            <p:cNvSpPr/>
            <p:nvPr/>
          </p:nvSpPr>
          <p:spPr>
            <a:xfrm>
              <a:off x="81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3"/>
            <p:cNvSpPr/>
            <p:nvPr/>
          </p:nvSpPr>
          <p:spPr>
            <a:xfrm>
              <a:off x="90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13"/>
            <p:cNvSpPr/>
            <p:nvPr/>
          </p:nvSpPr>
          <p:spPr>
            <a:xfrm>
              <a:off x="99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>
              <a:off x="17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118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127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136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13"/>
            <p:cNvSpPr/>
            <p:nvPr/>
          </p:nvSpPr>
          <p:spPr>
            <a:xfrm>
              <a:off x="145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3"/>
            <p:cNvSpPr/>
            <p:nvPr/>
          </p:nvSpPr>
          <p:spPr>
            <a:xfrm>
              <a:off x="154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164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173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182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3"/>
            <p:cNvSpPr/>
            <p:nvPr/>
          </p:nvSpPr>
          <p:spPr>
            <a:xfrm>
              <a:off x="191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3"/>
            <p:cNvSpPr/>
            <p:nvPr/>
          </p:nvSpPr>
          <p:spPr>
            <a:xfrm>
              <a:off x="109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3"/>
            <p:cNvSpPr/>
            <p:nvPr/>
          </p:nvSpPr>
          <p:spPr>
            <a:xfrm>
              <a:off x="209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3"/>
            <p:cNvSpPr/>
            <p:nvPr/>
          </p:nvSpPr>
          <p:spPr>
            <a:xfrm>
              <a:off x="218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3"/>
            <p:cNvSpPr/>
            <p:nvPr/>
          </p:nvSpPr>
          <p:spPr>
            <a:xfrm>
              <a:off x="228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3"/>
            <p:cNvSpPr/>
            <p:nvPr/>
          </p:nvSpPr>
          <p:spPr>
            <a:xfrm>
              <a:off x="237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3"/>
            <p:cNvSpPr/>
            <p:nvPr/>
          </p:nvSpPr>
          <p:spPr>
            <a:xfrm>
              <a:off x="246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3"/>
            <p:cNvSpPr/>
            <p:nvPr/>
          </p:nvSpPr>
          <p:spPr>
            <a:xfrm>
              <a:off x="255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3"/>
            <p:cNvSpPr/>
            <p:nvPr/>
          </p:nvSpPr>
          <p:spPr>
            <a:xfrm>
              <a:off x="264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3"/>
            <p:cNvSpPr/>
            <p:nvPr/>
          </p:nvSpPr>
          <p:spPr>
            <a:xfrm>
              <a:off x="273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282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13"/>
            <p:cNvSpPr/>
            <p:nvPr/>
          </p:nvSpPr>
          <p:spPr>
            <a:xfrm>
              <a:off x="200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13"/>
            <p:cNvSpPr/>
            <p:nvPr/>
          </p:nvSpPr>
          <p:spPr>
            <a:xfrm>
              <a:off x="301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310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319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3"/>
            <p:cNvSpPr/>
            <p:nvPr/>
          </p:nvSpPr>
          <p:spPr>
            <a:xfrm>
              <a:off x="328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337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347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356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13"/>
            <p:cNvSpPr/>
            <p:nvPr/>
          </p:nvSpPr>
          <p:spPr>
            <a:xfrm>
              <a:off x="365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374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292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392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13"/>
            <p:cNvSpPr/>
            <p:nvPr/>
          </p:nvSpPr>
          <p:spPr>
            <a:xfrm>
              <a:off x="401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411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420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429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3"/>
            <p:cNvSpPr/>
            <p:nvPr/>
          </p:nvSpPr>
          <p:spPr>
            <a:xfrm>
              <a:off x="438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3"/>
            <p:cNvSpPr/>
            <p:nvPr/>
          </p:nvSpPr>
          <p:spPr>
            <a:xfrm>
              <a:off x="447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3"/>
            <p:cNvSpPr/>
            <p:nvPr/>
          </p:nvSpPr>
          <p:spPr>
            <a:xfrm>
              <a:off x="456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13"/>
            <p:cNvSpPr/>
            <p:nvPr/>
          </p:nvSpPr>
          <p:spPr>
            <a:xfrm>
              <a:off x="465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13"/>
            <p:cNvSpPr/>
            <p:nvPr/>
          </p:nvSpPr>
          <p:spPr>
            <a:xfrm>
              <a:off x="383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3"/>
            <p:cNvSpPr/>
            <p:nvPr/>
          </p:nvSpPr>
          <p:spPr>
            <a:xfrm>
              <a:off x="484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3"/>
            <p:cNvSpPr/>
            <p:nvPr/>
          </p:nvSpPr>
          <p:spPr>
            <a:xfrm>
              <a:off x="493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3"/>
            <p:cNvSpPr/>
            <p:nvPr/>
          </p:nvSpPr>
          <p:spPr>
            <a:xfrm>
              <a:off x="502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13"/>
            <p:cNvSpPr/>
            <p:nvPr/>
          </p:nvSpPr>
          <p:spPr>
            <a:xfrm>
              <a:off x="511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13"/>
            <p:cNvSpPr/>
            <p:nvPr/>
          </p:nvSpPr>
          <p:spPr>
            <a:xfrm>
              <a:off x="520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13"/>
            <p:cNvSpPr/>
            <p:nvPr/>
          </p:nvSpPr>
          <p:spPr>
            <a:xfrm>
              <a:off x="530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13"/>
            <p:cNvSpPr/>
            <p:nvPr/>
          </p:nvSpPr>
          <p:spPr>
            <a:xfrm>
              <a:off x="539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13"/>
            <p:cNvSpPr/>
            <p:nvPr/>
          </p:nvSpPr>
          <p:spPr>
            <a:xfrm>
              <a:off x="548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13"/>
            <p:cNvSpPr/>
            <p:nvPr/>
          </p:nvSpPr>
          <p:spPr>
            <a:xfrm>
              <a:off x="557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3"/>
            <p:cNvSpPr/>
            <p:nvPr/>
          </p:nvSpPr>
          <p:spPr>
            <a:xfrm>
              <a:off x="475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3"/>
            <p:cNvSpPr/>
            <p:nvPr/>
          </p:nvSpPr>
          <p:spPr>
            <a:xfrm>
              <a:off x="575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3"/>
            <p:cNvSpPr/>
            <p:nvPr/>
          </p:nvSpPr>
          <p:spPr>
            <a:xfrm>
              <a:off x="584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3"/>
            <p:cNvSpPr/>
            <p:nvPr/>
          </p:nvSpPr>
          <p:spPr>
            <a:xfrm>
              <a:off x="594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13"/>
            <p:cNvSpPr/>
            <p:nvPr/>
          </p:nvSpPr>
          <p:spPr>
            <a:xfrm>
              <a:off x="603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3"/>
            <p:cNvSpPr/>
            <p:nvPr/>
          </p:nvSpPr>
          <p:spPr>
            <a:xfrm>
              <a:off x="612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3"/>
            <p:cNvSpPr/>
            <p:nvPr/>
          </p:nvSpPr>
          <p:spPr>
            <a:xfrm>
              <a:off x="621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3"/>
            <p:cNvSpPr/>
            <p:nvPr/>
          </p:nvSpPr>
          <p:spPr>
            <a:xfrm>
              <a:off x="630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3"/>
            <p:cNvSpPr/>
            <p:nvPr/>
          </p:nvSpPr>
          <p:spPr>
            <a:xfrm>
              <a:off x="639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13"/>
            <p:cNvSpPr/>
            <p:nvPr/>
          </p:nvSpPr>
          <p:spPr>
            <a:xfrm>
              <a:off x="648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13"/>
            <p:cNvSpPr/>
            <p:nvPr/>
          </p:nvSpPr>
          <p:spPr>
            <a:xfrm>
              <a:off x="566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3"/>
            <p:cNvSpPr/>
            <p:nvPr/>
          </p:nvSpPr>
          <p:spPr>
            <a:xfrm>
              <a:off x="667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3"/>
            <p:cNvSpPr/>
            <p:nvPr/>
          </p:nvSpPr>
          <p:spPr>
            <a:xfrm>
              <a:off x="676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3"/>
            <p:cNvSpPr/>
            <p:nvPr/>
          </p:nvSpPr>
          <p:spPr>
            <a:xfrm>
              <a:off x="685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3"/>
            <p:cNvSpPr/>
            <p:nvPr/>
          </p:nvSpPr>
          <p:spPr>
            <a:xfrm>
              <a:off x="694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3"/>
            <p:cNvSpPr/>
            <p:nvPr/>
          </p:nvSpPr>
          <p:spPr>
            <a:xfrm>
              <a:off x="703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3"/>
            <p:cNvSpPr/>
            <p:nvPr/>
          </p:nvSpPr>
          <p:spPr>
            <a:xfrm>
              <a:off x="713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3"/>
            <p:cNvSpPr/>
            <p:nvPr/>
          </p:nvSpPr>
          <p:spPr>
            <a:xfrm>
              <a:off x="722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3"/>
            <p:cNvSpPr/>
            <p:nvPr/>
          </p:nvSpPr>
          <p:spPr>
            <a:xfrm>
              <a:off x="731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3"/>
            <p:cNvSpPr/>
            <p:nvPr/>
          </p:nvSpPr>
          <p:spPr>
            <a:xfrm>
              <a:off x="740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3"/>
            <p:cNvSpPr/>
            <p:nvPr/>
          </p:nvSpPr>
          <p:spPr>
            <a:xfrm>
              <a:off x="658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3"/>
            <p:cNvSpPr/>
            <p:nvPr/>
          </p:nvSpPr>
          <p:spPr>
            <a:xfrm>
              <a:off x="758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3"/>
            <p:cNvSpPr/>
            <p:nvPr/>
          </p:nvSpPr>
          <p:spPr>
            <a:xfrm>
              <a:off x="767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3"/>
            <p:cNvSpPr/>
            <p:nvPr/>
          </p:nvSpPr>
          <p:spPr>
            <a:xfrm>
              <a:off x="777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3"/>
            <p:cNvSpPr/>
            <p:nvPr/>
          </p:nvSpPr>
          <p:spPr>
            <a:xfrm>
              <a:off x="786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3"/>
            <p:cNvSpPr/>
            <p:nvPr/>
          </p:nvSpPr>
          <p:spPr>
            <a:xfrm>
              <a:off x="795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3"/>
            <p:cNvSpPr/>
            <p:nvPr/>
          </p:nvSpPr>
          <p:spPr>
            <a:xfrm>
              <a:off x="804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3"/>
            <p:cNvSpPr/>
            <p:nvPr/>
          </p:nvSpPr>
          <p:spPr>
            <a:xfrm>
              <a:off x="813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3"/>
            <p:cNvSpPr/>
            <p:nvPr/>
          </p:nvSpPr>
          <p:spPr>
            <a:xfrm>
              <a:off x="822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3"/>
            <p:cNvSpPr/>
            <p:nvPr/>
          </p:nvSpPr>
          <p:spPr>
            <a:xfrm>
              <a:off x="831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3"/>
            <p:cNvSpPr/>
            <p:nvPr/>
          </p:nvSpPr>
          <p:spPr>
            <a:xfrm>
              <a:off x="749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3"/>
            <p:cNvSpPr/>
            <p:nvPr/>
          </p:nvSpPr>
          <p:spPr>
            <a:xfrm>
              <a:off x="850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3"/>
            <p:cNvSpPr/>
            <p:nvPr/>
          </p:nvSpPr>
          <p:spPr>
            <a:xfrm>
              <a:off x="859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3"/>
            <p:cNvSpPr/>
            <p:nvPr/>
          </p:nvSpPr>
          <p:spPr>
            <a:xfrm>
              <a:off x="868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3"/>
            <p:cNvSpPr/>
            <p:nvPr/>
          </p:nvSpPr>
          <p:spPr>
            <a:xfrm>
              <a:off x="877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3"/>
            <p:cNvSpPr/>
            <p:nvPr/>
          </p:nvSpPr>
          <p:spPr>
            <a:xfrm>
              <a:off x="886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3"/>
            <p:cNvSpPr/>
            <p:nvPr/>
          </p:nvSpPr>
          <p:spPr>
            <a:xfrm>
              <a:off x="896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3"/>
            <p:cNvSpPr/>
            <p:nvPr/>
          </p:nvSpPr>
          <p:spPr>
            <a:xfrm>
              <a:off x="905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3"/>
            <p:cNvSpPr/>
            <p:nvPr/>
          </p:nvSpPr>
          <p:spPr>
            <a:xfrm>
              <a:off x="914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3"/>
            <p:cNvSpPr/>
            <p:nvPr/>
          </p:nvSpPr>
          <p:spPr>
            <a:xfrm>
              <a:off x="923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3"/>
            <p:cNvSpPr/>
            <p:nvPr/>
          </p:nvSpPr>
          <p:spPr>
            <a:xfrm>
              <a:off x="841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282" name="Google Shape;282;p13"/>
            <p:cNvCxnSpPr/>
            <p:nvPr/>
          </p:nvCxnSpPr>
          <p:spPr>
            <a:xfrm>
              <a:off x="176325" y="24446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3" name="Google Shape;283;p13"/>
            <p:cNvCxnSpPr/>
            <p:nvPr/>
          </p:nvCxnSpPr>
          <p:spPr>
            <a:xfrm>
              <a:off x="109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4" name="Google Shape;284;p13"/>
            <p:cNvCxnSpPr/>
            <p:nvPr/>
          </p:nvCxnSpPr>
          <p:spPr>
            <a:xfrm>
              <a:off x="200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5" name="Google Shape;285;p13"/>
            <p:cNvCxnSpPr/>
            <p:nvPr/>
          </p:nvCxnSpPr>
          <p:spPr>
            <a:xfrm>
              <a:off x="292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6" name="Google Shape;286;p13"/>
            <p:cNvCxnSpPr/>
            <p:nvPr/>
          </p:nvCxnSpPr>
          <p:spPr>
            <a:xfrm>
              <a:off x="383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7" name="Google Shape;287;p13"/>
            <p:cNvCxnSpPr/>
            <p:nvPr/>
          </p:nvCxnSpPr>
          <p:spPr>
            <a:xfrm>
              <a:off x="475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8" name="Google Shape;288;p13"/>
            <p:cNvCxnSpPr/>
            <p:nvPr/>
          </p:nvCxnSpPr>
          <p:spPr>
            <a:xfrm>
              <a:off x="566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9" name="Google Shape;289;p13"/>
            <p:cNvCxnSpPr/>
            <p:nvPr/>
          </p:nvCxnSpPr>
          <p:spPr>
            <a:xfrm>
              <a:off x="658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0" name="Google Shape;290;p13"/>
            <p:cNvCxnSpPr/>
            <p:nvPr/>
          </p:nvCxnSpPr>
          <p:spPr>
            <a:xfrm>
              <a:off x="749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1" name="Google Shape;291;p13"/>
            <p:cNvCxnSpPr/>
            <p:nvPr/>
          </p:nvCxnSpPr>
          <p:spPr>
            <a:xfrm>
              <a:off x="841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2" name="Google Shape;292;p13"/>
            <p:cNvCxnSpPr/>
            <p:nvPr/>
          </p:nvCxnSpPr>
          <p:spPr>
            <a:xfrm>
              <a:off x="932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293" name="Google Shape;293;p13"/>
            <p:cNvSpPr txBox="1"/>
            <p:nvPr/>
          </p:nvSpPr>
          <p:spPr>
            <a:xfrm>
              <a:off x="52575" y="2576500"/>
              <a:ext cx="2475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13"/>
            <p:cNvSpPr txBox="1"/>
            <p:nvPr/>
          </p:nvSpPr>
          <p:spPr>
            <a:xfrm>
              <a:off x="89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13"/>
            <p:cNvSpPr txBox="1"/>
            <p:nvPr/>
          </p:nvSpPr>
          <p:spPr>
            <a:xfrm>
              <a:off x="181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20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13"/>
            <p:cNvSpPr txBox="1"/>
            <p:nvPr/>
          </p:nvSpPr>
          <p:spPr>
            <a:xfrm>
              <a:off x="272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30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13"/>
            <p:cNvSpPr txBox="1"/>
            <p:nvPr/>
          </p:nvSpPr>
          <p:spPr>
            <a:xfrm>
              <a:off x="364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40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13"/>
            <p:cNvSpPr txBox="1"/>
            <p:nvPr/>
          </p:nvSpPr>
          <p:spPr>
            <a:xfrm>
              <a:off x="455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50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13"/>
            <p:cNvSpPr txBox="1"/>
            <p:nvPr/>
          </p:nvSpPr>
          <p:spPr>
            <a:xfrm>
              <a:off x="547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60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13"/>
            <p:cNvSpPr txBox="1"/>
            <p:nvPr/>
          </p:nvSpPr>
          <p:spPr>
            <a:xfrm>
              <a:off x="638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70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13"/>
            <p:cNvSpPr txBox="1"/>
            <p:nvPr/>
          </p:nvSpPr>
          <p:spPr>
            <a:xfrm>
              <a:off x="730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80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13"/>
            <p:cNvSpPr txBox="1"/>
            <p:nvPr/>
          </p:nvSpPr>
          <p:spPr>
            <a:xfrm>
              <a:off x="821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90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13"/>
            <p:cNvSpPr txBox="1"/>
            <p:nvPr/>
          </p:nvSpPr>
          <p:spPr>
            <a:xfrm>
              <a:off x="9134925" y="2576500"/>
              <a:ext cx="5424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100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4" name="Google Shape;304;p13"/>
          <p:cNvGrpSpPr/>
          <p:nvPr/>
        </p:nvGrpSpPr>
        <p:grpSpPr>
          <a:xfrm>
            <a:off x="102500" y="6440675"/>
            <a:ext cx="9853425" cy="445950"/>
            <a:chOff x="52575" y="2440150"/>
            <a:chExt cx="9853425" cy="445950"/>
          </a:xfrm>
        </p:grpSpPr>
        <p:cxnSp>
          <p:nvCxnSpPr>
            <p:cNvPr id="305" name="Google Shape;305;p13"/>
            <p:cNvCxnSpPr/>
            <p:nvPr/>
          </p:nvCxnSpPr>
          <p:spPr>
            <a:xfrm>
              <a:off x="152400" y="2539449"/>
              <a:ext cx="9753600" cy="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06" name="Google Shape;306;p13"/>
            <p:cNvSpPr/>
            <p:nvPr/>
          </p:nvSpPr>
          <p:spPr>
            <a:xfrm>
              <a:off x="26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3"/>
            <p:cNvSpPr/>
            <p:nvPr/>
          </p:nvSpPr>
          <p:spPr>
            <a:xfrm>
              <a:off x="35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3"/>
            <p:cNvSpPr/>
            <p:nvPr/>
          </p:nvSpPr>
          <p:spPr>
            <a:xfrm>
              <a:off x="45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3"/>
            <p:cNvSpPr/>
            <p:nvPr/>
          </p:nvSpPr>
          <p:spPr>
            <a:xfrm>
              <a:off x="54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3"/>
            <p:cNvSpPr/>
            <p:nvPr/>
          </p:nvSpPr>
          <p:spPr>
            <a:xfrm>
              <a:off x="63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3"/>
            <p:cNvSpPr/>
            <p:nvPr/>
          </p:nvSpPr>
          <p:spPr>
            <a:xfrm>
              <a:off x="72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3"/>
            <p:cNvSpPr/>
            <p:nvPr/>
          </p:nvSpPr>
          <p:spPr>
            <a:xfrm>
              <a:off x="81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3"/>
            <p:cNvSpPr/>
            <p:nvPr/>
          </p:nvSpPr>
          <p:spPr>
            <a:xfrm>
              <a:off x="90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3"/>
            <p:cNvSpPr/>
            <p:nvPr/>
          </p:nvSpPr>
          <p:spPr>
            <a:xfrm>
              <a:off x="99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3"/>
            <p:cNvSpPr/>
            <p:nvPr/>
          </p:nvSpPr>
          <p:spPr>
            <a:xfrm>
              <a:off x="17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3"/>
            <p:cNvSpPr/>
            <p:nvPr/>
          </p:nvSpPr>
          <p:spPr>
            <a:xfrm>
              <a:off x="118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3"/>
            <p:cNvSpPr/>
            <p:nvPr/>
          </p:nvSpPr>
          <p:spPr>
            <a:xfrm>
              <a:off x="127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3"/>
            <p:cNvSpPr/>
            <p:nvPr/>
          </p:nvSpPr>
          <p:spPr>
            <a:xfrm>
              <a:off x="136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3"/>
            <p:cNvSpPr/>
            <p:nvPr/>
          </p:nvSpPr>
          <p:spPr>
            <a:xfrm>
              <a:off x="145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3"/>
            <p:cNvSpPr/>
            <p:nvPr/>
          </p:nvSpPr>
          <p:spPr>
            <a:xfrm>
              <a:off x="154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3"/>
            <p:cNvSpPr/>
            <p:nvPr/>
          </p:nvSpPr>
          <p:spPr>
            <a:xfrm>
              <a:off x="164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173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3"/>
            <p:cNvSpPr/>
            <p:nvPr/>
          </p:nvSpPr>
          <p:spPr>
            <a:xfrm>
              <a:off x="182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3"/>
            <p:cNvSpPr/>
            <p:nvPr/>
          </p:nvSpPr>
          <p:spPr>
            <a:xfrm>
              <a:off x="191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3"/>
            <p:cNvSpPr/>
            <p:nvPr/>
          </p:nvSpPr>
          <p:spPr>
            <a:xfrm>
              <a:off x="109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13"/>
            <p:cNvSpPr/>
            <p:nvPr/>
          </p:nvSpPr>
          <p:spPr>
            <a:xfrm>
              <a:off x="209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218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228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237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246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255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13"/>
            <p:cNvSpPr/>
            <p:nvPr/>
          </p:nvSpPr>
          <p:spPr>
            <a:xfrm>
              <a:off x="264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13"/>
            <p:cNvSpPr/>
            <p:nvPr/>
          </p:nvSpPr>
          <p:spPr>
            <a:xfrm>
              <a:off x="273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13"/>
            <p:cNvSpPr/>
            <p:nvPr/>
          </p:nvSpPr>
          <p:spPr>
            <a:xfrm>
              <a:off x="282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13"/>
            <p:cNvSpPr/>
            <p:nvPr/>
          </p:nvSpPr>
          <p:spPr>
            <a:xfrm>
              <a:off x="200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13"/>
            <p:cNvSpPr/>
            <p:nvPr/>
          </p:nvSpPr>
          <p:spPr>
            <a:xfrm>
              <a:off x="301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3"/>
            <p:cNvSpPr/>
            <p:nvPr/>
          </p:nvSpPr>
          <p:spPr>
            <a:xfrm>
              <a:off x="310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13"/>
            <p:cNvSpPr/>
            <p:nvPr/>
          </p:nvSpPr>
          <p:spPr>
            <a:xfrm>
              <a:off x="319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13"/>
            <p:cNvSpPr/>
            <p:nvPr/>
          </p:nvSpPr>
          <p:spPr>
            <a:xfrm>
              <a:off x="328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13"/>
            <p:cNvSpPr/>
            <p:nvPr/>
          </p:nvSpPr>
          <p:spPr>
            <a:xfrm>
              <a:off x="337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13"/>
            <p:cNvSpPr/>
            <p:nvPr/>
          </p:nvSpPr>
          <p:spPr>
            <a:xfrm>
              <a:off x="347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356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365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374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292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392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401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411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420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429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438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447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456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465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383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484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493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02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511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13"/>
            <p:cNvSpPr/>
            <p:nvPr/>
          </p:nvSpPr>
          <p:spPr>
            <a:xfrm>
              <a:off x="520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13"/>
            <p:cNvSpPr/>
            <p:nvPr/>
          </p:nvSpPr>
          <p:spPr>
            <a:xfrm>
              <a:off x="530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13"/>
            <p:cNvSpPr/>
            <p:nvPr/>
          </p:nvSpPr>
          <p:spPr>
            <a:xfrm>
              <a:off x="539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13"/>
            <p:cNvSpPr/>
            <p:nvPr/>
          </p:nvSpPr>
          <p:spPr>
            <a:xfrm>
              <a:off x="548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13"/>
            <p:cNvSpPr/>
            <p:nvPr/>
          </p:nvSpPr>
          <p:spPr>
            <a:xfrm>
              <a:off x="557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3"/>
            <p:cNvSpPr/>
            <p:nvPr/>
          </p:nvSpPr>
          <p:spPr>
            <a:xfrm>
              <a:off x="475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575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584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3"/>
            <p:cNvSpPr/>
            <p:nvPr/>
          </p:nvSpPr>
          <p:spPr>
            <a:xfrm>
              <a:off x="594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3"/>
            <p:cNvSpPr/>
            <p:nvPr/>
          </p:nvSpPr>
          <p:spPr>
            <a:xfrm>
              <a:off x="603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3"/>
            <p:cNvSpPr/>
            <p:nvPr/>
          </p:nvSpPr>
          <p:spPr>
            <a:xfrm>
              <a:off x="612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3"/>
            <p:cNvSpPr/>
            <p:nvPr/>
          </p:nvSpPr>
          <p:spPr>
            <a:xfrm>
              <a:off x="621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3"/>
            <p:cNvSpPr/>
            <p:nvPr/>
          </p:nvSpPr>
          <p:spPr>
            <a:xfrm>
              <a:off x="630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639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3"/>
            <p:cNvSpPr/>
            <p:nvPr/>
          </p:nvSpPr>
          <p:spPr>
            <a:xfrm>
              <a:off x="648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3"/>
            <p:cNvSpPr/>
            <p:nvPr/>
          </p:nvSpPr>
          <p:spPr>
            <a:xfrm>
              <a:off x="566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3"/>
            <p:cNvSpPr/>
            <p:nvPr/>
          </p:nvSpPr>
          <p:spPr>
            <a:xfrm>
              <a:off x="667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3"/>
            <p:cNvSpPr/>
            <p:nvPr/>
          </p:nvSpPr>
          <p:spPr>
            <a:xfrm>
              <a:off x="676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3"/>
            <p:cNvSpPr/>
            <p:nvPr/>
          </p:nvSpPr>
          <p:spPr>
            <a:xfrm>
              <a:off x="685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3"/>
            <p:cNvSpPr/>
            <p:nvPr/>
          </p:nvSpPr>
          <p:spPr>
            <a:xfrm>
              <a:off x="694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3"/>
            <p:cNvSpPr/>
            <p:nvPr/>
          </p:nvSpPr>
          <p:spPr>
            <a:xfrm>
              <a:off x="703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3"/>
            <p:cNvSpPr/>
            <p:nvPr/>
          </p:nvSpPr>
          <p:spPr>
            <a:xfrm>
              <a:off x="713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3"/>
            <p:cNvSpPr/>
            <p:nvPr/>
          </p:nvSpPr>
          <p:spPr>
            <a:xfrm>
              <a:off x="722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3"/>
            <p:cNvSpPr/>
            <p:nvPr/>
          </p:nvSpPr>
          <p:spPr>
            <a:xfrm>
              <a:off x="731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3"/>
            <p:cNvSpPr/>
            <p:nvPr/>
          </p:nvSpPr>
          <p:spPr>
            <a:xfrm>
              <a:off x="740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3"/>
            <p:cNvSpPr/>
            <p:nvPr/>
          </p:nvSpPr>
          <p:spPr>
            <a:xfrm>
              <a:off x="658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3"/>
            <p:cNvSpPr/>
            <p:nvPr/>
          </p:nvSpPr>
          <p:spPr>
            <a:xfrm>
              <a:off x="7587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3"/>
            <p:cNvSpPr/>
            <p:nvPr/>
          </p:nvSpPr>
          <p:spPr>
            <a:xfrm>
              <a:off x="7679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13"/>
            <p:cNvSpPr/>
            <p:nvPr/>
          </p:nvSpPr>
          <p:spPr>
            <a:xfrm>
              <a:off x="7770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13"/>
            <p:cNvSpPr/>
            <p:nvPr/>
          </p:nvSpPr>
          <p:spPr>
            <a:xfrm>
              <a:off x="7862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3"/>
            <p:cNvSpPr/>
            <p:nvPr/>
          </p:nvSpPr>
          <p:spPr>
            <a:xfrm>
              <a:off x="7953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3"/>
            <p:cNvSpPr/>
            <p:nvPr/>
          </p:nvSpPr>
          <p:spPr>
            <a:xfrm>
              <a:off x="8045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3"/>
            <p:cNvSpPr/>
            <p:nvPr/>
          </p:nvSpPr>
          <p:spPr>
            <a:xfrm>
              <a:off x="8136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3"/>
            <p:cNvSpPr/>
            <p:nvPr/>
          </p:nvSpPr>
          <p:spPr>
            <a:xfrm>
              <a:off x="8228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3"/>
            <p:cNvSpPr/>
            <p:nvPr/>
          </p:nvSpPr>
          <p:spPr>
            <a:xfrm>
              <a:off x="83198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13"/>
            <p:cNvSpPr/>
            <p:nvPr/>
          </p:nvSpPr>
          <p:spPr>
            <a:xfrm>
              <a:off x="7496325" y="2444650"/>
              <a:ext cx="91500" cy="94800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13"/>
            <p:cNvSpPr/>
            <p:nvPr/>
          </p:nvSpPr>
          <p:spPr>
            <a:xfrm>
              <a:off x="8502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3"/>
            <p:cNvSpPr/>
            <p:nvPr/>
          </p:nvSpPr>
          <p:spPr>
            <a:xfrm>
              <a:off x="8594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3"/>
            <p:cNvSpPr/>
            <p:nvPr/>
          </p:nvSpPr>
          <p:spPr>
            <a:xfrm>
              <a:off x="8685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3"/>
            <p:cNvSpPr/>
            <p:nvPr/>
          </p:nvSpPr>
          <p:spPr>
            <a:xfrm>
              <a:off x="8777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3"/>
            <p:cNvSpPr/>
            <p:nvPr/>
          </p:nvSpPr>
          <p:spPr>
            <a:xfrm>
              <a:off x="8868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3"/>
            <p:cNvSpPr/>
            <p:nvPr/>
          </p:nvSpPr>
          <p:spPr>
            <a:xfrm>
              <a:off x="8960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3"/>
            <p:cNvSpPr/>
            <p:nvPr/>
          </p:nvSpPr>
          <p:spPr>
            <a:xfrm>
              <a:off x="9051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3"/>
            <p:cNvSpPr/>
            <p:nvPr/>
          </p:nvSpPr>
          <p:spPr>
            <a:xfrm>
              <a:off x="9143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3"/>
            <p:cNvSpPr/>
            <p:nvPr/>
          </p:nvSpPr>
          <p:spPr>
            <a:xfrm>
              <a:off x="92348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3"/>
            <p:cNvSpPr/>
            <p:nvPr/>
          </p:nvSpPr>
          <p:spPr>
            <a:xfrm>
              <a:off x="8411325" y="2444650"/>
              <a:ext cx="91500" cy="948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06" name="Google Shape;406;p13"/>
            <p:cNvCxnSpPr/>
            <p:nvPr/>
          </p:nvCxnSpPr>
          <p:spPr>
            <a:xfrm>
              <a:off x="176325" y="24446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7" name="Google Shape;407;p13"/>
            <p:cNvCxnSpPr/>
            <p:nvPr/>
          </p:nvCxnSpPr>
          <p:spPr>
            <a:xfrm>
              <a:off x="109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8" name="Google Shape;408;p13"/>
            <p:cNvCxnSpPr/>
            <p:nvPr/>
          </p:nvCxnSpPr>
          <p:spPr>
            <a:xfrm>
              <a:off x="200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9" name="Google Shape;409;p13"/>
            <p:cNvCxnSpPr/>
            <p:nvPr/>
          </p:nvCxnSpPr>
          <p:spPr>
            <a:xfrm>
              <a:off x="292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0" name="Google Shape;410;p13"/>
            <p:cNvCxnSpPr/>
            <p:nvPr/>
          </p:nvCxnSpPr>
          <p:spPr>
            <a:xfrm>
              <a:off x="383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1" name="Google Shape;411;p13"/>
            <p:cNvCxnSpPr/>
            <p:nvPr/>
          </p:nvCxnSpPr>
          <p:spPr>
            <a:xfrm>
              <a:off x="475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2" name="Google Shape;412;p13"/>
            <p:cNvCxnSpPr/>
            <p:nvPr/>
          </p:nvCxnSpPr>
          <p:spPr>
            <a:xfrm>
              <a:off x="566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3" name="Google Shape;413;p13"/>
            <p:cNvCxnSpPr/>
            <p:nvPr/>
          </p:nvCxnSpPr>
          <p:spPr>
            <a:xfrm>
              <a:off x="658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4" name="Google Shape;414;p13"/>
            <p:cNvCxnSpPr/>
            <p:nvPr/>
          </p:nvCxnSpPr>
          <p:spPr>
            <a:xfrm>
              <a:off x="749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5" name="Google Shape;415;p13"/>
            <p:cNvCxnSpPr/>
            <p:nvPr/>
          </p:nvCxnSpPr>
          <p:spPr>
            <a:xfrm>
              <a:off x="8411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6" name="Google Shape;416;p13"/>
            <p:cNvCxnSpPr/>
            <p:nvPr/>
          </p:nvCxnSpPr>
          <p:spPr>
            <a:xfrm>
              <a:off x="9326325" y="2440150"/>
              <a:ext cx="0" cy="1986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17" name="Google Shape;417;p13"/>
            <p:cNvSpPr txBox="1"/>
            <p:nvPr/>
          </p:nvSpPr>
          <p:spPr>
            <a:xfrm>
              <a:off x="52575" y="2576500"/>
              <a:ext cx="2475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3"/>
            <p:cNvSpPr txBox="1"/>
            <p:nvPr/>
          </p:nvSpPr>
          <p:spPr>
            <a:xfrm>
              <a:off x="89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10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3"/>
            <p:cNvSpPr txBox="1"/>
            <p:nvPr/>
          </p:nvSpPr>
          <p:spPr>
            <a:xfrm>
              <a:off x="181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20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13"/>
            <p:cNvSpPr txBox="1"/>
            <p:nvPr/>
          </p:nvSpPr>
          <p:spPr>
            <a:xfrm>
              <a:off x="272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30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13"/>
            <p:cNvSpPr txBox="1"/>
            <p:nvPr/>
          </p:nvSpPr>
          <p:spPr>
            <a:xfrm>
              <a:off x="364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40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13"/>
            <p:cNvSpPr txBox="1"/>
            <p:nvPr/>
          </p:nvSpPr>
          <p:spPr>
            <a:xfrm>
              <a:off x="455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50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13"/>
            <p:cNvSpPr txBox="1"/>
            <p:nvPr/>
          </p:nvSpPr>
          <p:spPr>
            <a:xfrm>
              <a:off x="547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60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13"/>
            <p:cNvSpPr txBox="1"/>
            <p:nvPr/>
          </p:nvSpPr>
          <p:spPr>
            <a:xfrm>
              <a:off x="638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70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13"/>
            <p:cNvSpPr txBox="1"/>
            <p:nvPr/>
          </p:nvSpPr>
          <p:spPr>
            <a:xfrm>
              <a:off x="7304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80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13"/>
            <p:cNvSpPr txBox="1"/>
            <p:nvPr/>
          </p:nvSpPr>
          <p:spPr>
            <a:xfrm>
              <a:off x="8219925" y="2576500"/>
              <a:ext cx="3828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90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13"/>
            <p:cNvSpPr txBox="1"/>
            <p:nvPr/>
          </p:nvSpPr>
          <p:spPr>
            <a:xfrm>
              <a:off x="9134925" y="2576500"/>
              <a:ext cx="542400" cy="30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latin typeface="Calibri"/>
                  <a:ea typeface="Calibri"/>
                  <a:cs typeface="Calibri"/>
                  <a:sym typeface="Calibri"/>
                </a:rPr>
                <a:t>100</a:t>
              </a:r>
              <a:endParaRPr sz="120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8" name="Google Shape;428;p13"/>
          <p:cNvSpPr txBox="1"/>
          <p:nvPr/>
        </p:nvSpPr>
        <p:spPr>
          <a:xfrm>
            <a:off x="1819275" y="85725"/>
            <a:ext cx="5934000" cy="4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b="1">
                <a:latin typeface="Calibri"/>
                <a:ea typeface="Calibri"/>
                <a:cs typeface="Calibri"/>
                <a:sym typeface="Calibri"/>
              </a:rPr>
              <a:t>100 Beaded Number Line</a:t>
            </a:r>
            <a:endParaRPr sz="2600" b="1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Custom</PresentationFormat>
  <Paragraphs>34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Timmings</dc:creator>
  <cp:lastModifiedBy>Caroline Timmings</cp:lastModifiedBy>
  <cp:revision>1</cp:revision>
  <dcterms:modified xsi:type="dcterms:W3CDTF">2021-03-31T13:23:39Z</dcterms:modified>
</cp:coreProperties>
</file>