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96"/>
    <p:restoredTop sz="91726"/>
  </p:normalViewPr>
  <p:slideViewPr>
    <p:cSldViewPr snapToGrid="0" snapToObjects="1">
      <p:cViewPr varScale="1">
        <p:scale>
          <a:sx n="80" d="100"/>
          <a:sy n="80" d="100"/>
        </p:scale>
        <p:origin x="9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5/17/2021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153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401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6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089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158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403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671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469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64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5/17/2021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98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5/17/2021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40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902F44D-E06F-4344-81D4-BD9176E17D49}"/>
              </a:ext>
            </a:extLst>
          </p:cNvPr>
          <p:cNvSpPr/>
          <p:nvPr/>
        </p:nvSpPr>
        <p:spPr>
          <a:xfrm>
            <a:off x="145657" y="145658"/>
            <a:ext cx="6546456" cy="5664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</a:rPr>
              <a:t>Pick Your Jumps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2CA1A5-E9FE-E246-86D5-F8CF245A9224}"/>
              </a:ext>
            </a:extLst>
          </p:cNvPr>
          <p:cNvSpPr/>
          <p:nvPr/>
        </p:nvSpPr>
        <p:spPr>
          <a:xfrm>
            <a:off x="145657" y="712100"/>
            <a:ext cx="6546456" cy="5664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00" b="1" dirty="0">
                <a:solidFill>
                  <a:schemeClr val="tx1"/>
                </a:solidFill>
              </a:rPr>
              <a:t>Directions:</a:t>
            </a:r>
            <a:r>
              <a:rPr lang="en-US" sz="1000" dirty="0">
                <a:solidFill>
                  <a:schemeClr val="tx1"/>
                </a:solidFill>
              </a:rPr>
              <a:t> Take turns choosing an expression. </a:t>
            </a:r>
            <a:r>
              <a:rPr lang="en-US" sz="1000">
                <a:solidFill>
                  <a:schemeClr val="tx1"/>
                </a:solidFill>
              </a:rPr>
              <a:t>Count On or Count Back </a:t>
            </a:r>
            <a:r>
              <a:rPr lang="en-US" sz="1000" dirty="0">
                <a:solidFill>
                  <a:schemeClr val="tx1"/>
                </a:solidFill>
              </a:rPr>
              <a:t>to solve. Solve the problem and record the number of jumps you needed to solve it. The player with the fewest jumps gets a point for the round. Each player gets a point if they have the same number of jumps.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75CAD74-9253-5B47-9E00-9D704B0A62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672540"/>
              </p:ext>
            </p:extLst>
          </p:nvPr>
        </p:nvGraphicFramePr>
        <p:xfrm>
          <a:off x="254443" y="1455089"/>
          <a:ext cx="6249724" cy="71005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0289">
                  <a:extLst>
                    <a:ext uri="{9D8B030D-6E8A-4147-A177-3AD203B41FA5}">
                      <a16:colId xmlns:a16="http://schemas.microsoft.com/office/drawing/2014/main" val="2185568696"/>
                    </a:ext>
                  </a:extLst>
                </a:gridCol>
                <a:gridCol w="1150510">
                  <a:extLst>
                    <a:ext uri="{9D8B030D-6E8A-4147-A177-3AD203B41FA5}">
                      <a16:colId xmlns:a16="http://schemas.microsoft.com/office/drawing/2014/main" val="3797441878"/>
                    </a:ext>
                  </a:extLst>
                </a:gridCol>
                <a:gridCol w="2106422">
                  <a:extLst>
                    <a:ext uri="{9D8B030D-6E8A-4147-A177-3AD203B41FA5}">
                      <a16:colId xmlns:a16="http://schemas.microsoft.com/office/drawing/2014/main" val="92905671"/>
                    </a:ext>
                  </a:extLst>
                </a:gridCol>
                <a:gridCol w="1211513">
                  <a:extLst>
                    <a:ext uri="{9D8B030D-6E8A-4147-A177-3AD203B41FA5}">
                      <a16:colId xmlns:a16="http://schemas.microsoft.com/office/drawing/2014/main" val="2737534040"/>
                    </a:ext>
                  </a:extLst>
                </a:gridCol>
                <a:gridCol w="1130990">
                  <a:extLst>
                    <a:ext uri="{9D8B030D-6E8A-4147-A177-3AD203B41FA5}">
                      <a16:colId xmlns:a16="http://schemas.microsoft.com/office/drawing/2014/main" val="1686714899"/>
                    </a:ext>
                  </a:extLst>
                </a:gridCol>
              </a:tblGrid>
              <a:tr h="37128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Expression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Solve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Total Jumps Made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Points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4314545"/>
                  </a:ext>
                </a:extLst>
              </a:tr>
              <a:tr h="50699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Example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21 </a:t>
                      </a:r>
                      <a:r>
                        <a:rPr lang="en-US" sz="900" dirty="0"/>
                        <a:t>+</a:t>
                      </a: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 46 =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halkboard" panose="03050602040202020205" pitchFamily="66" charset="77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Count On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halkboard" panose="03050602040202020205" pitchFamily="66" charset="77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21 + 40 = 61 (1 jumps)</a:t>
                      </a:r>
                      <a:b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</a:b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61 + 6 = 67 (1 jump)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halkboard" panose="03050602040202020205" pitchFamily="66" charset="77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2 jumps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halkboard" panose="03050602040202020205" pitchFamily="66" charset="77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  <a:latin typeface="Chalkboard" panose="03050602040202020205" pitchFamily="66" charset="77"/>
                        </a:rPr>
                        <a:t>1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halkboard" panose="03050602040202020205" pitchFamily="66" charset="77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9433820"/>
                  </a:ext>
                </a:extLst>
              </a:tr>
              <a:tr h="15555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Round 1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4961731"/>
                  </a:ext>
                </a:extLst>
              </a:tr>
              <a:tr h="15555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Round 2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6510183"/>
                  </a:ext>
                </a:extLst>
              </a:tr>
              <a:tr h="15555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Round 3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93818"/>
                  </a:ext>
                </a:extLst>
              </a:tr>
              <a:tr h="15555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Round 4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6496" marR="56496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68325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</TotalTime>
  <Words>122</Words>
  <Application>Microsoft Office PowerPoint</Application>
  <PresentationFormat>Letter Paper (8.5x11 in)</PresentationFormat>
  <Paragraphs>34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Chalkboard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Tori Mirsadjadi</cp:lastModifiedBy>
  <cp:revision>8</cp:revision>
  <dcterms:created xsi:type="dcterms:W3CDTF">2020-12-31T15:11:03Z</dcterms:created>
  <dcterms:modified xsi:type="dcterms:W3CDTF">2021-05-17T15:51:49Z</dcterms:modified>
</cp:coreProperties>
</file>