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80" d="100"/>
          <a:sy n="80" d="100"/>
        </p:scale>
        <p:origin x="9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Pick Your Jumps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Take turns choosing an expression. </a:t>
            </a:r>
            <a:r>
              <a:rPr lang="en-US" sz="1000">
                <a:solidFill>
                  <a:schemeClr val="tx1"/>
                </a:solidFill>
              </a:rPr>
              <a:t>Count On or Count Back </a:t>
            </a:r>
            <a:r>
              <a:rPr lang="en-US" sz="1000" dirty="0">
                <a:solidFill>
                  <a:schemeClr val="tx1"/>
                </a:solidFill>
              </a:rPr>
              <a:t>to solve. Solve the problem and record the number of jumps you needed to solve it. The player with the fewest jumps gets a point for the round. Each player gets a point if they have the same number of jumps.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5CAD74-9253-5B47-9E00-9D704B0A6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672540"/>
              </p:ext>
            </p:extLst>
          </p:nvPr>
        </p:nvGraphicFramePr>
        <p:xfrm>
          <a:off x="254443" y="1455089"/>
          <a:ext cx="6249724" cy="7100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0289">
                  <a:extLst>
                    <a:ext uri="{9D8B030D-6E8A-4147-A177-3AD203B41FA5}">
                      <a16:colId xmlns:a16="http://schemas.microsoft.com/office/drawing/2014/main" val="2185568696"/>
                    </a:ext>
                  </a:extLst>
                </a:gridCol>
                <a:gridCol w="1150510">
                  <a:extLst>
                    <a:ext uri="{9D8B030D-6E8A-4147-A177-3AD203B41FA5}">
                      <a16:colId xmlns:a16="http://schemas.microsoft.com/office/drawing/2014/main" val="3797441878"/>
                    </a:ext>
                  </a:extLst>
                </a:gridCol>
                <a:gridCol w="2106422">
                  <a:extLst>
                    <a:ext uri="{9D8B030D-6E8A-4147-A177-3AD203B41FA5}">
                      <a16:colId xmlns:a16="http://schemas.microsoft.com/office/drawing/2014/main" val="92905671"/>
                    </a:ext>
                  </a:extLst>
                </a:gridCol>
                <a:gridCol w="1211513">
                  <a:extLst>
                    <a:ext uri="{9D8B030D-6E8A-4147-A177-3AD203B41FA5}">
                      <a16:colId xmlns:a16="http://schemas.microsoft.com/office/drawing/2014/main" val="2737534040"/>
                    </a:ext>
                  </a:extLst>
                </a:gridCol>
                <a:gridCol w="1130990">
                  <a:extLst>
                    <a:ext uri="{9D8B030D-6E8A-4147-A177-3AD203B41FA5}">
                      <a16:colId xmlns:a16="http://schemas.microsoft.com/office/drawing/2014/main" val="1686714899"/>
                    </a:ext>
                  </a:extLst>
                </a:gridCol>
              </a:tblGrid>
              <a:tr h="3712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Expression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Solve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Total Jumps Made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Points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314545"/>
                  </a:ext>
                </a:extLst>
              </a:tr>
              <a:tr h="50699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Example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21 </a:t>
                      </a:r>
                      <a:r>
                        <a:rPr lang="en-US" sz="900" dirty="0"/>
                        <a:t>+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 46 =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Count On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21 + 40 = 61 (1 jumps)</a:t>
                      </a:r>
                      <a:b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</a:b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61 + 6 = 67 (1 jump)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2 jumps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433820"/>
                  </a:ext>
                </a:extLst>
              </a:tr>
              <a:tr h="15555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Round 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961731"/>
                  </a:ext>
                </a:extLst>
              </a:tr>
              <a:tr h="15555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Round 2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510183"/>
                  </a:ext>
                </a:extLst>
              </a:tr>
              <a:tr h="15555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Round 3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3818"/>
                  </a:ext>
                </a:extLst>
              </a:tr>
              <a:tr h="15555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Round 4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96" marR="5649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832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122</Words>
  <Application>Microsoft Office PowerPoint</Application>
  <PresentationFormat>Letter Paper (8.5x11 in)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Chalkboard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8</cp:revision>
  <dcterms:created xsi:type="dcterms:W3CDTF">2020-12-31T15:11:03Z</dcterms:created>
  <dcterms:modified xsi:type="dcterms:W3CDTF">2021-05-17T15:51:49Z</dcterms:modified>
</cp:coreProperties>
</file>