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7"/>
    <p:restoredTop sz="97987"/>
  </p:normalViewPr>
  <p:slideViewPr>
    <p:cSldViewPr snapToGrid="0" snapToObjects="1">
      <p:cViewPr varScale="1">
        <p:scale>
          <a:sx n="101" d="100"/>
          <a:sy n="101" d="100"/>
        </p:scale>
        <p:origin x="2574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Find the Equation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49754"/>
            <a:ext cx="6334972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Choose a number line card. Record the letter from the card. Show the jumps the card might be showing. Then, write the equation that matches your thinking.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576B2FB-ADB7-5E44-8ADF-42607A671E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780642"/>
              </p:ext>
            </p:extLst>
          </p:nvPr>
        </p:nvGraphicFramePr>
        <p:xfrm>
          <a:off x="231734" y="1331025"/>
          <a:ext cx="6259287" cy="708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057">
                  <a:extLst>
                    <a:ext uri="{9D8B030D-6E8A-4147-A177-3AD203B41FA5}">
                      <a16:colId xmlns:a16="http://schemas.microsoft.com/office/drawing/2014/main" val="3411693851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698219005"/>
                    </a:ext>
                  </a:extLst>
                </a:gridCol>
                <a:gridCol w="2924630">
                  <a:extLst>
                    <a:ext uri="{9D8B030D-6E8A-4147-A177-3AD203B41FA5}">
                      <a16:colId xmlns:a16="http://schemas.microsoft.com/office/drawing/2014/main" val="2653479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Letter of Card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Jumps the Card Might Be Showing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Equation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25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553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894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17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132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116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48</Words>
  <Application>Microsoft Office PowerPoint</Application>
  <PresentationFormat>Letter Paper (8.5x11 in)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cp:lastPrinted>2021-01-01T15:36:34Z</cp:lastPrinted>
  <dcterms:created xsi:type="dcterms:W3CDTF">2020-12-31T15:11:03Z</dcterms:created>
  <dcterms:modified xsi:type="dcterms:W3CDTF">2021-03-30T11:17:43Z</dcterms:modified>
</cp:coreProperties>
</file>