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5" r:id="rId3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5"/>
    <p:restoredTop sz="96327"/>
  </p:normalViewPr>
  <p:slideViewPr>
    <p:cSldViewPr snapToGrid="0" snapToObjects="1" showGuides="1">
      <p:cViewPr varScale="1">
        <p:scale>
          <a:sx n="87" d="100"/>
          <a:sy n="87" d="100"/>
        </p:scale>
        <p:origin x="696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 Mirsadjadi" userId="829506b3-188b-40ef-b775-a5ec767efb4e" providerId="ADAL" clId="{70D2EC85-C78E-490F-8672-5C4883A6E2FC}"/>
    <pc:docChg chg="modSld">
      <pc:chgData name="Tori Mirsadjadi" userId="829506b3-188b-40ef-b775-a5ec767efb4e" providerId="ADAL" clId="{70D2EC85-C78E-490F-8672-5C4883A6E2FC}" dt="2021-07-08T14:39:12.831" v="66" actId="20577"/>
      <pc:docMkLst>
        <pc:docMk/>
      </pc:docMkLst>
      <pc:sldChg chg="modSp mod">
        <pc:chgData name="Tori Mirsadjadi" userId="829506b3-188b-40ef-b775-a5ec767efb4e" providerId="ADAL" clId="{70D2EC85-C78E-490F-8672-5C4883A6E2FC}" dt="2021-07-08T14:37:30.605" v="44" actId="20577"/>
        <pc:sldMkLst>
          <pc:docMk/>
          <pc:sldMk cId="13508531" sldId="264"/>
        </pc:sldMkLst>
        <pc:spChg chg="mod">
          <ac:chgData name="Tori Mirsadjadi" userId="829506b3-188b-40ef-b775-a5ec767efb4e" providerId="ADAL" clId="{70D2EC85-C78E-490F-8672-5C4883A6E2FC}" dt="2021-07-08T14:37:30.605" v="44" actId="20577"/>
          <ac:spMkLst>
            <pc:docMk/>
            <pc:sldMk cId="13508531" sldId="264"/>
            <ac:spMk id="5" creationId="{90F22204-B7F2-8D41-BE70-1FB5BE533320}"/>
          </ac:spMkLst>
        </pc:spChg>
      </pc:sldChg>
      <pc:sldChg chg="modSp mod">
        <pc:chgData name="Tori Mirsadjadi" userId="829506b3-188b-40ef-b775-a5ec767efb4e" providerId="ADAL" clId="{70D2EC85-C78E-490F-8672-5C4883A6E2FC}" dt="2021-07-08T14:39:12.831" v="66" actId="20577"/>
        <pc:sldMkLst>
          <pc:docMk/>
          <pc:sldMk cId="2582518120" sldId="265"/>
        </pc:sldMkLst>
        <pc:spChg chg="mod">
          <ac:chgData name="Tori Mirsadjadi" userId="829506b3-188b-40ef-b775-a5ec767efb4e" providerId="ADAL" clId="{70D2EC85-C78E-490F-8672-5C4883A6E2FC}" dt="2021-07-08T14:39:12.831" v="66" actId="20577"/>
          <ac:spMkLst>
            <pc:docMk/>
            <pc:sldMk cId="2582518120" sldId="265"/>
            <ac:spMk id="5" creationId="{90F22204-B7F2-8D41-BE70-1FB5BE53332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46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7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11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2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9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2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8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7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3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BECA-56F3-7E40-BEE9-50225673ED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2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BECA-56F3-7E40-BEE9-50225673ED4A}" type="datetimeFigureOut">
              <a:rPr lang="en-US" smtClean="0"/>
              <a:t>7/8/2021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2644-7711-4F42-A64B-0627D6A34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9BC8-B7B5-E84E-8901-F6337F3A7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ED42B9-99A5-9A46-AFB4-DF9ED8AFF9F2}"/>
              </a:ext>
            </a:extLst>
          </p:cNvPr>
          <p:cNvSpPr/>
          <p:nvPr/>
        </p:nvSpPr>
        <p:spPr>
          <a:xfrm>
            <a:off x="268941" y="225911"/>
            <a:ext cx="6408950" cy="763793"/>
          </a:xfrm>
          <a:prstGeom prst="rect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Compensation Strategy for Addition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22204-B7F2-8D41-BE70-1FB5BE533320}"/>
              </a:ext>
            </a:extLst>
          </p:cNvPr>
          <p:cNvSpPr/>
          <p:nvPr/>
        </p:nvSpPr>
        <p:spPr>
          <a:xfrm>
            <a:off x="268941" y="1151067"/>
            <a:ext cx="6408950" cy="776702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200" dirty="0"/>
          </a:p>
          <a:p>
            <a:r>
              <a:rPr lang="en-US" sz="1400" b="1" dirty="0">
                <a:solidFill>
                  <a:schemeClr val="tx1"/>
                </a:solidFill>
              </a:rPr>
              <a:t>How It Works</a:t>
            </a:r>
            <a:r>
              <a:rPr lang="en-US" sz="1400" dirty="0">
                <a:solidFill>
                  <a:schemeClr val="tx1"/>
                </a:solidFill>
              </a:rPr>
              <a:t>: We can adjust numbers to make them easier to add. After we add the easier numbers, we can “undo” our adjustment.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Identify an easier problem.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Modify the original problem.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Solve the new problem. 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Compensate for how the original problem was modified.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The left example shows that 37 + 38 can be thought of as 40 + 40. We would add 3 to 37 to make it 40. Then we would add 2 to 38 to make it 40. When you combine the </a:t>
            </a:r>
          </a:p>
          <a:p>
            <a:r>
              <a:rPr lang="en-US" sz="1400" dirty="0">
                <a:solidFill>
                  <a:schemeClr val="tx1"/>
                </a:solidFill>
              </a:rPr>
              <a:t>40 + 40, it is an easier problem to add: 40 + 40 = 80. We added 5 (3 and 2) to make the easier problem, so we have to take away that 5 from 80.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The right example shows that for 497 + 1,258, we thought of 497 as 500. We added 500 + 1,258. Then we took 3 away.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When It’s Useful: </a:t>
            </a:r>
            <a:r>
              <a:rPr lang="en-US" sz="1400" dirty="0">
                <a:solidFill>
                  <a:schemeClr val="tx1"/>
                </a:solidFill>
              </a:rPr>
              <a:t>This strategy is useful when one number (or both) is near a benchmark.</a:t>
            </a:r>
          </a:p>
          <a:p>
            <a:endParaRPr lang="en-US" sz="1200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2389838-E5CD-C94C-A9FE-49C3C9B48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839" y="5305945"/>
            <a:ext cx="2835444" cy="35060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F91B600-119E-2B4E-9C46-866097C2A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68" y="5305945"/>
            <a:ext cx="2477882" cy="348972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0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9BC8-B7B5-E84E-8901-F6337F3A72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ED42B9-99A5-9A46-AFB4-DF9ED8AFF9F2}"/>
              </a:ext>
            </a:extLst>
          </p:cNvPr>
          <p:cNvSpPr/>
          <p:nvPr/>
        </p:nvSpPr>
        <p:spPr>
          <a:xfrm>
            <a:off x="268941" y="225911"/>
            <a:ext cx="6408950" cy="763793"/>
          </a:xfrm>
          <a:prstGeom prst="rect">
            <a:avLst/>
          </a:prstGeom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Compensation Strategy for Subtraction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F22204-B7F2-8D41-BE70-1FB5BE533320}"/>
              </a:ext>
            </a:extLst>
          </p:cNvPr>
          <p:cNvSpPr/>
          <p:nvPr/>
        </p:nvSpPr>
        <p:spPr>
          <a:xfrm>
            <a:off x="268941" y="1151067"/>
            <a:ext cx="6408950" cy="776702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How It Works</a:t>
            </a:r>
            <a:r>
              <a:rPr lang="en-US" sz="1400" dirty="0">
                <a:solidFill>
                  <a:schemeClr val="tx1"/>
                </a:solidFill>
              </a:rPr>
              <a:t>: We can adjust numbers to make them easier to subtract. After we subtract the easier numbers, we can “undo” our adjustment.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Identify an easier problem.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Modify the original problem.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Solve the new problem. 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tx1"/>
                </a:solidFill>
              </a:rPr>
              <a:t>Compensate for how the original problem was modified.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The left example shows that 63 – 38 can be thought of as 68 – 38, which is 30. 68 is 5 more than 63, so the difference of 30 is 5 more than the difference of the original problem (63 – 38). Or you can think of 63 – 38 as 63 – 40, which is 23. 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The right example shows that we took 2 too much away so we have to “put it back.” 23 + 2 is 25. So, the original problem 63 – 38 = 25.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b="1" dirty="0">
                <a:solidFill>
                  <a:schemeClr val="tx1"/>
                </a:solidFill>
              </a:rPr>
              <a:t>When It’s Useful: </a:t>
            </a:r>
            <a:r>
              <a:rPr lang="en-US" sz="1400" dirty="0">
                <a:solidFill>
                  <a:schemeClr val="tx1"/>
                </a:solidFill>
              </a:rPr>
              <a:t>This strategy is useful when one number (or both) is near a benchmark. It is also useful instead of regrouping.</a:t>
            </a:r>
          </a:p>
          <a:p>
            <a:endParaRPr lang="en-US" sz="1200" dirty="0"/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AF97EAD1-A98A-E84B-B3DC-6FAC37340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10" y="5274365"/>
            <a:ext cx="2857047" cy="35084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B010A4B-5019-1341-9980-CD15AEF7E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689" y="5274365"/>
            <a:ext cx="2818369" cy="35084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2518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</TotalTime>
  <Words>382</Words>
  <Application>Microsoft Office PowerPoint</Application>
  <PresentationFormat>Letter Paper (8.5x11 in)</PresentationFormat>
  <Paragraphs>29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J. SanGiovanni</dc:creator>
  <cp:lastModifiedBy>Tori Mirsadjadi</cp:lastModifiedBy>
  <cp:revision>61</cp:revision>
  <dcterms:created xsi:type="dcterms:W3CDTF">2021-01-10T13:40:23Z</dcterms:created>
  <dcterms:modified xsi:type="dcterms:W3CDTF">2021-07-08T14:39:25Z</dcterms:modified>
</cp:coreProperties>
</file>