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>
        <p:scale>
          <a:sx n="150" d="100"/>
          <a:sy n="150" d="100"/>
        </p:scale>
        <p:origin x="52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6" y="163507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Sentence Strip Reverso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6" y="440129"/>
            <a:ext cx="8873065" cy="507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Select a sentence strip. Write the problem on the recording sheet. Write the related problem. Add up to find the solution.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A7A722C-162B-784D-A633-37E23958C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375523"/>
              </p:ext>
            </p:extLst>
          </p:nvPr>
        </p:nvGraphicFramePr>
        <p:xfrm>
          <a:off x="240264" y="947454"/>
          <a:ext cx="8459061" cy="54704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8721">
                  <a:extLst>
                    <a:ext uri="{9D8B030D-6E8A-4147-A177-3AD203B41FA5}">
                      <a16:colId xmlns:a16="http://schemas.microsoft.com/office/drawing/2014/main" val="803969473"/>
                    </a:ext>
                  </a:extLst>
                </a:gridCol>
                <a:gridCol w="2969807">
                  <a:extLst>
                    <a:ext uri="{9D8B030D-6E8A-4147-A177-3AD203B41FA5}">
                      <a16:colId xmlns:a16="http://schemas.microsoft.com/office/drawing/2014/main" val="564269484"/>
                    </a:ext>
                  </a:extLst>
                </a:gridCol>
                <a:gridCol w="2910533">
                  <a:extLst>
                    <a:ext uri="{9D8B030D-6E8A-4147-A177-3AD203B41FA5}">
                      <a16:colId xmlns:a16="http://schemas.microsoft.com/office/drawing/2014/main" val="2728432110"/>
                    </a:ext>
                  </a:extLst>
                </a:gridCol>
              </a:tblGrid>
              <a:tr h="3334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</a:rPr>
                        <a:t>Subtraction Problem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</a:rPr>
                        <a:t>Think Addition With Unknown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bg1"/>
                          </a:solidFill>
                          <a:effectLst/>
                        </a:rPr>
                        <a:t>Solution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189148"/>
                  </a:ext>
                </a:extLst>
              </a:tr>
              <a:tr h="6561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64 – 17 = ?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17 + ? = 64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17 + </a:t>
                      </a:r>
                      <a:r>
                        <a:rPr lang="en-US" sz="800" u="sng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3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= 20       20 + </a:t>
                      </a:r>
                      <a:r>
                        <a:rPr lang="en-US" sz="800" u="sng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40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= 60       60 + </a:t>
                      </a:r>
                      <a:r>
                        <a:rPr lang="en-US" sz="800" u="sng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= 64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u="sng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3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+ </a:t>
                      </a:r>
                      <a:r>
                        <a:rPr lang="en-US" sz="800" u="sng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40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+ </a:t>
                      </a:r>
                      <a:r>
                        <a:rPr lang="en-US" sz="800" u="sng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4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 = 47 so 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64 – 17 = 47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302216"/>
                  </a:ext>
                </a:extLst>
              </a:tr>
              <a:tr h="13637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425661"/>
                  </a:ext>
                </a:extLst>
              </a:tr>
              <a:tr h="15585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69301"/>
                  </a:ext>
                </a:extLst>
              </a:tr>
              <a:tr h="155853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11" marR="5811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669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105</Words>
  <Application>Microsoft Office PowerPoint</Application>
  <PresentationFormat>Letter Paper (8.5x11 in)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9</cp:revision>
  <dcterms:created xsi:type="dcterms:W3CDTF">2020-12-31T15:11:03Z</dcterms:created>
  <dcterms:modified xsi:type="dcterms:W3CDTF">2021-04-01T23:00:21Z</dcterms:modified>
</cp:coreProperties>
</file>