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6" r:id="rId2"/>
  </p:sldIdLst>
  <p:sldSz cx="9144000" cy="6858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96"/>
    <p:restoredTop sz="91726"/>
  </p:normalViewPr>
  <p:slideViewPr>
    <p:cSldViewPr snapToGrid="0" snapToObjects="1">
      <p:cViewPr>
        <p:scale>
          <a:sx n="150" d="100"/>
          <a:sy n="150" d="100"/>
        </p:scale>
        <p:origin x="525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CAC0D-8B84-4949-B128-D5C5F98A1A21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F9810-8AA7-B745-B092-2C858C246F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93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671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245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341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816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319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383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5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635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894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89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558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68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082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02F44D-E06F-4344-81D4-BD9176E17D49}"/>
              </a:ext>
            </a:extLst>
          </p:cNvPr>
          <p:cNvSpPr/>
          <p:nvPr/>
        </p:nvSpPr>
        <p:spPr>
          <a:xfrm>
            <a:off x="135466" y="163507"/>
            <a:ext cx="8873066" cy="4248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Sentence Strip Reverso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2CA1A5-E9FE-E246-86D5-F8CF245A9224}"/>
              </a:ext>
            </a:extLst>
          </p:cNvPr>
          <p:cNvSpPr/>
          <p:nvPr/>
        </p:nvSpPr>
        <p:spPr>
          <a:xfrm>
            <a:off x="135466" y="440129"/>
            <a:ext cx="8873065" cy="507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>
                <a:solidFill>
                  <a:schemeClr val="tx1"/>
                </a:solidFill>
              </a:rPr>
              <a:t>Directions:</a:t>
            </a:r>
            <a:r>
              <a:rPr lang="en-US" sz="1000" dirty="0">
                <a:solidFill>
                  <a:schemeClr val="tx1"/>
                </a:solidFill>
              </a:rPr>
              <a:t> Select a sentence strip. Write the problem on the recording sheet. Write the related problem. Add up to find the solution.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A7A722C-162B-784D-A633-37E23958CF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8375523"/>
              </p:ext>
            </p:extLst>
          </p:nvPr>
        </p:nvGraphicFramePr>
        <p:xfrm>
          <a:off x="240264" y="947454"/>
          <a:ext cx="8459061" cy="54704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78721">
                  <a:extLst>
                    <a:ext uri="{9D8B030D-6E8A-4147-A177-3AD203B41FA5}">
                      <a16:colId xmlns:a16="http://schemas.microsoft.com/office/drawing/2014/main" val="803969473"/>
                    </a:ext>
                  </a:extLst>
                </a:gridCol>
                <a:gridCol w="2969807">
                  <a:extLst>
                    <a:ext uri="{9D8B030D-6E8A-4147-A177-3AD203B41FA5}">
                      <a16:colId xmlns:a16="http://schemas.microsoft.com/office/drawing/2014/main" val="564269484"/>
                    </a:ext>
                  </a:extLst>
                </a:gridCol>
                <a:gridCol w="2910533">
                  <a:extLst>
                    <a:ext uri="{9D8B030D-6E8A-4147-A177-3AD203B41FA5}">
                      <a16:colId xmlns:a16="http://schemas.microsoft.com/office/drawing/2014/main" val="2728432110"/>
                    </a:ext>
                  </a:extLst>
                </a:gridCol>
              </a:tblGrid>
              <a:tr h="33348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bg1"/>
                          </a:solidFill>
                          <a:effectLst/>
                        </a:rPr>
                        <a:t>Subtraction Problem</a:t>
                      </a:r>
                      <a:endParaRPr lang="en-US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11" marR="581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bg1"/>
                          </a:solidFill>
                          <a:effectLst/>
                        </a:rPr>
                        <a:t>Think Addition With Unknown</a:t>
                      </a:r>
                      <a:endParaRPr lang="en-US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11" marR="581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bg1"/>
                          </a:solidFill>
                          <a:effectLst/>
                        </a:rPr>
                        <a:t>Solution</a:t>
                      </a:r>
                      <a:endParaRPr lang="en-US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11" marR="581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7189148"/>
                  </a:ext>
                </a:extLst>
              </a:tr>
              <a:tr h="6561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64 – 17 = ?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halkboard" panose="03050602040202020205" pitchFamily="66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11" marR="581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17 + ? = 64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halkboard" panose="03050602040202020205" pitchFamily="66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11" marR="581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17 + </a:t>
                      </a:r>
                      <a:r>
                        <a:rPr lang="en-US" sz="800" u="sng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3</a:t>
                      </a: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 = 20       20 + </a:t>
                      </a:r>
                      <a:r>
                        <a:rPr lang="en-US" sz="800" u="sng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40</a:t>
                      </a: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 = 60       60 + </a:t>
                      </a:r>
                      <a:r>
                        <a:rPr lang="en-US" sz="800" u="sng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4</a:t>
                      </a: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 = 64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halkboard" panose="03050602040202020205" pitchFamily="66" charset="77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u="sng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3</a:t>
                      </a: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 + </a:t>
                      </a:r>
                      <a:r>
                        <a:rPr lang="en-US" sz="800" u="sng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40</a:t>
                      </a: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 + </a:t>
                      </a:r>
                      <a:r>
                        <a:rPr lang="en-US" sz="800" u="sng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4</a:t>
                      </a: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 = 47 so 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halkboard" panose="03050602040202020205" pitchFamily="66" charset="77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64 – 17 = 47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halkboard" panose="03050602040202020205" pitchFamily="66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11" marR="581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3302216"/>
                  </a:ext>
                </a:extLst>
              </a:tr>
              <a:tr h="13637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halkboard" panose="03050602040202020205" pitchFamily="66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11" marR="581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halkboard" panose="03050602040202020205" pitchFamily="66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11" marR="581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halkboard" panose="03050602040202020205" pitchFamily="66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11" marR="581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5425661"/>
                  </a:ext>
                </a:extLst>
              </a:tr>
              <a:tr h="155853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halkboard" panose="03050602040202020205" pitchFamily="66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11" marR="581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halkboard" panose="03050602040202020205" pitchFamily="66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11" marR="581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halkboard" panose="03050602040202020205" pitchFamily="66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11" marR="581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269301"/>
                  </a:ext>
                </a:extLst>
              </a:tr>
              <a:tr h="155853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halkboard" panose="03050602040202020205" pitchFamily="66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11" marR="581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halkboard" panose="03050602040202020205" pitchFamily="66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11" marR="581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halkboard" panose="03050602040202020205" pitchFamily="66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11" marR="5811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16696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7249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</TotalTime>
  <Words>105</Words>
  <Application>Microsoft Office PowerPoint</Application>
  <PresentationFormat>Letter Paper (8.5x11 in)</PresentationFormat>
  <Paragraphs>40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Chalkboard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Christina West</cp:lastModifiedBy>
  <cp:revision>9</cp:revision>
  <dcterms:created xsi:type="dcterms:W3CDTF">2020-12-31T15:11:03Z</dcterms:created>
  <dcterms:modified xsi:type="dcterms:W3CDTF">2021-04-01T23:00:21Z</dcterms:modified>
</cp:coreProperties>
</file>