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82"/>
    <p:restoredTop sz="91701"/>
  </p:normalViewPr>
  <p:slideViewPr>
    <p:cSldViewPr snapToGrid="0" snapToObjects="1">
      <p:cViewPr varScale="1">
        <p:scale>
          <a:sx n="112" d="100"/>
          <a:sy n="112" d="100"/>
        </p:scale>
        <p:origin x="26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8/7/24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4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4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1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31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38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3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94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5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6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8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35467" y="341805"/>
            <a:ext cx="8873066" cy="424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Make It, Take It (Make 80)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135466" y="766636"/>
            <a:ext cx="8745487" cy="507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Place 10 counters on the numbered spaces. You can put more than one counter on a number. Take turns rolling a number.  Remove a counter if the number the chip is on and the number you rolled make 80. Be the first to remove all ten counters.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1111BD7-8470-8E47-99C3-4298FC2297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070653"/>
              </p:ext>
            </p:extLst>
          </p:nvPr>
        </p:nvGraphicFramePr>
        <p:xfrm>
          <a:off x="190238" y="1465165"/>
          <a:ext cx="8690713" cy="7876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5565">
                  <a:extLst>
                    <a:ext uri="{9D8B030D-6E8A-4147-A177-3AD203B41FA5}">
                      <a16:colId xmlns:a16="http://schemas.microsoft.com/office/drawing/2014/main" val="1034356679"/>
                    </a:ext>
                  </a:extLst>
                </a:gridCol>
                <a:gridCol w="802788">
                  <a:extLst>
                    <a:ext uri="{9D8B030D-6E8A-4147-A177-3AD203B41FA5}">
                      <a16:colId xmlns:a16="http://schemas.microsoft.com/office/drawing/2014/main" val="1125817317"/>
                    </a:ext>
                  </a:extLst>
                </a:gridCol>
                <a:gridCol w="875565">
                  <a:extLst>
                    <a:ext uri="{9D8B030D-6E8A-4147-A177-3AD203B41FA5}">
                      <a16:colId xmlns:a16="http://schemas.microsoft.com/office/drawing/2014/main" val="2328709096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2635960058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904215788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035184012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417048936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799343514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1126912716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892719839"/>
                    </a:ext>
                  </a:extLst>
                </a:gridCol>
              </a:tblGrid>
              <a:tr h="7876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684635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3D7CFF91-E905-BC43-9AA9-5B734C0D926F}"/>
              </a:ext>
            </a:extLst>
          </p:cNvPr>
          <p:cNvSpPr/>
          <p:nvPr/>
        </p:nvSpPr>
        <p:spPr>
          <a:xfrm>
            <a:off x="190239" y="3873112"/>
            <a:ext cx="8873066" cy="424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Make It, Take It (Make 40)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972DDB-8D77-2D47-8F4D-71DE240E5BB8}"/>
              </a:ext>
            </a:extLst>
          </p:cNvPr>
          <p:cNvSpPr/>
          <p:nvPr/>
        </p:nvSpPr>
        <p:spPr>
          <a:xfrm>
            <a:off x="190238" y="4297943"/>
            <a:ext cx="8745487" cy="507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Place 10 counters on the numbered spaces. You can put more than one counter on a number. Take turns rolling a number.  Remove a counter if the number the chip is on and the number you rolled make 80. Be the first to remove all ten counters.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2C43588-67B4-CD43-950F-1F6D5DABE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764369"/>
              </p:ext>
            </p:extLst>
          </p:nvPr>
        </p:nvGraphicFramePr>
        <p:xfrm>
          <a:off x="245011" y="5050048"/>
          <a:ext cx="8690713" cy="7876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5565">
                  <a:extLst>
                    <a:ext uri="{9D8B030D-6E8A-4147-A177-3AD203B41FA5}">
                      <a16:colId xmlns:a16="http://schemas.microsoft.com/office/drawing/2014/main" val="1034356679"/>
                    </a:ext>
                  </a:extLst>
                </a:gridCol>
                <a:gridCol w="802788">
                  <a:extLst>
                    <a:ext uri="{9D8B030D-6E8A-4147-A177-3AD203B41FA5}">
                      <a16:colId xmlns:a16="http://schemas.microsoft.com/office/drawing/2014/main" val="1125817317"/>
                    </a:ext>
                  </a:extLst>
                </a:gridCol>
                <a:gridCol w="875565">
                  <a:extLst>
                    <a:ext uri="{9D8B030D-6E8A-4147-A177-3AD203B41FA5}">
                      <a16:colId xmlns:a16="http://schemas.microsoft.com/office/drawing/2014/main" val="2328709096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2635960058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904215788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035184012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417048936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799343514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1126912716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2799836199"/>
                    </a:ext>
                  </a:extLst>
                </a:gridCol>
              </a:tblGrid>
              <a:tr h="7876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684635"/>
                  </a:ext>
                </a:extLst>
              </a:tr>
            </a:tbl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9544580-E0D3-714D-891C-89042665256B}"/>
              </a:ext>
            </a:extLst>
          </p:cNvPr>
          <p:cNvCxnSpPr/>
          <p:nvPr/>
        </p:nvCxnSpPr>
        <p:spPr>
          <a:xfrm>
            <a:off x="190239" y="3162822"/>
            <a:ext cx="8690714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147</Words>
  <Application>Microsoft Macintosh PowerPoint</Application>
  <PresentationFormat>Letter Paper (8.5x11 in)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John J. SanGiovanni</cp:lastModifiedBy>
  <cp:revision>7</cp:revision>
  <dcterms:created xsi:type="dcterms:W3CDTF">2020-12-31T15:11:03Z</dcterms:created>
  <dcterms:modified xsi:type="dcterms:W3CDTF">2024-08-07T17:17:11Z</dcterms:modified>
</cp:coreProperties>
</file>