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112" d="100"/>
          <a:sy n="112" d="100"/>
        </p:scale>
        <p:origin x="26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8/7/24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341805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80)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766636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number.  Remove a counter if the number the chip is on and the number you rolled make 80. Be the first to remove all ten counters.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111BD7-8470-8E47-99C3-4298FC229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070653"/>
              </p:ext>
            </p:extLst>
          </p:nvPr>
        </p:nvGraphicFramePr>
        <p:xfrm>
          <a:off x="190238" y="1465165"/>
          <a:ext cx="8690713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5565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02788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875565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892719839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79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D7CFF91-E905-BC43-9AA9-5B734C0D926F}"/>
              </a:ext>
            </a:extLst>
          </p:cNvPr>
          <p:cNvSpPr/>
          <p:nvPr/>
        </p:nvSpPr>
        <p:spPr>
          <a:xfrm>
            <a:off x="190239" y="3873112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40)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972DDB-8D77-2D47-8F4D-71DE240E5BB8}"/>
              </a:ext>
            </a:extLst>
          </p:cNvPr>
          <p:cNvSpPr/>
          <p:nvPr/>
        </p:nvSpPr>
        <p:spPr>
          <a:xfrm>
            <a:off x="190238" y="4297943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number.  Remove a counter if the number the chip is on and the number you rolled make 80. Be the first to remove all ten counters.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C43588-67B4-CD43-950F-1F6D5DABEA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764369"/>
              </p:ext>
            </p:extLst>
          </p:nvPr>
        </p:nvGraphicFramePr>
        <p:xfrm>
          <a:off x="245011" y="5050048"/>
          <a:ext cx="8690713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5565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02788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875565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2799836199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79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147</Words>
  <Application>Microsoft Macintosh PowerPoint</Application>
  <PresentationFormat>Letter Paper (8.5x11 in)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7</cp:revision>
  <dcterms:created xsi:type="dcterms:W3CDTF">2020-12-31T15:11:03Z</dcterms:created>
  <dcterms:modified xsi:type="dcterms:W3CDTF">2024-08-07T17:17:11Z</dcterms:modified>
</cp:coreProperties>
</file>