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82"/>
    <p:restoredTop sz="91701"/>
  </p:normalViewPr>
  <p:slideViewPr>
    <p:cSldViewPr snapToGrid="0" snapToObjects="1">
      <p:cViewPr>
        <p:scale>
          <a:sx n="150" d="100"/>
          <a:sy n="150" d="100"/>
        </p:scale>
        <p:origin x="150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Give Some to Make Ten</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439699"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Take turns rolling a number. Choose a space on the game board where the amount you roll could be given from one addend to the other to show the Make Tens strategy. The game ends when all spaces are covered. The player with the most three-in-a-rows wins.</a:t>
            </a:r>
          </a:p>
        </p:txBody>
      </p:sp>
      <p:graphicFrame>
        <p:nvGraphicFramePr>
          <p:cNvPr id="2" name="Table 1">
            <a:extLst>
              <a:ext uri="{FF2B5EF4-FFF2-40B4-BE49-F238E27FC236}">
                <a16:creationId xmlns:a16="http://schemas.microsoft.com/office/drawing/2014/main" id="{9B926DE8-1D0F-1C4C-9823-C47DB38BD954}"/>
              </a:ext>
            </a:extLst>
          </p:cNvPr>
          <p:cNvGraphicFramePr>
            <a:graphicFrameLocks noGrp="1"/>
          </p:cNvGraphicFramePr>
          <p:nvPr>
            <p:extLst>
              <p:ext uri="{D42A27DB-BD31-4B8C-83A1-F6EECF244321}">
                <p14:modId xmlns:p14="http://schemas.microsoft.com/office/powerpoint/2010/main" val="3998865623"/>
              </p:ext>
            </p:extLst>
          </p:nvPr>
        </p:nvGraphicFramePr>
        <p:xfrm>
          <a:off x="276836" y="1493240"/>
          <a:ext cx="6308520" cy="6938660"/>
        </p:xfrm>
        <a:graphic>
          <a:graphicData uri="http://schemas.openxmlformats.org/drawingml/2006/table">
            <a:tbl>
              <a:tblPr firstRow="1" bandRow="1">
                <a:tableStyleId>{5C22544A-7EE6-4342-B048-85BDC9FD1C3A}</a:tableStyleId>
              </a:tblPr>
              <a:tblGrid>
                <a:gridCol w="1261704">
                  <a:extLst>
                    <a:ext uri="{9D8B030D-6E8A-4147-A177-3AD203B41FA5}">
                      <a16:colId xmlns:a16="http://schemas.microsoft.com/office/drawing/2014/main" val="1952931552"/>
                    </a:ext>
                  </a:extLst>
                </a:gridCol>
                <a:gridCol w="1261704">
                  <a:extLst>
                    <a:ext uri="{9D8B030D-6E8A-4147-A177-3AD203B41FA5}">
                      <a16:colId xmlns:a16="http://schemas.microsoft.com/office/drawing/2014/main" val="420453634"/>
                    </a:ext>
                  </a:extLst>
                </a:gridCol>
                <a:gridCol w="1261704">
                  <a:extLst>
                    <a:ext uri="{9D8B030D-6E8A-4147-A177-3AD203B41FA5}">
                      <a16:colId xmlns:a16="http://schemas.microsoft.com/office/drawing/2014/main" val="3325116025"/>
                    </a:ext>
                  </a:extLst>
                </a:gridCol>
                <a:gridCol w="1261704">
                  <a:extLst>
                    <a:ext uri="{9D8B030D-6E8A-4147-A177-3AD203B41FA5}">
                      <a16:colId xmlns:a16="http://schemas.microsoft.com/office/drawing/2014/main" val="791700735"/>
                    </a:ext>
                  </a:extLst>
                </a:gridCol>
                <a:gridCol w="1261704">
                  <a:extLst>
                    <a:ext uri="{9D8B030D-6E8A-4147-A177-3AD203B41FA5}">
                      <a16:colId xmlns:a16="http://schemas.microsoft.com/office/drawing/2014/main" val="3984951622"/>
                    </a:ext>
                  </a:extLst>
                </a:gridCol>
              </a:tblGrid>
              <a:tr h="1387732">
                <a:tc>
                  <a:txBody>
                    <a:bodyPr/>
                    <a:lstStyle/>
                    <a:p>
                      <a:pPr marL="0" marR="0" algn="ctr">
                        <a:spcBef>
                          <a:spcPts val="0"/>
                        </a:spcBef>
                        <a:spcAft>
                          <a:spcPts val="0"/>
                        </a:spcAft>
                      </a:pPr>
                      <a:r>
                        <a:rPr lang="en-US" sz="1600" b="0" dirty="0">
                          <a:solidFill>
                            <a:schemeClr val="tx1"/>
                          </a:solidFill>
                          <a:effectLst/>
                        </a:rPr>
                        <a:t>99 + 98</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38 + 12</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39 +16</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76 + 24</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16 + 77</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4107281"/>
                  </a:ext>
                </a:extLst>
              </a:tr>
              <a:tr h="1387732">
                <a:tc>
                  <a:txBody>
                    <a:bodyPr/>
                    <a:lstStyle/>
                    <a:p>
                      <a:pPr marL="0" marR="0" algn="ctr">
                        <a:spcBef>
                          <a:spcPts val="0"/>
                        </a:spcBef>
                        <a:spcAft>
                          <a:spcPts val="0"/>
                        </a:spcAft>
                      </a:pPr>
                      <a:r>
                        <a:rPr lang="en-US" sz="1600" b="0" dirty="0">
                          <a:solidFill>
                            <a:schemeClr val="tx1"/>
                          </a:solidFill>
                          <a:effectLst/>
                        </a:rPr>
                        <a:t>37 + 69</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17 + 25</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38 + 63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48 + 23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89 +26</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8328403"/>
                  </a:ext>
                </a:extLst>
              </a:tr>
              <a:tr h="1387732">
                <a:tc>
                  <a:txBody>
                    <a:bodyPr/>
                    <a:lstStyle/>
                    <a:p>
                      <a:pPr marL="0" marR="0" algn="ctr">
                        <a:spcBef>
                          <a:spcPts val="0"/>
                        </a:spcBef>
                        <a:spcAft>
                          <a:spcPts val="0"/>
                        </a:spcAft>
                      </a:pPr>
                      <a:r>
                        <a:rPr lang="en-US" sz="1600" b="0" dirty="0">
                          <a:solidFill>
                            <a:schemeClr val="tx1"/>
                          </a:solidFill>
                          <a:effectLst/>
                        </a:rPr>
                        <a:t>97 + 5</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88 + 17</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47 + 54</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86 + 27</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25 + 38</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4984197"/>
                  </a:ext>
                </a:extLst>
              </a:tr>
              <a:tr h="1387732">
                <a:tc>
                  <a:txBody>
                    <a:bodyPr/>
                    <a:lstStyle/>
                    <a:p>
                      <a:pPr marL="0" marR="0" algn="ctr">
                        <a:spcBef>
                          <a:spcPts val="0"/>
                        </a:spcBef>
                        <a:spcAft>
                          <a:spcPts val="0"/>
                        </a:spcAft>
                      </a:pPr>
                      <a:r>
                        <a:rPr lang="en-US" sz="1600" b="0" dirty="0">
                          <a:solidFill>
                            <a:schemeClr val="tx1"/>
                          </a:solidFill>
                          <a:effectLst/>
                        </a:rPr>
                        <a:t>68 + 33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59 + 13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68 + 29</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77 + 17</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99 + 58</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112529"/>
                  </a:ext>
                </a:extLst>
              </a:tr>
              <a:tr h="1387732">
                <a:tc>
                  <a:txBody>
                    <a:bodyPr/>
                    <a:lstStyle/>
                    <a:p>
                      <a:pPr marL="0" marR="0" algn="ctr">
                        <a:spcBef>
                          <a:spcPts val="0"/>
                        </a:spcBef>
                        <a:spcAft>
                          <a:spcPts val="0"/>
                        </a:spcAft>
                      </a:pPr>
                      <a:r>
                        <a:rPr lang="en-US" sz="1600" b="0" dirty="0">
                          <a:solidFill>
                            <a:schemeClr val="tx1"/>
                          </a:solidFill>
                          <a:effectLst/>
                        </a:rPr>
                        <a:t>27 + 44</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57 + 43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68 + 27</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46 + 27</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b="0" dirty="0">
                          <a:solidFill>
                            <a:schemeClr val="tx1"/>
                          </a:solidFill>
                          <a:effectLst/>
                        </a:rPr>
                        <a:t>35 + 46</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07" marR="61107" marT="40738" marB="4073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84282921"/>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134</Words>
  <Application>Microsoft Office PowerPoint</Application>
  <PresentationFormat>Letter Paper (8.5x11 in)</PresentationFormat>
  <Paragraphs>28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6</cp:revision>
  <dcterms:created xsi:type="dcterms:W3CDTF">2020-12-31T15:11:03Z</dcterms:created>
  <dcterms:modified xsi:type="dcterms:W3CDTF">2021-04-01T22:01:17Z</dcterms:modified>
</cp:coreProperties>
</file>