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82"/>
    <p:restoredTop sz="91701"/>
  </p:normalViewPr>
  <p:slideViewPr>
    <p:cSldViewPr snapToGrid="0" snapToObjects="1">
      <p:cViewPr varScale="1">
        <p:scale>
          <a:sx n="93" d="100"/>
          <a:sy n="93" d="100"/>
        </p:scale>
        <p:origin x="2745" y="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167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081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920824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81 + 87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80 + 88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75 + 28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74 + 27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39 + 43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40 + 40 and then take away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65 + 55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77 + 44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390 + 414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400 + 404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406 + 721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406 + 720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and 1 more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229 + 894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229 + 900 and take 6 away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540 + 640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550 + 630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648547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5,992 + 2,349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6,000 + 2,341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2,125 + 1,151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2,125 + 1,150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and 1 more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2,123 + 1,989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2,000 and take 11 away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1,440 + 1,660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1,450 + 1,650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68 – 31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algn="ctr"/>
                      <a:r>
                        <a:rPr lang="en-US" sz="3200" dirty="0"/>
                        <a:t>67 – 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59 – 28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algn="ctr"/>
                      <a:r>
                        <a:rPr lang="en-US" sz="3200" dirty="0"/>
                        <a:t>60 – 30 </a:t>
                      </a:r>
                    </a:p>
                    <a:p>
                      <a:pPr algn="ctr"/>
                      <a:r>
                        <a:rPr lang="en-US" sz="3200" dirty="0"/>
                        <a:t>and 1 more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99 – 45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algn="ctr"/>
                      <a:r>
                        <a:rPr lang="en-US" sz="3200" dirty="0"/>
                        <a:t>100 – 44 </a:t>
                      </a:r>
                    </a:p>
                    <a:p>
                      <a:pPr algn="ctr"/>
                      <a:r>
                        <a:rPr lang="en-US" sz="3200" dirty="0"/>
                        <a:t>and take 2 away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31 – 15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algn="ctr"/>
                      <a:r>
                        <a:rPr lang="en-US" sz="3200" dirty="0"/>
                        <a:t>30 – 14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4848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009311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427 – 322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algn="ctr"/>
                      <a:r>
                        <a:rPr lang="en-US" sz="3200" dirty="0"/>
                        <a:t>425 – 320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543 – 127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algn="ctr"/>
                      <a:r>
                        <a:rPr lang="en-US" sz="3200" dirty="0"/>
                        <a:t>543 – 130 </a:t>
                      </a:r>
                    </a:p>
                    <a:p>
                      <a:pPr algn="ctr"/>
                      <a:r>
                        <a:rPr lang="en-US" sz="3200" dirty="0"/>
                        <a:t>and 3 more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737 – 621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algn="ctr"/>
                      <a:r>
                        <a:rPr lang="en-US" sz="3200" dirty="0"/>
                        <a:t>740 – 621 </a:t>
                      </a:r>
                    </a:p>
                    <a:p>
                      <a:pPr algn="ctr"/>
                      <a:r>
                        <a:rPr lang="en-US" sz="3200" dirty="0"/>
                        <a:t>and take 3 away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499 – 228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algn="ctr"/>
                      <a:r>
                        <a:rPr lang="en-US" sz="3200" dirty="0"/>
                        <a:t>500 – 229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2,095 – 1,050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algn="ctr"/>
                      <a:r>
                        <a:rPr lang="en-US" sz="3200" dirty="0"/>
                        <a:t>2,090 – 1,045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1,562 – 1,229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algn="ctr"/>
                      <a:r>
                        <a:rPr lang="en-US" sz="3200" dirty="0"/>
                        <a:t>1,562 – 1,230 </a:t>
                      </a:r>
                    </a:p>
                    <a:p>
                      <a:pPr algn="ctr"/>
                      <a:r>
                        <a:rPr lang="en-US" sz="3200" dirty="0"/>
                        <a:t>and 1 more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8,183 – 7,040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algn="ctr"/>
                      <a:r>
                        <a:rPr lang="en-US" sz="3200" dirty="0"/>
                        <a:t>8,190 – 7,040 </a:t>
                      </a:r>
                    </a:p>
                    <a:p>
                      <a:pPr algn="ctr"/>
                      <a:r>
                        <a:rPr lang="en-US" sz="3200" dirty="0"/>
                        <a:t>and take 7 away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9,099 – 2,073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is the same as </a:t>
                      </a:r>
                    </a:p>
                    <a:p>
                      <a:pPr algn="ctr"/>
                      <a:r>
                        <a:rPr lang="en-US" sz="3200" dirty="0"/>
                        <a:t>9,100 – 2,074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234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281</Words>
  <Application>Microsoft Office PowerPoint</Application>
  <PresentationFormat>Letter Paper (8.5x11 in)</PresentationFormat>
  <Paragraphs>83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10</cp:revision>
  <cp:lastPrinted>2020-12-31T15:31:08Z</cp:lastPrinted>
  <dcterms:created xsi:type="dcterms:W3CDTF">2020-12-31T15:11:03Z</dcterms:created>
  <dcterms:modified xsi:type="dcterms:W3CDTF">2021-04-01T22:51:36Z</dcterms:modified>
</cp:coreProperties>
</file>