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66"/>
    <p:restoredTop sz="91726"/>
  </p:normalViewPr>
  <p:slideViewPr>
    <p:cSldViewPr snapToGrid="0" snapToObjects="1">
      <p:cViewPr varScale="1">
        <p:scale>
          <a:sx n="93" d="100"/>
          <a:sy n="93" d="100"/>
        </p:scale>
        <p:origin x="2787" y="5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CAC0D-8B84-4949-B128-D5C5F98A1A21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F9810-8AA7-B745-B092-2C858C246F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293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6714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6F9810-8AA7-B745-B092-2C858C246F9D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0050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81533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401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46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5089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1589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7403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6718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9469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9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5645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0983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D718-4E4B-1947-92E0-BBED57B9EE73}" type="datetimeFigureOut">
              <a:rPr lang="en-US" smtClean="0"/>
              <a:t>4/1/2021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5C39F-DAB2-A34A-A96C-2F347ED29C2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1400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511625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294 – 183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– 100 = 100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90 – 80 = 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3 =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+ 10 + 1 = 111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587 – 313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– 300 = 200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 – 10 = 70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– 3 = 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+ 70 + 4 = 274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626 – 415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– 400 = 200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– 10 = 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 – 5 =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+ 10 + 1 = 211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357 – 27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– 0 = 300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– 20 = 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 – 7 = 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+ 30 + 1 = 330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524 – 137 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– 100 = 400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– 30 = –10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7 = –3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– 10 – 3 = 387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97249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43D76E2C-0100-5948-9F05-3CE1E8D8CF8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6918930"/>
              </p:ext>
            </p:extLst>
          </p:nvPr>
        </p:nvGraphicFramePr>
        <p:xfrm>
          <a:off x="0" y="0"/>
          <a:ext cx="6858000" cy="9144000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3429000">
                  <a:extLst>
                    <a:ext uri="{9D8B030D-6E8A-4147-A177-3AD203B41FA5}">
                      <a16:colId xmlns:a16="http://schemas.microsoft.com/office/drawing/2014/main" val="1917305615"/>
                    </a:ext>
                  </a:extLst>
                </a:gridCol>
                <a:gridCol w="3429000">
                  <a:extLst>
                    <a:ext uri="{9D8B030D-6E8A-4147-A177-3AD203B41FA5}">
                      <a16:colId xmlns:a16="http://schemas.microsoft.com/office/drawing/2014/main" val="1552531384"/>
                    </a:ext>
                  </a:extLst>
                </a:gridCol>
              </a:tblGrid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249 – 138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– 100 = 100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 – 30 = 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 – 8 =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100 + 10 + 1 = 111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45774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538 – 317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500 – 300 = 200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 – 10 = 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 – 7 = 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+ 20 + 1 = 221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25679184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625 – 415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600 – 400 = 200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 – 10 = 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– 5 = 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200 + 10 + 0 = 210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97247896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375 – 22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– 0 = 300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70 – 20 = 50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 – 2 = 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300 + 50 + 3 = 353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37540470"/>
                  </a:ext>
                </a:extLst>
              </a:tr>
              <a:tr h="182880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4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864 – 487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800 – 400 = 400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60 – 80 = –20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 – 7 = –3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400 – 20 – 3 = 377</a:t>
                      </a:r>
                      <a:endParaRPr lang="en-US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5695916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92267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29</TotalTime>
  <Words>266</Words>
  <Application>Microsoft Office PowerPoint</Application>
  <PresentationFormat>Letter Paper (8.5x11 in)</PresentationFormat>
  <Paragraphs>62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J. SanGiovanni</dc:creator>
  <cp:lastModifiedBy>Christina West</cp:lastModifiedBy>
  <cp:revision>11</cp:revision>
  <cp:lastPrinted>2020-12-31T15:31:08Z</cp:lastPrinted>
  <dcterms:created xsi:type="dcterms:W3CDTF">2020-12-31T15:11:03Z</dcterms:created>
  <dcterms:modified xsi:type="dcterms:W3CDTF">2021-04-01T22:21:32Z</dcterms:modified>
</cp:coreProperties>
</file>