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87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51162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294 – 183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– 100 = 100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 – 80 = 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 3 = 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+ 10 + 1 = 111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587 – 313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– 300 = 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 – 10 = 70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– 3 = 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+ 70 + 4 = 274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626 – 415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 – 400 = 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– 10 = 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– 5 = 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+ 10 + 1 = 211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357 – 27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– 0 = 300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– 20 = 30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– 7 = 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+ 30 + 1 = 330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524 – 137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– 100 = 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– 30 = –10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 7 = –3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 – 10 – 3 = 387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91893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249 – 138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– 100 = 100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 – 30 = 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– 8 = 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+ 10 + 1 = 111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538 – 317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– 300 = 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– 10 = 20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– 7 = 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+ 20 + 1 = 221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625 – 415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 – 400 = 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– 10 = 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– 5 = 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 + 10 + 0 = 210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375 – 22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– 0 = 300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 – 20 = 50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– 2 = 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+ 50 + 3 = 353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864 – 487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800 – 400 = 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 – 80 = –20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 7 = –3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400 – 20 – 3 = 377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266</Words>
  <Application>Microsoft Office PowerPoint</Application>
  <PresentationFormat>Letter Paper (8.5x11 in)</PresentationFormat>
  <Paragraphs>62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11</cp:revision>
  <cp:lastPrinted>2020-12-31T15:31:08Z</cp:lastPrinted>
  <dcterms:created xsi:type="dcterms:W3CDTF">2020-12-31T15:11:03Z</dcterms:created>
  <dcterms:modified xsi:type="dcterms:W3CDTF">2021-04-01T22:21:32Z</dcterms:modified>
</cp:coreProperties>
</file>