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2"/>
    <p:restoredTop sz="96327"/>
  </p:normalViewPr>
  <p:slideViewPr>
    <p:cSldViewPr snapToGrid="0" snapToObjects="1" showGuides="1">
      <p:cViewPr varScale="1">
        <p:scale>
          <a:sx n="101" d="100"/>
          <a:sy n="101" d="100"/>
        </p:scale>
        <p:origin x="244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46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17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62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92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83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3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25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2BECA-56F3-7E40-BEE9-50225673ED4A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2644-7711-4F42-A64B-0627D6A3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39BC8-B7B5-E84E-8901-F6337F3A7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ED42B9-99A5-9A46-AFB4-DF9ED8AFF9F2}"/>
              </a:ext>
            </a:extLst>
          </p:cNvPr>
          <p:cNvSpPr/>
          <p:nvPr/>
        </p:nvSpPr>
        <p:spPr>
          <a:xfrm>
            <a:off x="268941" y="225911"/>
            <a:ext cx="6408950" cy="763793"/>
          </a:xfrm>
          <a:prstGeom prst="rect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Count On Strategy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22204-B7F2-8D41-BE70-1FB5BE533320}"/>
              </a:ext>
            </a:extLst>
          </p:cNvPr>
          <p:cNvSpPr/>
          <p:nvPr/>
        </p:nvSpPr>
        <p:spPr>
          <a:xfrm>
            <a:off x="268941" y="1151067"/>
            <a:ext cx="6408950" cy="776702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US" sz="1400" b="1" dirty="0"/>
          </a:p>
          <a:p>
            <a:r>
              <a:rPr lang="en-US" sz="1400" b="1" dirty="0">
                <a:solidFill>
                  <a:schemeClr val="tx1"/>
                </a:solidFill>
              </a:rPr>
              <a:t>How It Works: </a:t>
            </a:r>
            <a:r>
              <a:rPr lang="en-US" sz="1400" dirty="0">
                <a:solidFill>
                  <a:schemeClr val="tx1"/>
                </a:solidFill>
              </a:rPr>
              <a:t>To add, we can break apart an addend and count on from the other addend in chunks.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Choose which addend to break apart and which to count on from.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Break apart the addend into easy chunks.</a:t>
            </a: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chemeClr val="tx1"/>
                </a:solidFill>
              </a:rPr>
              <a:t>Count on using the chunks you chose.</a:t>
            </a:r>
          </a:p>
          <a:p>
            <a:pPr marL="342900" indent="-342900">
              <a:buAutoNum type="arabicPeriod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left example shows that you can break apart 58 and count on from 76. 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>The right example shows that you can also break apart 76 </a:t>
            </a:r>
            <a:r>
              <a:rPr lang="en-US" sz="1400">
                <a:solidFill>
                  <a:schemeClr val="tx1"/>
                </a:solidFill>
              </a:rPr>
              <a:t>and count </a:t>
            </a:r>
            <a:r>
              <a:rPr lang="en-US" sz="1400" dirty="0">
                <a:solidFill>
                  <a:schemeClr val="tx1"/>
                </a:solidFill>
              </a:rPr>
              <a:t>on from 58.</a:t>
            </a:r>
          </a:p>
          <a:p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When It’s Useful: </a:t>
            </a:r>
            <a:r>
              <a:rPr lang="en-US" sz="1400" dirty="0">
                <a:solidFill>
                  <a:schemeClr val="tx1"/>
                </a:solidFill>
              </a:rPr>
              <a:t>Count On is useful when you can easily break apart one of the addends into convenient chunks. These addends are typically small (two, three, or four digits).</a:t>
            </a:r>
          </a:p>
        </p:txBody>
      </p:sp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C346C65A-B393-DB40-AC6F-2624F8C44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80" y="4749393"/>
            <a:ext cx="2525391" cy="40992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8D8D682F-178D-3145-9757-D81266D0F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0" y="4738950"/>
            <a:ext cx="2682977" cy="40992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892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</TotalTime>
  <Words>124</Words>
  <Application>Microsoft Office PowerPoint</Application>
  <PresentationFormat>Letter Paper (8.5x11 in)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66</cp:revision>
  <dcterms:created xsi:type="dcterms:W3CDTF">2021-01-10T13:40:23Z</dcterms:created>
  <dcterms:modified xsi:type="dcterms:W3CDTF">2021-04-01T21:31:20Z</dcterms:modified>
</cp:coreProperties>
</file>