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101" d="100"/>
          <a:sy n="101" d="100"/>
        </p:scale>
        <p:origin x="244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Count On Strategy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400" b="1" dirty="0"/>
          </a:p>
          <a:p>
            <a:r>
              <a:rPr lang="en-US" sz="1400" b="1" dirty="0">
                <a:solidFill>
                  <a:schemeClr val="tx1"/>
                </a:solidFill>
              </a:rPr>
              <a:t>How It Works: </a:t>
            </a:r>
            <a:r>
              <a:rPr lang="en-US" sz="1400" dirty="0">
                <a:solidFill>
                  <a:schemeClr val="tx1"/>
                </a:solidFill>
              </a:rPr>
              <a:t>To add, we can break apart an addend and count on from the other addend in chunks.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Choose which addend to break apart and which to count on from.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Break apart the addend into easy chunks.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Count on using the chunks you chose.</a:t>
            </a:r>
          </a:p>
          <a:p>
            <a:pPr marL="342900" indent="-342900"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left example shows that you can break apart 58 and count on from 76. 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right example shows that you can also break apart 76 </a:t>
            </a:r>
            <a:r>
              <a:rPr lang="en-US" sz="1400">
                <a:solidFill>
                  <a:schemeClr val="tx1"/>
                </a:solidFill>
              </a:rPr>
              <a:t>and count </a:t>
            </a:r>
            <a:r>
              <a:rPr lang="en-US" sz="1400" dirty="0">
                <a:solidFill>
                  <a:schemeClr val="tx1"/>
                </a:solidFill>
              </a:rPr>
              <a:t>on from 58.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When It’s Useful: </a:t>
            </a:r>
            <a:r>
              <a:rPr lang="en-US" sz="1400" dirty="0">
                <a:solidFill>
                  <a:schemeClr val="tx1"/>
                </a:solidFill>
              </a:rPr>
              <a:t>Count On is useful when you can easily break apart one of the addends into convenient chunks. These addends are typically small (two, three, or four digits).</a:t>
            </a:r>
          </a:p>
        </p:txBody>
      </p:sp>
      <p:pic>
        <p:nvPicPr>
          <p:cNvPr id="6" name="Picture 5" descr="Diagram&#10;&#10;Description automatically generated with low confidence">
            <a:extLst>
              <a:ext uri="{FF2B5EF4-FFF2-40B4-BE49-F238E27FC236}">
                <a16:creationId xmlns:a16="http://schemas.microsoft.com/office/drawing/2014/main" id="{C346C65A-B393-DB40-AC6F-2624F8C44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80" y="4749393"/>
            <a:ext cx="2525391" cy="40992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8D8D682F-178D-3145-9757-D81266D0F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0610" y="4738950"/>
            <a:ext cx="2682977" cy="40992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9892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124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66</cp:revision>
  <dcterms:created xsi:type="dcterms:W3CDTF">2021-01-10T13:40:23Z</dcterms:created>
  <dcterms:modified xsi:type="dcterms:W3CDTF">2021-04-01T21:31:20Z</dcterms:modified>
</cp:coreProperties>
</file>