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Lst>
  <p:sldSz cy="5143500" cx="9144000"/>
  <p:notesSz cx="6858000" cy="9144000"/>
  <p:embeddedFontLst>
    <p:embeddedFont>
      <p:font typeface="Poppins"/>
      <p:regular r:id="rId28"/>
      <p:bold r:id="rId29"/>
      <p:italic r:id="rId30"/>
      <p:boldItalic r:id="rId3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font" Target="fonts/Poppins-regular.fntdata"/><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Poppins-bold.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Poppins-boldItalic.fntdata"/><Relationship Id="rId30" Type="http://schemas.openxmlformats.org/officeDocument/2006/relationships/font" Target="fonts/Poppins-italic.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3812186cc10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3812186cc10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3812186cc10_0_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 name="Google Shape;124;g3812186cc10_0_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Manipulative - Fraction Tiles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Workspace - Basic</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Expectation - When adding, break of the addends up to make a whole, then add 1 and whatever is left.  When subtracting, subtract ⅖ first to get to 1, then again to make a total of ⅘.</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Build Notes</a:t>
            </a:r>
            <a:endParaRPr/>
          </a:p>
          <a:p>
            <a:pPr indent="-298450" lvl="0" marL="457200" rtl="0" algn="l">
              <a:spcBef>
                <a:spcPts val="0"/>
              </a:spcBef>
              <a:spcAft>
                <a:spcPts val="0"/>
              </a:spcAft>
              <a:buSzPts val="1100"/>
              <a:buChar char="●"/>
            </a:pPr>
            <a:r>
              <a:rPr lang="en"/>
              <a:t>Added a number line from Tools, expanded the number line to 2, used the blue slider to label the best denominators.</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3812186cc10_0_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2" name="Google Shape;132;g3812186cc10_0_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Manipulative - Fraction Circles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Workspace - Basic</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Expectation - copy the 2 2/10 three times.  For decomposition, break the mixed number into whole number and fraction.  Multiply each by 3.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Build Notes -</a:t>
            </a:r>
            <a:endParaRPr/>
          </a:p>
          <a:p>
            <a:pPr indent="-298450" lvl="0" marL="457200" rtl="0" algn="l">
              <a:spcBef>
                <a:spcPts val="0"/>
              </a:spcBef>
              <a:spcAft>
                <a:spcPts val="0"/>
              </a:spcAft>
              <a:buSzPts val="1100"/>
              <a:buChar char="●"/>
            </a:pPr>
            <a:r>
              <a:rPr lang="en"/>
              <a:t>Made rectangles by using the square in Shapes and then resizing it.</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g3a265b005b9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0" name="Google Shape;140;g3a265b005b9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Manipulative - Cuisenaire Rods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Workspace - Fractions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Expectation - Break the mixed number into 2 and ½.  How many 1/4th are needed to make each section?</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Build Notes -</a:t>
            </a:r>
            <a:endParaRPr/>
          </a:p>
          <a:p>
            <a:pPr indent="-298450" lvl="0" marL="457200" rtl="0" algn="l">
              <a:spcBef>
                <a:spcPts val="0"/>
              </a:spcBef>
              <a:spcAft>
                <a:spcPts val="0"/>
              </a:spcAft>
              <a:buSzPts val="1100"/>
              <a:buChar char="●"/>
            </a:pPr>
            <a:r>
              <a:rPr lang="en"/>
              <a:t>Turned on Simplified Form</a:t>
            </a:r>
            <a:endParaRPr/>
          </a:p>
          <a:p>
            <a:pPr indent="-298450" lvl="0" marL="457200" rtl="0" algn="l">
              <a:spcBef>
                <a:spcPts val="0"/>
              </a:spcBef>
              <a:spcAft>
                <a:spcPts val="0"/>
              </a:spcAft>
              <a:buSzPts val="1100"/>
              <a:buChar char="●"/>
            </a:pPr>
            <a:r>
              <a:rPr lang="en"/>
              <a:t>Changed Whole to be the Purple Rod</a:t>
            </a:r>
            <a:endParaRPr/>
          </a:p>
          <a:p>
            <a:pPr indent="0" lvl="0" marL="45720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g3a265b005b9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8" name="Google Shape;148;g3a265b005b9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Manipulative - Fraction Circles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Workspace - Basic</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Expectation - Build each number.  Move one of the ¼ pieces to complete the other, then solve.</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Build Notes - </a:t>
            </a:r>
            <a:endParaRPr/>
          </a:p>
          <a:p>
            <a:pPr indent="-298450" lvl="0" marL="457200" rtl="0" algn="l">
              <a:spcBef>
                <a:spcPts val="0"/>
              </a:spcBef>
              <a:spcAft>
                <a:spcPts val="0"/>
              </a:spcAft>
              <a:buSzPts val="1100"/>
              <a:buChar char="●"/>
            </a:pPr>
            <a:r>
              <a:rPr lang="en"/>
              <a:t>Just text and shapes to make the rectangles.</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g3a265b005b9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6" name="Google Shape;156;g3a265b005b9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Manipulative - Clock</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Workspace - Basic</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Expectations - Count 20 minutes to get to 8:00.  Add 1 hour to get to 9:00, then add 30 minutes to get to 9:30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Build Notes - </a:t>
            </a:r>
            <a:endParaRPr/>
          </a:p>
          <a:p>
            <a:pPr indent="-298450" lvl="0" marL="457200" rtl="0" algn="l">
              <a:spcBef>
                <a:spcPts val="0"/>
              </a:spcBef>
              <a:spcAft>
                <a:spcPts val="0"/>
              </a:spcAft>
              <a:buSzPts val="1100"/>
              <a:buChar char="●"/>
            </a:pPr>
            <a:r>
              <a:rPr lang="en"/>
              <a:t>Turn on digital clock if needed.</a:t>
            </a:r>
            <a:endParaRPr/>
          </a:p>
          <a:p>
            <a:pPr indent="-298450" lvl="0" marL="457200" rtl="0" algn="l">
              <a:spcBef>
                <a:spcPts val="0"/>
              </a:spcBef>
              <a:spcAft>
                <a:spcPts val="0"/>
              </a:spcAft>
              <a:buSzPts val="1100"/>
              <a:buChar char="●"/>
            </a:pPr>
            <a:r>
              <a:rPr lang="en"/>
              <a:t>Add time bars to the sides of the clock to help re-adjust the time.</a:t>
            </a:r>
            <a:endParaRPr/>
          </a:p>
          <a:p>
            <a:pPr indent="-298450" lvl="0" marL="457200" rtl="0" algn="l">
              <a:spcBef>
                <a:spcPts val="0"/>
              </a:spcBef>
              <a:spcAft>
                <a:spcPts val="0"/>
              </a:spcAft>
              <a:buSzPts val="1100"/>
              <a:buChar char="●"/>
            </a:pPr>
            <a:r>
              <a:rPr lang="en"/>
              <a:t>Possibly turn on Tracker to show elapsed time.</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g3a265b005b9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4" name="Google Shape;164;g3a265b005b9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Manipulative - Color Tiles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Workspace - Basic</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Expectation - Change the color of the tiles to break the shape into smaller areas.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Build Notes</a:t>
            </a:r>
            <a:endParaRPr/>
          </a:p>
          <a:p>
            <a:pPr indent="-298450" lvl="0" marL="457200" rtl="0" algn="l">
              <a:spcBef>
                <a:spcPts val="0"/>
              </a:spcBef>
              <a:spcAft>
                <a:spcPts val="0"/>
              </a:spcAft>
              <a:buSzPts val="1100"/>
              <a:buChar char="●"/>
            </a:pPr>
            <a:r>
              <a:rPr lang="en"/>
              <a:t>Placed the yellow tiles in the shape I wanted.  Used the Line tool in Shape to add a border.  Did not use the array to make sure there were no gaps.</a:t>
            </a:r>
            <a:endParaRPr/>
          </a:p>
          <a:p>
            <a:pPr indent="-298450" lvl="0" marL="457200" rtl="0" algn="l">
              <a:spcBef>
                <a:spcPts val="0"/>
              </a:spcBef>
              <a:spcAft>
                <a:spcPts val="0"/>
              </a:spcAft>
              <a:buSzPts val="1100"/>
              <a:buChar char="●"/>
            </a:pPr>
            <a:r>
              <a:rPr lang="en"/>
              <a:t>Turned on Workspace in Labels for the picture.</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3a265b005b9_0_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2" name="Google Shape;172;g3a265b005b9_0_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g3a265b005b9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0" name="Google Shape;180;g3a265b005b9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Manipulative - Money</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Workspace - Basic</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Expectation - Break dollars and coins apart.  Separate problem into subtraction the bills, then the coins or vice versa.</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Build Notes -</a:t>
            </a:r>
            <a:endParaRPr/>
          </a:p>
          <a:p>
            <a:pPr indent="-298450" lvl="0" marL="457200" rtl="0" algn="l">
              <a:spcBef>
                <a:spcPts val="0"/>
              </a:spcBef>
              <a:spcAft>
                <a:spcPts val="0"/>
              </a:spcAft>
              <a:buSzPts val="1100"/>
              <a:buChar char="●"/>
            </a:pPr>
            <a:r>
              <a:rPr lang="en"/>
              <a:t>Originally </a:t>
            </a:r>
            <a:r>
              <a:rPr lang="en"/>
              <a:t>made with Canadian Currency, would need to be remade with USD.</a:t>
            </a:r>
            <a:endParaRPr/>
          </a:p>
          <a:p>
            <a:pPr indent="-298450" lvl="0" marL="457200" rtl="0" algn="l">
              <a:spcBef>
                <a:spcPts val="0"/>
              </a:spcBef>
              <a:spcAft>
                <a:spcPts val="0"/>
              </a:spcAft>
              <a:buSzPts val="1100"/>
              <a:buChar char="●"/>
            </a:pPr>
            <a:r>
              <a:rPr lang="en"/>
              <a:t>Turn on All Bills</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3a265b005b9_0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8" name="Google Shape;188;g3a265b005b9_0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Manipulative - Number Line</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Workspace - Fractions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Expectation - Use jumps to get to easier numbers to use.  Then add up the jumps.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Build Notes - </a:t>
            </a:r>
            <a:endParaRPr/>
          </a:p>
          <a:p>
            <a:pPr indent="-298450" lvl="0" marL="457200" rtl="0" algn="l">
              <a:spcBef>
                <a:spcPts val="0"/>
              </a:spcBef>
              <a:spcAft>
                <a:spcPts val="0"/>
              </a:spcAft>
              <a:buSzPts val="1100"/>
              <a:buChar char="●"/>
            </a:pPr>
            <a:r>
              <a:rPr lang="en"/>
              <a:t>Customized </a:t>
            </a:r>
            <a:r>
              <a:rPr lang="en"/>
              <a:t>the</a:t>
            </a:r>
            <a:r>
              <a:rPr lang="en"/>
              <a:t> Number line to go from 0 - 5</a:t>
            </a:r>
            <a:endParaRPr/>
          </a:p>
          <a:p>
            <a:pPr indent="-298450" lvl="0" marL="457200" rtl="0" algn="l">
              <a:spcBef>
                <a:spcPts val="0"/>
              </a:spcBef>
              <a:spcAft>
                <a:spcPts val="0"/>
              </a:spcAft>
              <a:buSzPts val="1100"/>
              <a:buChar char="●"/>
            </a:pPr>
            <a:r>
              <a:rPr lang="en"/>
              <a:t>Adjusted the denominators to be fourths.</a:t>
            </a:r>
            <a:endParaRPr/>
          </a:p>
          <a:p>
            <a:pPr indent="-298450" lvl="0" marL="457200" rtl="0" algn="l">
              <a:spcBef>
                <a:spcPts val="0"/>
              </a:spcBef>
              <a:spcAft>
                <a:spcPts val="0"/>
              </a:spcAft>
              <a:buSzPts val="1100"/>
              <a:buChar char="●"/>
            </a:pPr>
            <a:r>
              <a:rPr lang="en"/>
              <a:t>Added Purple flags to show the start and end locations.</a:t>
            </a:r>
            <a:endParaRPr/>
          </a:p>
          <a:p>
            <a:pPr indent="-298450" lvl="0" marL="457200" rtl="0" algn="l">
              <a:spcBef>
                <a:spcPts val="0"/>
              </a:spcBef>
              <a:spcAft>
                <a:spcPts val="0"/>
              </a:spcAft>
              <a:buSzPts val="1100"/>
              <a:buChar char="●"/>
            </a:pPr>
            <a:r>
              <a:rPr lang="en"/>
              <a:t>White text to make it look like a road sign.</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g3a265b005b9_0_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6" name="Google Shape;196;g3a265b005b9_0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g3812186cc10_0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 name="Google Shape;60;g3812186cc10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Manipulative - Two Color Counters</a:t>
            </a:r>
            <a:endParaRPr/>
          </a:p>
          <a:p>
            <a:pPr indent="0" lvl="0" marL="0" rtl="0" algn="l">
              <a:spcBef>
                <a:spcPts val="0"/>
              </a:spcBef>
              <a:spcAft>
                <a:spcPts val="0"/>
              </a:spcAft>
              <a:buNone/>
            </a:pPr>
            <a:r>
              <a:rPr lang="en"/>
              <a:t>Workspace - Basic</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Expectation -</a:t>
            </a:r>
            <a:endParaRPr/>
          </a:p>
          <a:p>
            <a:pPr indent="0" lvl="0" marL="0" rtl="0" algn="l">
              <a:spcBef>
                <a:spcPts val="0"/>
              </a:spcBef>
              <a:spcAft>
                <a:spcPts val="0"/>
              </a:spcAft>
              <a:buNone/>
            </a:pPr>
            <a:r>
              <a:rPr lang="en"/>
              <a:t>Students will fill a 10 frame with a given number of blue counters, then </a:t>
            </a:r>
            <a:r>
              <a:rPr lang="en"/>
              <a:t>completely</a:t>
            </a:r>
            <a:r>
              <a:rPr lang="en"/>
              <a:t> fill the frame with green counters.  Have a discussion about what each set of counters means.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Build Notes - </a:t>
            </a:r>
            <a:endParaRPr/>
          </a:p>
          <a:p>
            <a:pPr indent="-298450" lvl="0" marL="457200" rtl="0" algn="l">
              <a:spcBef>
                <a:spcPts val="0"/>
              </a:spcBef>
              <a:spcAft>
                <a:spcPts val="0"/>
              </a:spcAft>
              <a:buSzPts val="1100"/>
              <a:buChar char="●"/>
            </a:pPr>
            <a:r>
              <a:rPr lang="en"/>
              <a:t>Added 10 frame from Tools</a:t>
            </a:r>
            <a:endParaRPr/>
          </a:p>
          <a:p>
            <a:pPr indent="-298450" lvl="0" marL="457200" rtl="0" algn="l">
              <a:spcBef>
                <a:spcPts val="0"/>
              </a:spcBef>
              <a:spcAft>
                <a:spcPts val="0"/>
              </a:spcAft>
              <a:buSzPts val="1100"/>
              <a:buChar char="●"/>
            </a:pPr>
            <a:r>
              <a:rPr lang="en"/>
              <a:t>Built First one, eight others are for students to complete</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Suggestions</a:t>
            </a:r>
            <a:endParaRPr/>
          </a:p>
          <a:p>
            <a:pPr indent="-298450" lvl="0" marL="457200" rtl="0" algn="l">
              <a:spcBef>
                <a:spcPts val="0"/>
              </a:spcBef>
              <a:spcAft>
                <a:spcPts val="0"/>
              </a:spcAft>
              <a:buSzPts val="1100"/>
              <a:buChar char="●"/>
            </a:pPr>
            <a:r>
              <a:rPr lang="en"/>
              <a:t>Add a random number generator with a range of 1-9</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3a265b005b9_0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4" name="Google Shape;204;g3a265b005b9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g3a265b005b9_0_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2" name="Google Shape;212;g3a265b005b9_0_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g3a265b005b9_0_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0" name="Google Shape;220;g3a265b005b9_0_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g3812186cc10_0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 name="Google Shape;68;g3812186cc10_0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Manipulative - Base Ten Blocks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Workspace - Place Value</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Expectation - Students spin to create a new number and build it in the first place value chart.  They then rebuild it two different ways in the other charts.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Build Notes - </a:t>
            </a:r>
            <a:endParaRPr/>
          </a:p>
          <a:p>
            <a:pPr indent="-298450" lvl="0" marL="457200" rtl="0" algn="l">
              <a:spcBef>
                <a:spcPts val="0"/>
              </a:spcBef>
              <a:spcAft>
                <a:spcPts val="0"/>
              </a:spcAft>
              <a:buSzPts val="1100"/>
              <a:buChar char="●"/>
            </a:pPr>
            <a:r>
              <a:rPr lang="en"/>
              <a:t>Block Set was changed to “Flats”</a:t>
            </a:r>
            <a:endParaRPr/>
          </a:p>
          <a:p>
            <a:pPr indent="-298450" lvl="0" marL="457200" rtl="0" algn="l">
              <a:spcBef>
                <a:spcPts val="0"/>
              </a:spcBef>
              <a:spcAft>
                <a:spcPts val="0"/>
              </a:spcAft>
              <a:buSzPts val="1100"/>
              <a:buChar char="●"/>
            </a:pPr>
            <a:r>
              <a:rPr lang="en"/>
              <a:t>Copied the Place Value Chart and resized to fit on screen</a:t>
            </a:r>
            <a:endParaRPr/>
          </a:p>
          <a:p>
            <a:pPr indent="-298450" lvl="0" marL="457200" rtl="0" algn="l">
              <a:spcBef>
                <a:spcPts val="0"/>
              </a:spcBef>
              <a:spcAft>
                <a:spcPts val="0"/>
              </a:spcAft>
              <a:buSzPts val="1100"/>
              <a:buChar char="●"/>
            </a:pPr>
            <a:r>
              <a:rPr lang="en"/>
              <a:t>Random Number Generator set to 101 - 299 (any bigger and it would be hard to show) for larger numbers, try Place Value Disks.</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g3812186cc10_0_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 name="Google Shape;76;g3812186cc10_0_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Manipulative - Place Value Disks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Workspace - Place Value</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Expectation - No, the computer is not wrong.  The value of the disk is correct, but the ten-thousand and thousands column has more </a:t>
            </a:r>
            <a:r>
              <a:rPr lang="en"/>
              <a:t>than</a:t>
            </a:r>
            <a:r>
              <a:rPr lang="en"/>
              <a:t> 10 of each chip in them.  Group 10 or more and move to the left.</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Build Notes - </a:t>
            </a:r>
            <a:endParaRPr/>
          </a:p>
          <a:p>
            <a:pPr indent="-298450" lvl="0" marL="457200" rtl="0" algn="l">
              <a:spcBef>
                <a:spcPts val="0"/>
              </a:spcBef>
              <a:spcAft>
                <a:spcPts val="0"/>
              </a:spcAft>
              <a:buSzPts val="1100"/>
              <a:buChar char="●"/>
            </a:pPr>
            <a:r>
              <a:rPr lang="en"/>
              <a:t>Maximum kept at Millions, but could be adjusted for smaller numbers</a:t>
            </a:r>
            <a:endParaRPr/>
          </a:p>
          <a:p>
            <a:pPr indent="-298450" lvl="0" marL="457200" rtl="0" algn="l">
              <a:spcBef>
                <a:spcPts val="0"/>
              </a:spcBef>
              <a:spcAft>
                <a:spcPts val="0"/>
              </a:spcAft>
              <a:buSzPts val="1100"/>
              <a:buChar char="●"/>
            </a:pPr>
            <a:r>
              <a:rPr lang="en"/>
              <a:t>Place Value Charts Ten Frames turned on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3812186cc10_0_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g3812186cc10_0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Manipulative - Base Ten Blocks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Workspace - Addition</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Expectation - Break apart either of the numbers and move some to the other number (Ex: make 126 be 123 and 247 be 250 by moving three cubes up.)  Is the addition easier?</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Build Notes -</a:t>
            </a:r>
            <a:endParaRPr/>
          </a:p>
          <a:p>
            <a:pPr indent="-298450" lvl="0" marL="457200" rtl="0" algn="l">
              <a:spcBef>
                <a:spcPts val="0"/>
              </a:spcBef>
              <a:spcAft>
                <a:spcPts val="0"/>
              </a:spcAft>
              <a:buSzPts val="1100"/>
              <a:buChar char="●"/>
            </a:pPr>
            <a:r>
              <a:rPr lang="en"/>
              <a:t>Grey number boxes are in Annotate bin</a:t>
            </a:r>
            <a:endParaRPr/>
          </a:p>
          <a:p>
            <a:pPr indent="-298450" lvl="0" marL="457200" rtl="0" algn="l">
              <a:spcBef>
                <a:spcPts val="0"/>
              </a:spcBef>
              <a:spcAft>
                <a:spcPts val="0"/>
              </a:spcAft>
              <a:buSzPts val="1100"/>
              <a:buChar char="●"/>
            </a:pPr>
            <a:r>
              <a:rPr lang="en"/>
              <a:t>Changed the color of some to match the color of the blocks</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g3812186cc10_0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 name="Google Shape;92;g3812186cc10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Manipulative - Place Value Disks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Workspace - Subtraction</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Expectation - Students move what is being subtracted from the chart to the boxes at the bottom.  It should match the amount being subtracted, what is left is the answer.  It won’t matter if they subtract left to right or right to left.</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Build Notes -</a:t>
            </a:r>
            <a:endParaRPr/>
          </a:p>
          <a:p>
            <a:pPr indent="-298450" lvl="0" marL="457200" rtl="0" algn="l">
              <a:spcBef>
                <a:spcPts val="0"/>
              </a:spcBef>
              <a:spcAft>
                <a:spcPts val="0"/>
              </a:spcAft>
              <a:buSzPts val="1100"/>
              <a:buChar char="●"/>
            </a:pPr>
            <a:r>
              <a:rPr lang="en"/>
              <a:t>Maximum set to 1,000 for this example</a:t>
            </a:r>
            <a:endParaRPr/>
          </a:p>
          <a:p>
            <a:pPr indent="-298450" lvl="0" marL="457200" rtl="0" algn="l">
              <a:spcBef>
                <a:spcPts val="0"/>
              </a:spcBef>
              <a:spcAft>
                <a:spcPts val="0"/>
              </a:spcAft>
              <a:buSzPts val="1100"/>
              <a:buChar char="●"/>
            </a:pPr>
            <a:r>
              <a:rPr lang="en"/>
              <a:t>If needing to “Borrow” drag a </a:t>
            </a:r>
            <a:r>
              <a:rPr lang="en"/>
              <a:t>place</a:t>
            </a:r>
            <a:r>
              <a:rPr lang="en"/>
              <a:t> value chip one column to the right to see it break apart - represent it in the problem to the left.</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g3812186cc10_0_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 name="Google Shape;100;g3812186cc10_0_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Manipulative - Color Tiles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Workspace - Basic</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Expectation - Use Distributive property to break apart 22 into 20 + 2 (or 10 + 10 + 2).  Show how breaking apart one of the factors can make multiplication easier.</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Build Notes - </a:t>
            </a:r>
            <a:endParaRPr/>
          </a:p>
          <a:p>
            <a:pPr indent="-298450" lvl="0" marL="457200" rtl="0" algn="l">
              <a:spcBef>
                <a:spcPts val="0"/>
              </a:spcBef>
              <a:spcAft>
                <a:spcPts val="0"/>
              </a:spcAft>
              <a:buSzPts val="1100"/>
              <a:buChar char="●"/>
            </a:pPr>
            <a:r>
              <a:rPr lang="en"/>
              <a:t>Used Array Frame from Tools - adjusted to show 22 X 7 (can turn </a:t>
            </a:r>
            <a:r>
              <a:rPr lang="en"/>
              <a:t>labels</a:t>
            </a:r>
            <a:r>
              <a:rPr lang="en"/>
              <a:t> off)</a:t>
            </a:r>
            <a:endParaRPr/>
          </a:p>
          <a:p>
            <a:pPr indent="-298450" lvl="0" marL="457200" rtl="0" algn="l">
              <a:spcBef>
                <a:spcPts val="0"/>
              </a:spcBef>
              <a:spcAft>
                <a:spcPts val="0"/>
              </a:spcAft>
              <a:buSzPts val="1100"/>
              <a:buChar char="●"/>
            </a:pPr>
            <a:r>
              <a:rPr lang="en"/>
              <a:t>To change colors, select the tiles you want to change, then select the color.  (Try not to include the Array Frame when selecting the tiles)</a:t>
            </a:r>
            <a:endParaRPr/>
          </a:p>
          <a:p>
            <a:pPr indent="-298450" lvl="0" marL="457200" rtl="0" algn="l">
              <a:spcBef>
                <a:spcPts val="0"/>
              </a:spcBef>
              <a:spcAft>
                <a:spcPts val="0"/>
              </a:spcAft>
              <a:buSzPts val="1100"/>
              <a:buChar char="●"/>
            </a:pPr>
            <a:r>
              <a:rPr lang="en"/>
              <a:t>Turn on Workspace Labels to see how many of each color are on the screen.</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g3812186cc10_0_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8" name="Google Shape;108;g3812186cc10_0_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Manipulative - Base Ten Blocks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Workspace - Factors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Expectation - Use the lengths of each block to determine which block can fill the area model.  Uncover the first area to see this as Partial Product.  Uncover the last area to see a </a:t>
            </a:r>
            <a:r>
              <a:rPr lang="en"/>
              <a:t>different</a:t>
            </a:r>
            <a:r>
              <a:rPr lang="en"/>
              <a:t> way to represent the problem.</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Build Notes -</a:t>
            </a:r>
            <a:endParaRPr/>
          </a:p>
          <a:p>
            <a:pPr indent="-298450" lvl="0" marL="457200" rtl="0" algn="l">
              <a:spcBef>
                <a:spcPts val="0"/>
              </a:spcBef>
              <a:spcAft>
                <a:spcPts val="0"/>
              </a:spcAft>
              <a:buSzPts val="1100"/>
              <a:buChar char="●"/>
            </a:pPr>
            <a:r>
              <a:rPr lang="en"/>
              <a:t>Adjusted the factor frame to match the problem</a:t>
            </a:r>
            <a:endParaRPr/>
          </a:p>
          <a:p>
            <a:pPr indent="-298450" lvl="0" marL="457200" rtl="0" algn="l">
              <a:spcBef>
                <a:spcPts val="0"/>
              </a:spcBef>
              <a:spcAft>
                <a:spcPts val="0"/>
              </a:spcAft>
              <a:buSzPts val="1100"/>
              <a:buChar char="●"/>
            </a:pPr>
            <a:r>
              <a:rPr lang="en"/>
              <a:t>Used squares in the Shapes bid to make the partial product boxes</a:t>
            </a:r>
            <a:endParaRPr/>
          </a:p>
          <a:p>
            <a:pPr indent="-298450" lvl="0" marL="457200" rtl="0" algn="l">
              <a:spcBef>
                <a:spcPts val="0"/>
              </a:spcBef>
              <a:spcAft>
                <a:spcPts val="0"/>
              </a:spcAft>
              <a:buSzPts val="1100"/>
              <a:buChar char="●"/>
            </a:pPr>
            <a:r>
              <a:rPr lang="en"/>
              <a:t>Added Number input from Annotations and changed the color of each to match the color of the blocks.</a:t>
            </a:r>
            <a:endParaRPr/>
          </a:p>
          <a:p>
            <a:pPr indent="0" lvl="0" marL="45720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3812186cc10_0_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 name="Google Shape;116;g3812186cc10_0_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Manipulative - Base Ten Blocks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Workspace - Basic</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Expectation - Students evenly divide the blocks between the three areas.  If they need to break a block apart to make smaller blocks, click on it and select Break.  What happens with anything left over.</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Build Notes -</a:t>
            </a:r>
            <a:endParaRPr/>
          </a:p>
          <a:p>
            <a:pPr indent="-298450" lvl="0" marL="457200" rtl="0" algn="l">
              <a:spcBef>
                <a:spcPts val="0"/>
              </a:spcBef>
              <a:spcAft>
                <a:spcPts val="0"/>
              </a:spcAft>
              <a:buSzPts val="1100"/>
              <a:buChar char="●"/>
            </a:pPr>
            <a:r>
              <a:rPr lang="en"/>
              <a:t>Used Squares in Shapes to create the areas.</a:t>
            </a:r>
            <a:endParaRPr/>
          </a:p>
          <a:p>
            <a:pPr indent="-298450" lvl="0" marL="457200" rtl="0" algn="l">
              <a:spcBef>
                <a:spcPts val="0"/>
              </a:spcBef>
              <a:spcAft>
                <a:spcPts val="0"/>
              </a:spcAft>
              <a:buSzPts val="1100"/>
              <a:buChar char="●"/>
            </a:pPr>
            <a:r>
              <a:rPr lang="en"/>
              <a:t>Used Number in Annotate for students to add the groups they take out.</a:t>
            </a:r>
            <a:endParaRPr/>
          </a:p>
          <a:p>
            <a:pPr indent="-298450" lvl="0" marL="457200" rtl="0" algn="l">
              <a:spcBef>
                <a:spcPts val="0"/>
              </a:spcBef>
              <a:spcAft>
                <a:spcPts val="0"/>
              </a:spcAft>
              <a:buSzPts val="1100"/>
              <a:buChar char="●"/>
            </a:pPr>
            <a:r>
              <a:rPr lang="en"/>
              <a:t>Used the Line Tool in Shapes to build the Partial Quotient model.</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1" name="Google Shape;11;p2"/>
          <p:cNvSpPr txBox="1"/>
          <p:nvPr/>
        </p:nvSpPr>
        <p:spPr>
          <a:xfrm>
            <a:off x="252700" y="262050"/>
            <a:ext cx="4249200" cy="711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3000">
                <a:solidFill>
                  <a:schemeClr val="dk2"/>
                </a:solidFill>
                <a:latin typeface="Poppins"/>
                <a:ea typeface="Poppins"/>
                <a:cs typeface="Poppins"/>
                <a:sym typeface="Poppins"/>
              </a:rPr>
              <a:t>File Name</a:t>
            </a:r>
            <a:endParaRPr sz="3000">
              <a:solidFill>
                <a:schemeClr val="dk2"/>
              </a:solidFill>
              <a:latin typeface="Poppins"/>
              <a:ea typeface="Poppins"/>
              <a:cs typeface="Poppins"/>
              <a:sym typeface="Poppins"/>
            </a:endParaRPr>
          </a:p>
        </p:txBody>
      </p:sp>
      <p:sp>
        <p:nvSpPr>
          <p:cNvPr id="12" name="Google Shape;12;p2"/>
          <p:cNvSpPr/>
          <p:nvPr/>
        </p:nvSpPr>
        <p:spPr>
          <a:xfrm>
            <a:off x="346300" y="299500"/>
            <a:ext cx="4052700" cy="617700"/>
          </a:xfrm>
          <a:prstGeom prst="flowChartAlternateProcess">
            <a:avLst/>
          </a:prstGeom>
          <a:noFill/>
          <a:ln cap="flat" cmpd="sng" w="9525">
            <a:solidFill>
              <a:srgbClr val="3296F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3" name="Google Shape;13;p2"/>
          <p:cNvSpPr/>
          <p:nvPr/>
        </p:nvSpPr>
        <p:spPr>
          <a:xfrm>
            <a:off x="6336225" y="308850"/>
            <a:ext cx="2583300" cy="617700"/>
          </a:xfrm>
          <a:prstGeom prst="flowChartAlternateProcess">
            <a:avLst/>
          </a:prstGeom>
          <a:noFill/>
          <a:ln cap="flat" cmpd="sng" w="9525">
            <a:solidFill>
              <a:srgbClr val="3296F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4" name="Google Shape;14;p2"/>
          <p:cNvSpPr txBox="1"/>
          <p:nvPr/>
        </p:nvSpPr>
        <p:spPr>
          <a:xfrm>
            <a:off x="6345675" y="294450"/>
            <a:ext cx="25644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000">
                <a:solidFill>
                  <a:schemeClr val="dk2"/>
                </a:solidFill>
                <a:latin typeface="Poppins"/>
                <a:ea typeface="Poppins"/>
                <a:cs typeface="Poppins"/>
                <a:sym typeface="Poppins"/>
              </a:rPr>
              <a:t>Share Code</a:t>
            </a:r>
            <a:endParaRPr sz="3000">
              <a:solidFill>
                <a:schemeClr val="dk2"/>
              </a:solidFill>
              <a:latin typeface="Poppins"/>
              <a:ea typeface="Poppins"/>
              <a:cs typeface="Poppins"/>
              <a:sym typeface="Poppins"/>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5" name="Shape 15"/>
        <p:cNvGrpSpPr/>
        <p:nvPr/>
      </p:nvGrpSpPr>
      <p:grpSpPr>
        <a:xfrm>
          <a:off x="0" y="0"/>
          <a:ext cx="0" cy="0"/>
          <a:chOff x="0" y="0"/>
          <a:chExt cx="0" cy="0"/>
        </a:xfrm>
      </p:grpSpPr>
      <p:sp>
        <p:nvSpPr>
          <p:cNvPr id="16" name="Google Shape;16;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7" name="Google Shape;17;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aved BC Share Codes with Image" type="tx">
  <p:cSld name="TITLE_AND_BODY">
    <p:spTree>
      <p:nvGrpSpPr>
        <p:cNvPr id="18" name="Shape 18"/>
        <p:cNvGrpSpPr/>
        <p:nvPr/>
      </p:nvGrpSpPr>
      <p:grpSpPr>
        <a:xfrm>
          <a:off x="0" y="0"/>
          <a:ext cx="0" cy="0"/>
          <a:chOff x="0" y="0"/>
          <a:chExt cx="0" cy="0"/>
        </a:xfrm>
      </p:grpSpPr>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xml"/><Relationship Id="rId3"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hyperlink" Target="https://app.brainingcamp.com/manipulatives/fraction-tiles/QWQ47SBU" TargetMode="External"/><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hyperlink" Target="https://app.brainingcamp.com/manipulatives/fraction-circles/GTEX1AZ3" TargetMode="Externa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hyperlink" Target="https://app.brainingcamp.com/manipulatives/cuisenaire-rods/F81VPTYA" TargetMode="External"/><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hyperlink" Target="https://app.brainingcamp.com/manipulatives/fraction-circles/CXRYGLUL" TargetMode="External"/><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hyperlink" Target="https://app.brainingcamp.com/manipulatives/clock/7YG1FQW2" TargetMode="External"/><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hyperlink" Target="https://app.brainingcamp.com/manipulatives/color-tiles/W6KWF9RW" TargetMode="External"/><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hyperlink" Target="https://app.brainingcamp.com/s/61FEAPTZ" TargetMode="External"/><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hyperlink" Target="https://app.brainingcamp.com/manipulatives/money/GHNLPJZH" TargetMode="External"/><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hyperlink" Target="https://app.brainingcamp.com/manipulatives/number-lines/79JHRWJK" TargetMode="External"/><Relationship Id="rId4" Type="http://schemas.openxmlformats.org/officeDocument/2006/relationships/image" Target="../media/image1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1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hyperlink" Target="https://app.brainingcamp.com/manipulatives/two-color-counters/SEPRLDMR" TargetMode="External"/><Relationship Id="rId4" Type="http://schemas.openxmlformats.org/officeDocument/2006/relationships/image" Target="../media/image1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1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1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1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hyperlink" Target="https://app.brainingcamp.com/manipulatives/base-ten-blocks/2GZ6NXUK" TargetMode="Externa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hyperlink" Target="https://app.brainingcamp.com/manipulatives/place-value-disks/Mygrw3qc" TargetMode="Externa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hyperlink" Target="https://app.brainingcamp.com/manipulatives/base-ten-blocks/VD29ZQ6Q" TargetMode="External"/><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hyperlink" Target="https://app.brainingcamp.com/manipulatives/place-value-disks/LXT7MU4C" TargetMode="External"/><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hyperlink" Target="https://app.brainingcamp.com/manipulatives/color-tiles/D4Q7E3C7" TargetMode="Externa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hyperlink" Target="https://app.brainingcamp.com/manipulatives/base-ten-blocks/6X8PUTW5" TargetMode="Externa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hyperlink" Target="https://app.brainingcamp.com/manipulatives/base-ten-blocks/MHYMC19L" TargetMode="Externa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FEAFB"/>
            </a:gs>
            <a:gs pos="100000">
              <a:srgbClr val="6E9CE7"/>
            </a:gs>
          </a:gsLst>
          <a:path path="circle">
            <a:fillToRect b="50%" l="50%" r="50%" t="50%"/>
          </a:path>
          <a:tileRect/>
        </a:gradFill>
      </p:bgPr>
    </p:bg>
    <p:spTree>
      <p:nvGrpSpPr>
        <p:cNvPr id="53" name="Shape 53"/>
        <p:cNvGrpSpPr/>
        <p:nvPr/>
      </p:nvGrpSpPr>
      <p:grpSpPr>
        <a:xfrm>
          <a:off x="0" y="0"/>
          <a:ext cx="0" cy="0"/>
          <a:chOff x="0" y="0"/>
          <a:chExt cx="0" cy="0"/>
        </a:xfrm>
      </p:grpSpPr>
      <p:sp>
        <p:nvSpPr>
          <p:cNvPr id="54" name="Google Shape;54;p13"/>
          <p:cNvSpPr txBox="1"/>
          <p:nvPr>
            <p:ph idx="4294967295" type="title"/>
          </p:nvPr>
        </p:nvSpPr>
        <p:spPr>
          <a:xfrm>
            <a:off x="350175" y="227150"/>
            <a:ext cx="3991800" cy="572700"/>
          </a:xfrm>
          <a:prstGeom prst="rect">
            <a:avLst/>
          </a:prstGeom>
          <a:solidFill>
            <a:srgbClr val="D9D9D9"/>
          </a:solidFill>
          <a:ln cap="flat" cmpd="sng" w="19050">
            <a:solidFill>
              <a:srgbClr val="E91E63"/>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520">
                <a:latin typeface="Poppins"/>
                <a:ea typeface="Poppins"/>
                <a:cs typeface="Poppins"/>
                <a:sym typeface="Poppins"/>
              </a:rPr>
              <a:t>Title</a:t>
            </a:r>
            <a:endParaRPr sz="2520">
              <a:latin typeface="Poppins"/>
              <a:ea typeface="Poppins"/>
              <a:cs typeface="Poppins"/>
              <a:sym typeface="Poppins"/>
            </a:endParaRPr>
          </a:p>
        </p:txBody>
      </p:sp>
      <p:sp>
        <p:nvSpPr>
          <p:cNvPr id="55" name="Google Shape;55;p13"/>
          <p:cNvSpPr txBox="1"/>
          <p:nvPr/>
        </p:nvSpPr>
        <p:spPr>
          <a:xfrm>
            <a:off x="4572000" y="228800"/>
            <a:ext cx="3991800" cy="569400"/>
          </a:xfrm>
          <a:prstGeom prst="rect">
            <a:avLst/>
          </a:prstGeom>
          <a:solidFill>
            <a:srgbClr val="CCCCCC"/>
          </a:solidFill>
          <a:ln cap="flat" cmpd="sng" w="19050">
            <a:solidFill>
              <a:srgbClr val="3296F3"/>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sz="2500">
                <a:solidFill>
                  <a:schemeClr val="dk1"/>
                </a:solidFill>
                <a:latin typeface="Poppins"/>
                <a:ea typeface="Poppins"/>
                <a:cs typeface="Poppins"/>
                <a:sym typeface="Poppins"/>
              </a:rPr>
              <a:t>Share Code</a:t>
            </a:r>
            <a:endParaRPr sz="2500">
              <a:solidFill>
                <a:schemeClr val="dk1"/>
              </a:solidFill>
              <a:latin typeface="Poppins"/>
              <a:ea typeface="Poppins"/>
              <a:cs typeface="Poppins"/>
              <a:sym typeface="Poppins"/>
            </a:endParaRPr>
          </a:p>
        </p:txBody>
      </p:sp>
      <p:sp>
        <p:nvSpPr>
          <p:cNvPr id="56" name="Google Shape;56;p13"/>
          <p:cNvSpPr/>
          <p:nvPr/>
        </p:nvSpPr>
        <p:spPr>
          <a:xfrm>
            <a:off x="350175" y="1081625"/>
            <a:ext cx="8341800" cy="3711600"/>
          </a:xfrm>
          <a:prstGeom prst="rect">
            <a:avLst/>
          </a:prstGeom>
          <a:solidFill>
            <a:schemeClr val="lt2"/>
          </a:solidFill>
          <a:ln cap="flat" cmpd="sng" w="38100">
            <a:solidFill>
              <a:srgbClr val="FBC10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57" name="Google Shape;57;p13" title="screenshot (2).png"/>
          <p:cNvPicPr preferRelativeResize="0"/>
          <p:nvPr/>
        </p:nvPicPr>
        <p:blipFill rotWithShape="1">
          <a:blip r:embed="rId3">
            <a:alphaModFix/>
          </a:blip>
          <a:srcRect b="1085" l="0" r="0" t="1085"/>
          <a:stretch/>
        </p:blipFill>
        <p:spPr>
          <a:xfrm>
            <a:off x="350175" y="1081625"/>
            <a:ext cx="8341800" cy="37116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FEAFB"/>
            </a:gs>
            <a:gs pos="100000">
              <a:srgbClr val="6E9CE7"/>
            </a:gs>
          </a:gsLst>
          <a:path path="circle">
            <a:fillToRect b="50%" l="50%" r="50%" t="50%"/>
          </a:path>
          <a:tileRect/>
        </a:gradFill>
      </p:bgPr>
    </p:bg>
    <p:spTree>
      <p:nvGrpSpPr>
        <p:cNvPr id="125" name="Shape 125"/>
        <p:cNvGrpSpPr/>
        <p:nvPr/>
      </p:nvGrpSpPr>
      <p:grpSpPr>
        <a:xfrm>
          <a:off x="0" y="0"/>
          <a:ext cx="0" cy="0"/>
          <a:chOff x="0" y="0"/>
          <a:chExt cx="0" cy="0"/>
        </a:xfrm>
      </p:grpSpPr>
      <p:sp>
        <p:nvSpPr>
          <p:cNvPr id="126" name="Google Shape;126;p22"/>
          <p:cNvSpPr txBox="1"/>
          <p:nvPr>
            <p:ph idx="4294967295" type="title"/>
          </p:nvPr>
        </p:nvSpPr>
        <p:spPr>
          <a:xfrm>
            <a:off x="350175" y="227150"/>
            <a:ext cx="3991800" cy="572700"/>
          </a:xfrm>
          <a:prstGeom prst="rect">
            <a:avLst/>
          </a:prstGeom>
          <a:solidFill>
            <a:srgbClr val="D9D9D9"/>
          </a:solidFill>
          <a:ln cap="flat" cmpd="sng" w="19050">
            <a:solidFill>
              <a:srgbClr val="E91E63"/>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990"/>
              <a:buFont typeface="Arial"/>
              <a:buNone/>
            </a:pPr>
            <a:r>
              <a:rPr lang="en" sz="2520">
                <a:latin typeface="Poppins"/>
                <a:ea typeface="Poppins"/>
                <a:cs typeface="Poppins"/>
                <a:sym typeface="Poppins"/>
              </a:rPr>
              <a:t>+/- Fractions</a:t>
            </a:r>
            <a:endParaRPr sz="2520">
              <a:latin typeface="Poppins"/>
              <a:ea typeface="Poppins"/>
              <a:cs typeface="Poppins"/>
              <a:sym typeface="Poppins"/>
            </a:endParaRPr>
          </a:p>
        </p:txBody>
      </p:sp>
      <p:sp>
        <p:nvSpPr>
          <p:cNvPr id="127" name="Google Shape;127;p22"/>
          <p:cNvSpPr txBox="1"/>
          <p:nvPr/>
        </p:nvSpPr>
        <p:spPr>
          <a:xfrm>
            <a:off x="4572000" y="228800"/>
            <a:ext cx="3991800" cy="569400"/>
          </a:xfrm>
          <a:prstGeom prst="rect">
            <a:avLst/>
          </a:prstGeom>
          <a:solidFill>
            <a:srgbClr val="CCCCCC"/>
          </a:solidFill>
          <a:ln cap="flat" cmpd="sng" w="19050">
            <a:solidFill>
              <a:srgbClr val="3296F3"/>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sz="2500" u="sng">
                <a:solidFill>
                  <a:schemeClr val="hlink"/>
                </a:solidFill>
                <a:latin typeface="Poppins"/>
                <a:ea typeface="Poppins"/>
                <a:cs typeface="Poppins"/>
                <a:sym typeface="Poppins"/>
                <a:hlinkClick r:id="rId3"/>
              </a:rPr>
              <a:t>QWQ47SBU</a:t>
            </a:r>
            <a:endParaRPr sz="2500">
              <a:solidFill>
                <a:schemeClr val="dk1"/>
              </a:solidFill>
              <a:latin typeface="Poppins"/>
              <a:ea typeface="Poppins"/>
              <a:cs typeface="Poppins"/>
              <a:sym typeface="Poppins"/>
            </a:endParaRPr>
          </a:p>
        </p:txBody>
      </p:sp>
      <p:sp>
        <p:nvSpPr>
          <p:cNvPr id="128" name="Google Shape;128;p22"/>
          <p:cNvSpPr/>
          <p:nvPr/>
        </p:nvSpPr>
        <p:spPr>
          <a:xfrm>
            <a:off x="350175" y="1081625"/>
            <a:ext cx="8341800" cy="3711600"/>
          </a:xfrm>
          <a:prstGeom prst="rect">
            <a:avLst/>
          </a:prstGeom>
          <a:solidFill>
            <a:schemeClr val="lt2"/>
          </a:solidFill>
          <a:ln cap="flat" cmpd="sng" w="38100">
            <a:solidFill>
              <a:srgbClr val="FBC10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29" name="Google Shape;129;p22" title="screenshot.png"/>
          <p:cNvPicPr preferRelativeResize="0"/>
          <p:nvPr/>
        </p:nvPicPr>
        <p:blipFill rotWithShape="1">
          <a:blip r:embed="rId4">
            <a:alphaModFix/>
          </a:blip>
          <a:srcRect b="5499" l="0" r="0" t="5508"/>
          <a:stretch/>
        </p:blipFill>
        <p:spPr>
          <a:xfrm>
            <a:off x="350175" y="1081625"/>
            <a:ext cx="8341801" cy="3711601"/>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FEAFB"/>
            </a:gs>
            <a:gs pos="100000">
              <a:srgbClr val="6E9CE7"/>
            </a:gs>
          </a:gsLst>
          <a:path path="circle">
            <a:fillToRect b="50%" l="50%" r="50%" t="50%"/>
          </a:path>
          <a:tileRect/>
        </a:gradFill>
      </p:bgPr>
    </p:bg>
    <p:spTree>
      <p:nvGrpSpPr>
        <p:cNvPr id="133" name="Shape 133"/>
        <p:cNvGrpSpPr/>
        <p:nvPr/>
      </p:nvGrpSpPr>
      <p:grpSpPr>
        <a:xfrm>
          <a:off x="0" y="0"/>
          <a:ext cx="0" cy="0"/>
          <a:chOff x="0" y="0"/>
          <a:chExt cx="0" cy="0"/>
        </a:xfrm>
      </p:grpSpPr>
      <p:sp>
        <p:nvSpPr>
          <p:cNvPr id="134" name="Google Shape;134;p23"/>
          <p:cNvSpPr txBox="1"/>
          <p:nvPr>
            <p:ph idx="4294967295" type="title"/>
          </p:nvPr>
        </p:nvSpPr>
        <p:spPr>
          <a:xfrm>
            <a:off x="350175" y="227150"/>
            <a:ext cx="3991800" cy="572700"/>
          </a:xfrm>
          <a:prstGeom prst="rect">
            <a:avLst/>
          </a:prstGeom>
          <a:solidFill>
            <a:srgbClr val="D9D9D9"/>
          </a:solidFill>
          <a:ln cap="flat" cmpd="sng" w="19050">
            <a:solidFill>
              <a:srgbClr val="E91E63"/>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990"/>
              <a:buFont typeface="Arial"/>
              <a:buNone/>
            </a:pPr>
            <a:r>
              <a:rPr lang="en" sz="2520">
                <a:latin typeface="Poppins"/>
                <a:ea typeface="Poppins"/>
                <a:cs typeface="Poppins"/>
                <a:sym typeface="Poppins"/>
              </a:rPr>
              <a:t>X Fractions</a:t>
            </a:r>
            <a:endParaRPr sz="2520">
              <a:latin typeface="Poppins"/>
              <a:ea typeface="Poppins"/>
              <a:cs typeface="Poppins"/>
              <a:sym typeface="Poppins"/>
            </a:endParaRPr>
          </a:p>
        </p:txBody>
      </p:sp>
      <p:sp>
        <p:nvSpPr>
          <p:cNvPr id="135" name="Google Shape;135;p23"/>
          <p:cNvSpPr txBox="1"/>
          <p:nvPr/>
        </p:nvSpPr>
        <p:spPr>
          <a:xfrm>
            <a:off x="4572000" y="228800"/>
            <a:ext cx="3991800" cy="569400"/>
          </a:xfrm>
          <a:prstGeom prst="rect">
            <a:avLst/>
          </a:prstGeom>
          <a:solidFill>
            <a:srgbClr val="CCCCCC"/>
          </a:solidFill>
          <a:ln cap="flat" cmpd="sng" w="19050">
            <a:solidFill>
              <a:srgbClr val="3296F3"/>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sz="2500" u="sng">
                <a:solidFill>
                  <a:schemeClr val="hlink"/>
                </a:solidFill>
                <a:latin typeface="Poppins"/>
                <a:ea typeface="Poppins"/>
                <a:cs typeface="Poppins"/>
                <a:sym typeface="Poppins"/>
                <a:hlinkClick r:id="rId3"/>
              </a:rPr>
              <a:t>GTEX1AZ3</a:t>
            </a:r>
            <a:endParaRPr sz="2500">
              <a:solidFill>
                <a:schemeClr val="dk1"/>
              </a:solidFill>
              <a:latin typeface="Poppins"/>
              <a:ea typeface="Poppins"/>
              <a:cs typeface="Poppins"/>
              <a:sym typeface="Poppins"/>
            </a:endParaRPr>
          </a:p>
        </p:txBody>
      </p:sp>
      <p:sp>
        <p:nvSpPr>
          <p:cNvPr id="136" name="Google Shape;136;p23"/>
          <p:cNvSpPr/>
          <p:nvPr/>
        </p:nvSpPr>
        <p:spPr>
          <a:xfrm>
            <a:off x="350175" y="1081625"/>
            <a:ext cx="8341800" cy="3711600"/>
          </a:xfrm>
          <a:prstGeom prst="rect">
            <a:avLst/>
          </a:prstGeom>
          <a:solidFill>
            <a:schemeClr val="lt2"/>
          </a:solidFill>
          <a:ln cap="flat" cmpd="sng" w="38100">
            <a:solidFill>
              <a:srgbClr val="FBC10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37" name="Google Shape;137;p23" title="screenshot.png"/>
          <p:cNvPicPr preferRelativeResize="0"/>
          <p:nvPr/>
        </p:nvPicPr>
        <p:blipFill rotWithShape="1">
          <a:blip r:embed="rId4">
            <a:alphaModFix/>
          </a:blip>
          <a:srcRect b="5499" l="0" r="0" t="5508"/>
          <a:stretch/>
        </p:blipFill>
        <p:spPr>
          <a:xfrm>
            <a:off x="350175" y="1081625"/>
            <a:ext cx="8341801" cy="3711601"/>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FEAFB"/>
            </a:gs>
            <a:gs pos="100000">
              <a:srgbClr val="6E9CE7"/>
            </a:gs>
          </a:gsLst>
          <a:path path="circle">
            <a:fillToRect b="50%" l="50%" r="50%" t="50%"/>
          </a:path>
          <a:tileRect/>
        </a:gradFill>
      </p:bgPr>
    </p:bg>
    <p:spTree>
      <p:nvGrpSpPr>
        <p:cNvPr id="141" name="Shape 141"/>
        <p:cNvGrpSpPr/>
        <p:nvPr/>
      </p:nvGrpSpPr>
      <p:grpSpPr>
        <a:xfrm>
          <a:off x="0" y="0"/>
          <a:ext cx="0" cy="0"/>
          <a:chOff x="0" y="0"/>
          <a:chExt cx="0" cy="0"/>
        </a:xfrm>
      </p:grpSpPr>
      <p:sp>
        <p:nvSpPr>
          <p:cNvPr id="142" name="Google Shape;142;p24"/>
          <p:cNvSpPr txBox="1"/>
          <p:nvPr>
            <p:ph idx="4294967295" type="title"/>
          </p:nvPr>
        </p:nvSpPr>
        <p:spPr>
          <a:xfrm>
            <a:off x="350175" y="227150"/>
            <a:ext cx="3991800" cy="572700"/>
          </a:xfrm>
          <a:prstGeom prst="rect">
            <a:avLst/>
          </a:prstGeom>
          <a:solidFill>
            <a:srgbClr val="D9D9D9"/>
          </a:solidFill>
          <a:ln cap="flat" cmpd="sng" w="19050">
            <a:solidFill>
              <a:srgbClr val="E91E63"/>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990"/>
              <a:buFont typeface="Arial"/>
              <a:buNone/>
            </a:pPr>
            <a:r>
              <a:rPr lang="en" sz="2520">
                <a:latin typeface="Poppins"/>
                <a:ea typeface="Poppins"/>
                <a:cs typeface="Poppins"/>
                <a:sym typeface="Poppins"/>
              </a:rPr>
              <a:t>Division of Fractions</a:t>
            </a:r>
            <a:endParaRPr sz="2520">
              <a:latin typeface="Poppins"/>
              <a:ea typeface="Poppins"/>
              <a:cs typeface="Poppins"/>
              <a:sym typeface="Poppins"/>
            </a:endParaRPr>
          </a:p>
        </p:txBody>
      </p:sp>
      <p:sp>
        <p:nvSpPr>
          <p:cNvPr id="143" name="Google Shape;143;p24"/>
          <p:cNvSpPr txBox="1"/>
          <p:nvPr/>
        </p:nvSpPr>
        <p:spPr>
          <a:xfrm>
            <a:off x="4572000" y="228800"/>
            <a:ext cx="3991800" cy="569400"/>
          </a:xfrm>
          <a:prstGeom prst="rect">
            <a:avLst/>
          </a:prstGeom>
          <a:solidFill>
            <a:srgbClr val="CCCCCC"/>
          </a:solidFill>
          <a:ln cap="flat" cmpd="sng" w="19050">
            <a:solidFill>
              <a:srgbClr val="3296F3"/>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sz="2500" u="sng">
                <a:solidFill>
                  <a:schemeClr val="hlink"/>
                </a:solidFill>
                <a:latin typeface="Poppins"/>
                <a:ea typeface="Poppins"/>
                <a:cs typeface="Poppins"/>
                <a:sym typeface="Poppins"/>
                <a:hlinkClick r:id="rId3"/>
              </a:rPr>
              <a:t>F81VPTYA</a:t>
            </a:r>
            <a:endParaRPr sz="2500">
              <a:solidFill>
                <a:schemeClr val="dk1"/>
              </a:solidFill>
              <a:latin typeface="Poppins"/>
              <a:ea typeface="Poppins"/>
              <a:cs typeface="Poppins"/>
              <a:sym typeface="Poppins"/>
            </a:endParaRPr>
          </a:p>
        </p:txBody>
      </p:sp>
      <p:sp>
        <p:nvSpPr>
          <p:cNvPr id="144" name="Google Shape;144;p24"/>
          <p:cNvSpPr/>
          <p:nvPr/>
        </p:nvSpPr>
        <p:spPr>
          <a:xfrm>
            <a:off x="350175" y="1081625"/>
            <a:ext cx="8341800" cy="3711600"/>
          </a:xfrm>
          <a:prstGeom prst="rect">
            <a:avLst/>
          </a:prstGeom>
          <a:solidFill>
            <a:schemeClr val="lt2"/>
          </a:solidFill>
          <a:ln cap="flat" cmpd="sng" w="38100">
            <a:solidFill>
              <a:srgbClr val="FBC10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45" name="Google Shape;145;p24" title="screenshot.png"/>
          <p:cNvPicPr preferRelativeResize="0"/>
          <p:nvPr/>
        </p:nvPicPr>
        <p:blipFill rotWithShape="1">
          <a:blip r:embed="rId4">
            <a:alphaModFix/>
          </a:blip>
          <a:srcRect b="5499" l="0" r="0" t="5508"/>
          <a:stretch/>
        </p:blipFill>
        <p:spPr>
          <a:xfrm>
            <a:off x="350175" y="1081625"/>
            <a:ext cx="8341801" cy="3711601"/>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FEAFB"/>
            </a:gs>
            <a:gs pos="100000">
              <a:srgbClr val="6E9CE7"/>
            </a:gs>
          </a:gsLst>
          <a:path path="circle">
            <a:fillToRect b="50%" l="50%" r="50%" t="50%"/>
          </a:path>
          <a:tileRect/>
        </a:gradFill>
      </p:bgPr>
    </p:bg>
    <p:spTree>
      <p:nvGrpSpPr>
        <p:cNvPr id="149" name="Shape 149"/>
        <p:cNvGrpSpPr/>
        <p:nvPr/>
      </p:nvGrpSpPr>
      <p:grpSpPr>
        <a:xfrm>
          <a:off x="0" y="0"/>
          <a:ext cx="0" cy="0"/>
          <a:chOff x="0" y="0"/>
          <a:chExt cx="0" cy="0"/>
        </a:xfrm>
      </p:grpSpPr>
      <p:sp>
        <p:nvSpPr>
          <p:cNvPr id="150" name="Google Shape;150;p25"/>
          <p:cNvSpPr txBox="1"/>
          <p:nvPr>
            <p:ph idx="4294967295" type="title"/>
          </p:nvPr>
        </p:nvSpPr>
        <p:spPr>
          <a:xfrm>
            <a:off x="350175" y="227150"/>
            <a:ext cx="3991800" cy="572700"/>
          </a:xfrm>
          <a:prstGeom prst="rect">
            <a:avLst/>
          </a:prstGeom>
          <a:solidFill>
            <a:srgbClr val="D9D9D9"/>
          </a:solidFill>
          <a:ln cap="flat" cmpd="sng" w="19050">
            <a:solidFill>
              <a:srgbClr val="E91E63"/>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990"/>
              <a:buFont typeface="Arial"/>
              <a:buNone/>
            </a:pPr>
            <a:r>
              <a:rPr lang="en" sz="2520">
                <a:latin typeface="Poppins"/>
                <a:ea typeface="Poppins"/>
                <a:cs typeface="Poppins"/>
                <a:sym typeface="Poppins"/>
              </a:rPr>
              <a:t>Cooking</a:t>
            </a:r>
            <a:endParaRPr sz="2520">
              <a:latin typeface="Poppins"/>
              <a:ea typeface="Poppins"/>
              <a:cs typeface="Poppins"/>
              <a:sym typeface="Poppins"/>
            </a:endParaRPr>
          </a:p>
        </p:txBody>
      </p:sp>
      <p:sp>
        <p:nvSpPr>
          <p:cNvPr id="151" name="Google Shape;151;p25"/>
          <p:cNvSpPr txBox="1"/>
          <p:nvPr/>
        </p:nvSpPr>
        <p:spPr>
          <a:xfrm>
            <a:off x="4572000" y="228800"/>
            <a:ext cx="3991800" cy="569400"/>
          </a:xfrm>
          <a:prstGeom prst="rect">
            <a:avLst/>
          </a:prstGeom>
          <a:solidFill>
            <a:srgbClr val="CCCCCC"/>
          </a:solidFill>
          <a:ln cap="flat" cmpd="sng" w="19050">
            <a:solidFill>
              <a:srgbClr val="3296F3"/>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sz="2500" u="sng">
                <a:solidFill>
                  <a:schemeClr val="hlink"/>
                </a:solidFill>
                <a:latin typeface="Poppins"/>
                <a:ea typeface="Poppins"/>
                <a:cs typeface="Poppins"/>
                <a:sym typeface="Poppins"/>
                <a:hlinkClick r:id="rId3"/>
              </a:rPr>
              <a:t>CXRYGLUL</a:t>
            </a:r>
            <a:endParaRPr sz="2500">
              <a:solidFill>
                <a:schemeClr val="dk1"/>
              </a:solidFill>
              <a:latin typeface="Poppins"/>
              <a:ea typeface="Poppins"/>
              <a:cs typeface="Poppins"/>
              <a:sym typeface="Poppins"/>
            </a:endParaRPr>
          </a:p>
        </p:txBody>
      </p:sp>
      <p:sp>
        <p:nvSpPr>
          <p:cNvPr id="152" name="Google Shape;152;p25"/>
          <p:cNvSpPr/>
          <p:nvPr/>
        </p:nvSpPr>
        <p:spPr>
          <a:xfrm>
            <a:off x="350175" y="1081625"/>
            <a:ext cx="8341800" cy="3711600"/>
          </a:xfrm>
          <a:prstGeom prst="rect">
            <a:avLst/>
          </a:prstGeom>
          <a:solidFill>
            <a:schemeClr val="lt2"/>
          </a:solidFill>
          <a:ln cap="flat" cmpd="sng" w="38100">
            <a:solidFill>
              <a:srgbClr val="FBC10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53" name="Google Shape;153;p25" title="screenshot.png"/>
          <p:cNvPicPr preferRelativeResize="0"/>
          <p:nvPr/>
        </p:nvPicPr>
        <p:blipFill rotWithShape="1">
          <a:blip r:embed="rId4">
            <a:alphaModFix/>
          </a:blip>
          <a:srcRect b="5499" l="0" r="0" t="5508"/>
          <a:stretch/>
        </p:blipFill>
        <p:spPr>
          <a:xfrm>
            <a:off x="350175" y="1081625"/>
            <a:ext cx="8341801" cy="3711601"/>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FEAFB"/>
            </a:gs>
            <a:gs pos="100000">
              <a:srgbClr val="6E9CE7"/>
            </a:gs>
          </a:gsLst>
          <a:path path="circle">
            <a:fillToRect b="50%" l="50%" r="50%" t="50%"/>
          </a:path>
          <a:tileRect/>
        </a:gradFill>
      </p:bgPr>
    </p:bg>
    <p:spTree>
      <p:nvGrpSpPr>
        <p:cNvPr id="157" name="Shape 157"/>
        <p:cNvGrpSpPr/>
        <p:nvPr/>
      </p:nvGrpSpPr>
      <p:grpSpPr>
        <a:xfrm>
          <a:off x="0" y="0"/>
          <a:ext cx="0" cy="0"/>
          <a:chOff x="0" y="0"/>
          <a:chExt cx="0" cy="0"/>
        </a:xfrm>
      </p:grpSpPr>
      <p:sp>
        <p:nvSpPr>
          <p:cNvPr id="158" name="Google Shape;158;p26"/>
          <p:cNvSpPr txBox="1"/>
          <p:nvPr>
            <p:ph idx="4294967295" type="title"/>
          </p:nvPr>
        </p:nvSpPr>
        <p:spPr>
          <a:xfrm>
            <a:off x="350175" y="227150"/>
            <a:ext cx="3991800" cy="572700"/>
          </a:xfrm>
          <a:prstGeom prst="rect">
            <a:avLst/>
          </a:prstGeom>
          <a:solidFill>
            <a:srgbClr val="D9D9D9"/>
          </a:solidFill>
          <a:ln cap="flat" cmpd="sng" w="19050">
            <a:solidFill>
              <a:srgbClr val="E91E63"/>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990"/>
              <a:buFont typeface="Arial"/>
              <a:buNone/>
            </a:pPr>
            <a:r>
              <a:rPr lang="en" sz="2520">
                <a:latin typeface="Poppins"/>
                <a:ea typeface="Poppins"/>
                <a:cs typeface="Poppins"/>
                <a:sym typeface="Poppins"/>
              </a:rPr>
              <a:t>Movie Times</a:t>
            </a:r>
            <a:endParaRPr sz="2520">
              <a:latin typeface="Poppins"/>
              <a:ea typeface="Poppins"/>
              <a:cs typeface="Poppins"/>
              <a:sym typeface="Poppins"/>
            </a:endParaRPr>
          </a:p>
        </p:txBody>
      </p:sp>
      <p:sp>
        <p:nvSpPr>
          <p:cNvPr id="159" name="Google Shape;159;p26"/>
          <p:cNvSpPr txBox="1"/>
          <p:nvPr/>
        </p:nvSpPr>
        <p:spPr>
          <a:xfrm>
            <a:off x="4572000" y="228800"/>
            <a:ext cx="3991800" cy="569400"/>
          </a:xfrm>
          <a:prstGeom prst="rect">
            <a:avLst/>
          </a:prstGeom>
          <a:solidFill>
            <a:srgbClr val="CCCCCC"/>
          </a:solidFill>
          <a:ln cap="flat" cmpd="sng" w="19050">
            <a:solidFill>
              <a:srgbClr val="3296F3"/>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sz="2500" u="sng">
                <a:solidFill>
                  <a:schemeClr val="hlink"/>
                </a:solidFill>
                <a:latin typeface="Poppins"/>
                <a:ea typeface="Poppins"/>
                <a:cs typeface="Poppins"/>
                <a:sym typeface="Poppins"/>
                <a:hlinkClick r:id="rId3"/>
              </a:rPr>
              <a:t>7YG1FQW2</a:t>
            </a:r>
            <a:endParaRPr sz="2500">
              <a:solidFill>
                <a:schemeClr val="dk1"/>
              </a:solidFill>
              <a:latin typeface="Poppins"/>
              <a:ea typeface="Poppins"/>
              <a:cs typeface="Poppins"/>
              <a:sym typeface="Poppins"/>
            </a:endParaRPr>
          </a:p>
        </p:txBody>
      </p:sp>
      <p:sp>
        <p:nvSpPr>
          <p:cNvPr id="160" name="Google Shape;160;p26"/>
          <p:cNvSpPr/>
          <p:nvPr/>
        </p:nvSpPr>
        <p:spPr>
          <a:xfrm>
            <a:off x="350175" y="1081625"/>
            <a:ext cx="8341800" cy="3711600"/>
          </a:xfrm>
          <a:prstGeom prst="rect">
            <a:avLst/>
          </a:prstGeom>
          <a:solidFill>
            <a:schemeClr val="lt2"/>
          </a:solidFill>
          <a:ln cap="flat" cmpd="sng" w="38100">
            <a:solidFill>
              <a:srgbClr val="FBC10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61" name="Google Shape;161;p26" title="screenshot.png"/>
          <p:cNvPicPr preferRelativeResize="0"/>
          <p:nvPr/>
        </p:nvPicPr>
        <p:blipFill rotWithShape="1">
          <a:blip r:embed="rId4">
            <a:alphaModFix/>
          </a:blip>
          <a:srcRect b="5156" l="0" r="0" t="5156"/>
          <a:stretch/>
        </p:blipFill>
        <p:spPr>
          <a:xfrm>
            <a:off x="350175" y="1081625"/>
            <a:ext cx="8341801" cy="37116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FEAFB"/>
            </a:gs>
            <a:gs pos="100000">
              <a:srgbClr val="6E9CE7"/>
            </a:gs>
          </a:gsLst>
          <a:path path="circle">
            <a:fillToRect b="50%" l="50%" r="50%" t="50%"/>
          </a:path>
          <a:tileRect/>
        </a:gradFill>
      </p:bgPr>
    </p:bg>
    <p:spTree>
      <p:nvGrpSpPr>
        <p:cNvPr id="165" name="Shape 165"/>
        <p:cNvGrpSpPr/>
        <p:nvPr/>
      </p:nvGrpSpPr>
      <p:grpSpPr>
        <a:xfrm>
          <a:off x="0" y="0"/>
          <a:ext cx="0" cy="0"/>
          <a:chOff x="0" y="0"/>
          <a:chExt cx="0" cy="0"/>
        </a:xfrm>
      </p:grpSpPr>
      <p:sp>
        <p:nvSpPr>
          <p:cNvPr id="166" name="Google Shape;166;p27"/>
          <p:cNvSpPr txBox="1"/>
          <p:nvPr>
            <p:ph idx="4294967295" type="title"/>
          </p:nvPr>
        </p:nvSpPr>
        <p:spPr>
          <a:xfrm>
            <a:off x="350175" y="227150"/>
            <a:ext cx="3991800" cy="572700"/>
          </a:xfrm>
          <a:prstGeom prst="rect">
            <a:avLst/>
          </a:prstGeom>
          <a:solidFill>
            <a:srgbClr val="D9D9D9"/>
          </a:solidFill>
          <a:ln cap="flat" cmpd="sng" w="19050">
            <a:solidFill>
              <a:srgbClr val="E91E63"/>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990"/>
              <a:buFont typeface="Arial"/>
              <a:buNone/>
            </a:pPr>
            <a:r>
              <a:rPr lang="en" sz="2520">
                <a:latin typeface="Poppins"/>
                <a:ea typeface="Poppins"/>
                <a:cs typeface="Poppins"/>
                <a:sym typeface="Poppins"/>
              </a:rPr>
              <a:t>Area of Shapes</a:t>
            </a:r>
            <a:endParaRPr sz="2520">
              <a:latin typeface="Poppins"/>
              <a:ea typeface="Poppins"/>
              <a:cs typeface="Poppins"/>
              <a:sym typeface="Poppins"/>
            </a:endParaRPr>
          </a:p>
        </p:txBody>
      </p:sp>
      <p:sp>
        <p:nvSpPr>
          <p:cNvPr id="167" name="Google Shape;167;p27"/>
          <p:cNvSpPr txBox="1"/>
          <p:nvPr/>
        </p:nvSpPr>
        <p:spPr>
          <a:xfrm>
            <a:off x="4572000" y="228800"/>
            <a:ext cx="3991800" cy="569400"/>
          </a:xfrm>
          <a:prstGeom prst="rect">
            <a:avLst/>
          </a:prstGeom>
          <a:solidFill>
            <a:srgbClr val="CCCCCC"/>
          </a:solidFill>
          <a:ln cap="flat" cmpd="sng" w="19050">
            <a:solidFill>
              <a:srgbClr val="3296F3"/>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sz="2500" u="sng">
                <a:solidFill>
                  <a:schemeClr val="hlink"/>
                </a:solidFill>
                <a:latin typeface="Poppins"/>
                <a:ea typeface="Poppins"/>
                <a:cs typeface="Poppins"/>
                <a:sym typeface="Poppins"/>
                <a:hlinkClick r:id="rId3"/>
              </a:rPr>
              <a:t>W6KWF9RW</a:t>
            </a:r>
            <a:endParaRPr sz="2500">
              <a:solidFill>
                <a:schemeClr val="dk1"/>
              </a:solidFill>
              <a:latin typeface="Poppins"/>
              <a:ea typeface="Poppins"/>
              <a:cs typeface="Poppins"/>
              <a:sym typeface="Poppins"/>
            </a:endParaRPr>
          </a:p>
        </p:txBody>
      </p:sp>
      <p:sp>
        <p:nvSpPr>
          <p:cNvPr id="168" name="Google Shape;168;p27"/>
          <p:cNvSpPr/>
          <p:nvPr/>
        </p:nvSpPr>
        <p:spPr>
          <a:xfrm>
            <a:off x="350175" y="1081625"/>
            <a:ext cx="8341800" cy="3711600"/>
          </a:xfrm>
          <a:prstGeom prst="rect">
            <a:avLst/>
          </a:prstGeom>
          <a:solidFill>
            <a:schemeClr val="lt2"/>
          </a:solidFill>
          <a:ln cap="flat" cmpd="sng" w="38100">
            <a:solidFill>
              <a:srgbClr val="FBC10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69" name="Google Shape;169;p27" title="screenshot.png"/>
          <p:cNvPicPr preferRelativeResize="0"/>
          <p:nvPr/>
        </p:nvPicPr>
        <p:blipFill rotWithShape="1">
          <a:blip r:embed="rId4">
            <a:alphaModFix/>
          </a:blip>
          <a:srcRect b="5156" l="0" r="0" t="5156"/>
          <a:stretch/>
        </p:blipFill>
        <p:spPr>
          <a:xfrm>
            <a:off x="350175" y="1081625"/>
            <a:ext cx="8341801" cy="37116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FEAFB"/>
            </a:gs>
            <a:gs pos="100000">
              <a:srgbClr val="6E9CE7"/>
            </a:gs>
          </a:gsLst>
          <a:path path="circle">
            <a:fillToRect b="50%" l="50%" r="50%" t="50%"/>
          </a:path>
          <a:tileRect/>
        </a:gradFill>
      </p:bgPr>
    </p:bg>
    <p:spTree>
      <p:nvGrpSpPr>
        <p:cNvPr id="173" name="Shape 173"/>
        <p:cNvGrpSpPr/>
        <p:nvPr/>
      </p:nvGrpSpPr>
      <p:grpSpPr>
        <a:xfrm>
          <a:off x="0" y="0"/>
          <a:ext cx="0" cy="0"/>
          <a:chOff x="0" y="0"/>
          <a:chExt cx="0" cy="0"/>
        </a:xfrm>
      </p:grpSpPr>
      <p:sp>
        <p:nvSpPr>
          <p:cNvPr id="174" name="Google Shape;174;p28"/>
          <p:cNvSpPr txBox="1"/>
          <p:nvPr>
            <p:ph idx="4294967295" type="title"/>
          </p:nvPr>
        </p:nvSpPr>
        <p:spPr>
          <a:xfrm>
            <a:off x="350175" y="227150"/>
            <a:ext cx="3991800" cy="572700"/>
          </a:xfrm>
          <a:prstGeom prst="rect">
            <a:avLst/>
          </a:prstGeom>
          <a:solidFill>
            <a:srgbClr val="D9D9D9"/>
          </a:solidFill>
          <a:ln cap="flat" cmpd="sng" w="19050">
            <a:solidFill>
              <a:srgbClr val="E91E63"/>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990"/>
              <a:buFont typeface="Arial"/>
              <a:buNone/>
            </a:pPr>
            <a:r>
              <a:rPr lang="en" sz="2520">
                <a:latin typeface="Poppins"/>
                <a:ea typeface="Poppins"/>
                <a:cs typeface="Poppins"/>
                <a:sym typeface="Poppins"/>
              </a:rPr>
              <a:t>Lunch Money</a:t>
            </a:r>
            <a:endParaRPr sz="2520">
              <a:latin typeface="Poppins"/>
              <a:ea typeface="Poppins"/>
              <a:cs typeface="Poppins"/>
              <a:sym typeface="Poppins"/>
            </a:endParaRPr>
          </a:p>
        </p:txBody>
      </p:sp>
      <p:sp>
        <p:nvSpPr>
          <p:cNvPr id="175" name="Google Shape;175;p28"/>
          <p:cNvSpPr txBox="1"/>
          <p:nvPr/>
        </p:nvSpPr>
        <p:spPr>
          <a:xfrm>
            <a:off x="4572000" y="228800"/>
            <a:ext cx="3991800" cy="569400"/>
          </a:xfrm>
          <a:prstGeom prst="rect">
            <a:avLst/>
          </a:prstGeom>
          <a:solidFill>
            <a:srgbClr val="CCCCCC"/>
          </a:solidFill>
          <a:ln cap="flat" cmpd="sng" w="19050">
            <a:solidFill>
              <a:srgbClr val="3296F3"/>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sz="2500" u="sng">
                <a:solidFill>
                  <a:schemeClr val="hlink"/>
                </a:solidFill>
                <a:latin typeface="Poppins"/>
                <a:ea typeface="Poppins"/>
                <a:cs typeface="Poppins"/>
                <a:sym typeface="Poppins"/>
                <a:hlinkClick r:id="rId3"/>
              </a:rPr>
              <a:t>61FEAPTZ</a:t>
            </a:r>
            <a:endParaRPr sz="2500">
              <a:solidFill>
                <a:schemeClr val="dk1"/>
              </a:solidFill>
              <a:latin typeface="Poppins"/>
              <a:ea typeface="Poppins"/>
              <a:cs typeface="Poppins"/>
              <a:sym typeface="Poppins"/>
            </a:endParaRPr>
          </a:p>
        </p:txBody>
      </p:sp>
      <p:sp>
        <p:nvSpPr>
          <p:cNvPr id="176" name="Google Shape;176;p28"/>
          <p:cNvSpPr/>
          <p:nvPr/>
        </p:nvSpPr>
        <p:spPr>
          <a:xfrm>
            <a:off x="350175" y="1081625"/>
            <a:ext cx="8341800" cy="3711600"/>
          </a:xfrm>
          <a:prstGeom prst="rect">
            <a:avLst/>
          </a:prstGeom>
          <a:solidFill>
            <a:schemeClr val="lt2"/>
          </a:solidFill>
          <a:ln cap="flat" cmpd="sng" w="38100">
            <a:solidFill>
              <a:srgbClr val="FBC10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77" name="Google Shape;177;p28" title="screenshot.png"/>
          <p:cNvPicPr preferRelativeResize="0"/>
          <p:nvPr/>
        </p:nvPicPr>
        <p:blipFill rotWithShape="1">
          <a:blip r:embed="rId4">
            <a:alphaModFix/>
          </a:blip>
          <a:srcRect b="6270" l="0" r="0" t="6278"/>
          <a:stretch/>
        </p:blipFill>
        <p:spPr>
          <a:xfrm>
            <a:off x="350175" y="1081625"/>
            <a:ext cx="8341801" cy="3711601"/>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FEAFB"/>
            </a:gs>
            <a:gs pos="100000">
              <a:srgbClr val="6E9CE7"/>
            </a:gs>
          </a:gsLst>
          <a:path path="circle">
            <a:fillToRect b="50%" l="50%" r="50%" t="50%"/>
          </a:path>
          <a:tileRect/>
        </a:gradFill>
      </p:bgPr>
    </p:bg>
    <p:spTree>
      <p:nvGrpSpPr>
        <p:cNvPr id="181" name="Shape 181"/>
        <p:cNvGrpSpPr/>
        <p:nvPr/>
      </p:nvGrpSpPr>
      <p:grpSpPr>
        <a:xfrm>
          <a:off x="0" y="0"/>
          <a:ext cx="0" cy="0"/>
          <a:chOff x="0" y="0"/>
          <a:chExt cx="0" cy="0"/>
        </a:xfrm>
      </p:grpSpPr>
      <p:sp>
        <p:nvSpPr>
          <p:cNvPr id="182" name="Google Shape;182;p29"/>
          <p:cNvSpPr txBox="1"/>
          <p:nvPr>
            <p:ph idx="4294967295" type="title"/>
          </p:nvPr>
        </p:nvSpPr>
        <p:spPr>
          <a:xfrm>
            <a:off x="350175" y="227150"/>
            <a:ext cx="3991800" cy="572700"/>
          </a:xfrm>
          <a:prstGeom prst="rect">
            <a:avLst/>
          </a:prstGeom>
          <a:solidFill>
            <a:srgbClr val="D9D9D9"/>
          </a:solidFill>
          <a:ln cap="flat" cmpd="sng" w="19050">
            <a:solidFill>
              <a:srgbClr val="E91E63"/>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990"/>
              <a:buFont typeface="Arial"/>
              <a:buNone/>
            </a:pPr>
            <a:r>
              <a:rPr lang="en" sz="2520">
                <a:latin typeface="Poppins"/>
                <a:ea typeface="Poppins"/>
                <a:cs typeface="Poppins"/>
                <a:sym typeface="Poppins"/>
              </a:rPr>
              <a:t>Lunch Money (CAD)</a:t>
            </a:r>
            <a:endParaRPr sz="2520">
              <a:latin typeface="Poppins"/>
              <a:ea typeface="Poppins"/>
              <a:cs typeface="Poppins"/>
              <a:sym typeface="Poppins"/>
            </a:endParaRPr>
          </a:p>
        </p:txBody>
      </p:sp>
      <p:sp>
        <p:nvSpPr>
          <p:cNvPr id="183" name="Google Shape;183;p29"/>
          <p:cNvSpPr txBox="1"/>
          <p:nvPr/>
        </p:nvSpPr>
        <p:spPr>
          <a:xfrm>
            <a:off x="4572000" y="228800"/>
            <a:ext cx="3991800" cy="569400"/>
          </a:xfrm>
          <a:prstGeom prst="rect">
            <a:avLst/>
          </a:prstGeom>
          <a:solidFill>
            <a:srgbClr val="CCCCCC"/>
          </a:solidFill>
          <a:ln cap="flat" cmpd="sng" w="19050">
            <a:solidFill>
              <a:srgbClr val="3296F3"/>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sz="2500" u="sng">
                <a:solidFill>
                  <a:schemeClr val="hlink"/>
                </a:solidFill>
                <a:latin typeface="Poppins"/>
                <a:ea typeface="Poppins"/>
                <a:cs typeface="Poppins"/>
                <a:sym typeface="Poppins"/>
                <a:hlinkClick r:id="rId3"/>
              </a:rPr>
              <a:t>GHNLPJZH</a:t>
            </a:r>
            <a:endParaRPr sz="2500">
              <a:solidFill>
                <a:schemeClr val="dk1"/>
              </a:solidFill>
              <a:latin typeface="Poppins"/>
              <a:ea typeface="Poppins"/>
              <a:cs typeface="Poppins"/>
              <a:sym typeface="Poppins"/>
            </a:endParaRPr>
          </a:p>
        </p:txBody>
      </p:sp>
      <p:sp>
        <p:nvSpPr>
          <p:cNvPr id="184" name="Google Shape;184;p29"/>
          <p:cNvSpPr/>
          <p:nvPr/>
        </p:nvSpPr>
        <p:spPr>
          <a:xfrm>
            <a:off x="350175" y="1081625"/>
            <a:ext cx="8341800" cy="3711600"/>
          </a:xfrm>
          <a:prstGeom prst="rect">
            <a:avLst/>
          </a:prstGeom>
          <a:solidFill>
            <a:schemeClr val="lt2"/>
          </a:solidFill>
          <a:ln cap="flat" cmpd="sng" w="38100">
            <a:solidFill>
              <a:srgbClr val="FBC10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85" name="Google Shape;185;p29" title="screenshot (1).png"/>
          <p:cNvPicPr preferRelativeResize="0"/>
          <p:nvPr/>
        </p:nvPicPr>
        <p:blipFill rotWithShape="1">
          <a:blip r:embed="rId4">
            <a:alphaModFix/>
          </a:blip>
          <a:srcRect b="5156" l="0" r="0" t="5156"/>
          <a:stretch/>
        </p:blipFill>
        <p:spPr>
          <a:xfrm>
            <a:off x="350175" y="1081625"/>
            <a:ext cx="8341801" cy="37116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FEAFB"/>
            </a:gs>
            <a:gs pos="100000">
              <a:srgbClr val="6E9CE7"/>
            </a:gs>
          </a:gsLst>
          <a:path path="circle">
            <a:fillToRect b="50%" l="50%" r="50%" t="50%"/>
          </a:path>
          <a:tileRect/>
        </a:gradFill>
      </p:bgPr>
    </p:bg>
    <p:spTree>
      <p:nvGrpSpPr>
        <p:cNvPr id="189" name="Shape 189"/>
        <p:cNvGrpSpPr/>
        <p:nvPr/>
      </p:nvGrpSpPr>
      <p:grpSpPr>
        <a:xfrm>
          <a:off x="0" y="0"/>
          <a:ext cx="0" cy="0"/>
          <a:chOff x="0" y="0"/>
          <a:chExt cx="0" cy="0"/>
        </a:xfrm>
      </p:grpSpPr>
      <p:sp>
        <p:nvSpPr>
          <p:cNvPr id="190" name="Google Shape;190;p30"/>
          <p:cNvSpPr txBox="1"/>
          <p:nvPr>
            <p:ph idx="4294967295" type="title"/>
          </p:nvPr>
        </p:nvSpPr>
        <p:spPr>
          <a:xfrm>
            <a:off x="350175" y="227150"/>
            <a:ext cx="3991800" cy="572700"/>
          </a:xfrm>
          <a:prstGeom prst="rect">
            <a:avLst/>
          </a:prstGeom>
          <a:solidFill>
            <a:srgbClr val="D9D9D9"/>
          </a:solidFill>
          <a:ln cap="flat" cmpd="sng" w="19050">
            <a:solidFill>
              <a:srgbClr val="E91E63"/>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990"/>
              <a:buFont typeface="Arial"/>
              <a:buNone/>
            </a:pPr>
            <a:r>
              <a:rPr lang="en" sz="2520">
                <a:latin typeface="Poppins"/>
                <a:ea typeface="Poppins"/>
                <a:cs typeface="Poppins"/>
                <a:sym typeface="Poppins"/>
              </a:rPr>
              <a:t>Miles to Go</a:t>
            </a:r>
            <a:endParaRPr sz="2520">
              <a:latin typeface="Poppins"/>
              <a:ea typeface="Poppins"/>
              <a:cs typeface="Poppins"/>
              <a:sym typeface="Poppins"/>
            </a:endParaRPr>
          </a:p>
        </p:txBody>
      </p:sp>
      <p:sp>
        <p:nvSpPr>
          <p:cNvPr id="191" name="Google Shape;191;p30"/>
          <p:cNvSpPr txBox="1"/>
          <p:nvPr/>
        </p:nvSpPr>
        <p:spPr>
          <a:xfrm>
            <a:off x="4572000" y="228800"/>
            <a:ext cx="3991800" cy="569400"/>
          </a:xfrm>
          <a:prstGeom prst="rect">
            <a:avLst/>
          </a:prstGeom>
          <a:solidFill>
            <a:srgbClr val="CCCCCC"/>
          </a:solidFill>
          <a:ln cap="flat" cmpd="sng" w="19050">
            <a:solidFill>
              <a:srgbClr val="3296F3"/>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sz="2500" u="sng">
                <a:solidFill>
                  <a:schemeClr val="hlink"/>
                </a:solidFill>
                <a:latin typeface="Poppins"/>
                <a:ea typeface="Poppins"/>
                <a:cs typeface="Poppins"/>
                <a:sym typeface="Poppins"/>
                <a:hlinkClick r:id="rId3"/>
              </a:rPr>
              <a:t>79JHRWJK</a:t>
            </a:r>
            <a:endParaRPr sz="2500">
              <a:solidFill>
                <a:schemeClr val="dk1"/>
              </a:solidFill>
              <a:latin typeface="Poppins"/>
              <a:ea typeface="Poppins"/>
              <a:cs typeface="Poppins"/>
              <a:sym typeface="Poppins"/>
            </a:endParaRPr>
          </a:p>
        </p:txBody>
      </p:sp>
      <p:sp>
        <p:nvSpPr>
          <p:cNvPr id="192" name="Google Shape;192;p30"/>
          <p:cNvSpPr/>
          <p:nvPr/>
        </p:nvSpPr>
        <p:spPr>
          <a:xfrm>
            <a:off x="350175" y="1081625"/>
            <a:ext cx="8341800" cy="3711600"/>
          </a:xfrm>
          <a:prstGeom prst="rect">
            <a:avLst/>
          </a:prstGeom>
          <a:solidFill>
            <a:schemeClr val="lt2"/>
          </a:solidFill>
          <a:ln cap="flat" cmpd="sng" w="38100">
            <a:solidFill>
              <a:srgbClr val="FBC10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93" name="Google Shape;193;p30" title="screenshot.png"/>
          <p:cNvPicPr preferRelativeResize="0"/>
          <p:nvPr/>
        </p:nvPicPr>
        <p:blipFill rotWithShape="1">
          <a:blip r:embed="rId4">
            <a:alphaModFix/>
          </a:blip>
          <a:srcRect b="5156" l="0" r="0" t="5156"/>
          <a:stretch/>
        </p:blipFill>
        <p:spPr>
          <a:xfrm>
            <a:off x="350175" y="1081625"/>
            <a:ext cx="8341801" cy="37116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FEAFB"/>
            </a:gs>
            <a:gs pos="100000">
              <a:srgbClr val="6E9CE7"/>
            </a:gs>
          </a:gsLst>
          <a:path path="circle">
            <a:fillToRect b="50%" l="50%" r="50%" t="50%"/>
          </a:path>
          <a:tileRect/>
        </a:gradFill>
      </p:bgPr>
    </p:bg>
    <p:spTree>
      <p:nvGrpSpPr>
        <p:cNvPr id="197" name="Shape 197"/>
        <p:cNvGrpSpPr/>
        <p:nvPr/>
      </p:nvGrpSpPr>
      <p:grpSpPr>
        <a:xfrm>
          <a:off x="0" y="0"/>
          <a:ext cx="0" cy="0"/>
          <a:chOff x="0" y="0"/>
          <a:chExt cx="0" cy="0"/>
        </a:xfrm>
      </p:grpSpPr>
      <p:sp>
        <p:nvSpPr>
          <p:cNvPr id="198" name="Google Shape;198;p31"/>
          <p:cNvSpPr txBox="1"/>
          <p:nvPr>
            <p:ph idx="4294967295" type="title"/>
          </p:nvPr>
        </p:nvSpPr>
        <p:spPr>
          <a:xfrm>
            <a:off x="350175" y="227150"/>
            <a:ext cx="3991800" cy="572700"/>
          </a:xfrm>
          <a:prstGeom prst="rect">
            <a:avLst/>
          </a:prstGeom>
          <a:solidFill>
            <a:srgbClr val="D9D9D9"/>
          </a:solidFill>
          <a:ln cap="flat" cmpd="sng" w="19050">
            <a:solidFill>
              <a:srgbClr val="E91E63"/>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990"/>
              <a:buFont typeface="Arial"/>
              <a:buNone/>
            </a:pPr>
            <a:r>
              <a:rPr lang="en" sz="2520">
                <a:latin typeface="Poppins"/>
                <a:ea typeface="Poppins"/>
                <a:cs typeface="Poppins"/>
                <a:sym typeface="Poppins"/>
              </a:rPr>
              <a:t>Title</a:t>
            </a:r>
            <a:endParaRPr sz="2520">
              <a:latin typeface="Poppins"/>
              <a:ea typeface="Poppins"/>
              <a:cs typeface="Poppins"/>
              <a:sym typeface="Poppins"/>
            </a:endParaRPr>
          </a:p>
        </p:txBody>
      </p:sp>
      <p:sp>
        <p:nvSpPr>
          <p:cNvPr id="199" name="Google Shape;199;p31"/>
          <p:cNvSpPr txBox="1"/>
          <p:nvPr/>
        </p:nvSpPr>
        <p:spPr>
          <a:xfrm>
            <a:off x="4572000" y="228800"/>
            <a:ext cx="3991800" cy="569400"/>
          </a:xfrm>
          <a:prstGeom prst="rect">
            <a:avLst/>
          </a:prstGeom>
          <a:solidFill>
            <a:srgbClr val="CCCCCC"/>
          </a:solidFill>
          <a:ln cap="flat" cmpd="sng" w="19050">
            <a:solidFill>
              <a:srgbClr val="3296F3"/>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sz="2500">
                <a:solidFill>
                  <a:schemeClr val="dk1"/>
                </a:solidFill>
                <a:latin typeface="Poppins"/>
                <a:ea typeface="Poppins"/>
                <a:cs typeface="Poppins"/>
                <a:sym typeface="Poppins"/>
              </a:rPr>
              <a:t>Share Code</a:t>
            </a:r>
            <a:endParaRPr sz="2500">
              <a:solidFill>
                <a:schemeClr val="dk1"/>
              </a:solidFill>
              <a:latin typeface="Poppins"/>
              <a:ea typeface="Poppins"/>
              <a:cs typeface="Poppins"/>
              <a:sym typeface="Poppins"/>
            </a:endParaRPr>
          </a:p>
        </p:txBody>
      </p:sp>
      <p:sp>
        <p:nvSpPr>
          <p:cNvPr id="200" name="Google Shape;200;p31"/>
          <p:cNvSpPr/>
          <p:nvPr/>
        </p:nvSpPr>
        <p:spPr>
          <a:xfrm>
            <a:off x="350175" y="1081625"/>
            <a:ext cx="8341800" cy="3711600"/>
          </a:xfrm>
          <a:prstGeom prst="rect">
            <a:avLst/>
          </a:prstGeom>
          <a:solidFill>
            <a:schemeClr val="lt2"/>
          </a:solidFill>
          <a:ln cap="flat" cmpd="sng" w="38100">
            <a:solidFill>
              <a:srgbClr val="FBC10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201" name="Google Shape;201;p31" title="screenshot (2).png"/>
          <p:cNvPicPr preferRelativeResize="0"/>
          <p:nvPr/>
        </p:nvPicPr>
        <p:blipFill rotWithShape="1">
          <a:blip r:embed="rId3">
            <a:alphaModFix/>
          </a:blip>
          <a:srcRect b="1085" l="0" r="0" t="1085"/>
          <a:stretch/>
        </p:blipFill>
        <p:spPr>
          <a:xfrm>
            <a:off x="350175" y="1081625"/>
            <a:ext cx="8341800" cy="37116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FEAFB"/>
            </a:gs>
            <a:gs pos="100000">
              <a:srgbClr val="6E9CE7"/>
            </a:gs>
          </a:gsLst>
          <a:path path="circle">
            <a:fillToRect b="50%" l="50%" r="50%" t="50%"/>
          </a:path>
          <a:tileRect/>
        </a:gradFill>
      </p:bgPr>
    </p:bg>
    <p:spTree>
      <p:nvGrpSpPr>
        <p:cNvPr id="61" name="Shape 61"/>
        <p:cNvGrpSpPr/>
        <p:nvPr/>
      </p:nvGrpSpPr>
      <p:grpSpPr>
        <a:xfrm>
          <a:off x="0" y="0"/>
          <a:ext cx="0" cy="0"/>
          <a:chOff x="0" y="0"/>
          <a:chExt cx="0" cy="0"/>
        </a:xfrm>
      </p:grpSpPr>
      <p:sp>
        <p:nvSpPr>
          <p:cNvPr id="62" name="Google Shape;62;p14"/>
          <p:cNvSpPr txBox="1"/>
          <p:nvPr>
            <p:ph idx="4294967295" type="title"/>
          </p:nvPr>
        </p:nvSpPr>
        <p:spPr>
          <a:xfrm>
            <a:off x="350175" y="227150"/>
            <a:ext cx="3991800" cy="572700"/>
          </a:xfrm>
          <a:prstGeom prst="rect">
            <a:avLst/>
          </a:prstGeom>
          <a:solidFill>
            <a:srgbClr val="D9D9D9"/>
          </a:solidFill>
          <a:ln cap="flat" cmpd="sng" w="19050">
            <a:solidFill>
              <a:srgbClr val="E91E63"/>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990"/>
              <a:buFont typeface="Arial"/>
              <a:buNone/>
            </a:pPr>
            <a:r>
              <a:rPr lang="en" sz="2520">
                <a:latin typeface="Poppins"/>
                <a:ea typeface="Poppins"/>
                <a:cs typeface="Poppins"/>
                <a:sym typeface="Poppins"/>
              </a:rPr>
              <a:t>Decomposing 10</a:t>
            </a:r>
            <a:endParaRPr sz="2520">
              <a:latin typeface="Poppins"/>
              <a:ea typeface="Poppins"/>
              <a:cs typeface="Poppins"/>
              <a:sym typeface="Poppins"/>
            </a:endParaRPr>
          </a:p>
        </p:txBody>
      </p:sp>
      <p:sp>
        <p:nvSpPr>
          <p:cNvPr id="63" name="Google Shape;63;p14"/>
          <p:cNvSpPr txBox="1"/>
          <p:nvPr/>
        </p:nvSpPr>
        <p:spPr>
          <a:xfrm>
            <a:off x="4572000" y="228800"/>
            <a:ext cx="3991800" cy="569400"/>
          </a:xfrm>
          <a:prstGeom prst="rect">
            <a:avLst/>
          </a:prstGeom>
          <a:solidFill>
            <a:srgbClr val="CCCCCC"/>
          </a:solidFill>
          <a:ln cap="flat" cmpd="sng" w="19050">
            <a:solidFill>
              <a:srgbClr val="3296F3"/>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sz="2500" u="sng">
                <a:solidFill>
                  <a:schemeClr val="hlink"/>
                </a:solidFill>
                <a:latin typeface="Poppins"/>
                <a:ea typeface="Poppins"/>
                <a:cs typeface="Poppins"/>
                <a:sym typeface="Poppins"/>
                <a:hlinkClick r:id="rId3"/>
              </a:rPr>
              <a:t>SEPRLDMR</a:t>
            </a:r>
            <a:endParaRPr sz="2500">
              <a:solidFill>
                <a:schemeClr val="dk1"/>
              </a:solidFill>
              <a:latin typeface="Poppins"/>
              <a:ea typeface="Poppins"/>
              <a:cs typeface="Poppins"/>
              <a:sym typeface="Poppins"/>
            </a:endParaRPr>
          </a:p>
        </p:txBody>
      </p:sp>
      <p:sp>
        <p:nvSpPr>
          <p:cNvPr id="64" name="Google Shape;64;p14"/>
          <p:cNvSpPr/>
          <p:nvPr/>
        </p:nvSpPr>
        <p:spPr>
          <a:xfrm>
            <a:off x="350175" y="1081625"/>
            <a:ext cx="8341800" cy="3711600"/>
          </a:xfrm>
          <a:prstGeom prst="rect">
            <a:avLst/>
          </a:prstGeom>
          <a:solidFill>
            <a:schemeClr val="lt2"/>
          </a:solidFill>
          <a:ln cap="flat" cmpd="sng" w="38100">
            <a:solidFill>
              <a:srgbClr val="FBC10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65" name="Google Shape;65;p14" title="screenshot.png"/>
          <p:cNvPicPr preferRelativeResize="0"/>
          <p:nvPr/>
        </p:nvPicPr>
        <p:blipFill rotWithShape="1">
          <a:blip r:embed="rId4">
            <a:alphaModFix/>
          </a:blip>
          <a:srcRect b="4528" l="0" r="0" t="4528"/>
          <a:stretch/>
        </p:blipFill>
        <p:spPr>
          <a:xfrm>
            <a:off x="350175" y="1081625"/>
            <a:ext cx="8341801" cy="3711601"/>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FEAFB"/>
            </a:gs>
            <a:gs pos="100000">
              <a:srgbClr val="6E9CE7"/>
            </a:gs>
          </a:gsLst>
          <a:path path="circle">
            <a:fillToRect b="50%" l="50%" r="50%" t="50%"/>
          </a:path>
          <a:tileRect/>
        </a:gradFill>
      </p:bgPr>
    </p:bg>
    <p:spTree>
      <p:nvGrpSpPr>
        <p:cNvPr id="205" name="Shape 205"/>
        <p:cNvGrpSpPr/>
        <p:nvPr/>
      </p:nvGrpSpPr>
      <p:grpSpPr>
        <a:xfrm>
          <a:off x="0" y="0"/>
          <a:ext cx="0" cy="0"/>
          <a:chOff x="0" y="0"/>
          <a:chExt cx="0" cy="0"/>
        </a:xfrm>
      </p:grpSpPr>
      <p:sp>
        <p:nvSpPr>
          <p:cNvPr id="206" name="Google Shape;206;p32"/>
          <p:cNvSpPr txBox="1"/>
          <p:nvPr>
            <p:ph idx="4294967295" type="title"/>
          </p:nvPr>
        </p:nvSpPr>
        <p:spPr>
          <a:xfrm>
            <a:off x="350175" y="227150"/>
            <a:ext cx="3991800" cy="572700"/>
          </a:xfrm>
          <a:prstGeom prst="rect">
            <a:avLst/>
          </a:prstGeom>
          <a:solidFill>
            <a:srgbClr val="D9D9D9"/>
          </a:solidFill>
          <a:ln cap="flat" cmpd="sng" w="19050">
            <a:solidFill>
              <a:srgbClr val="E91E63"/>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990"/>
              <a:buFont typeface="Arial"/>
              <a:buNone/>
            </a:pPr>
            <a:r>
              <a:rPr lang="en" sz="2520">
                <a:latin typeface="Poppins"/>
                <a:ea typeface="Poppins"/>
                <a:cs typeface="Poppins"/>
                <a:sym typeface="Poppins"/>
              </a:rPr>
              <a:t>Title</a:t>
            </a:r>
            <a:endParaRPr sz="2520">
              <a:latin typeface="Poppins"/>
              <a:ea typeface="Poppins"/>
              <a:cs typeface="Poppins"/>
              <a:sym typeface="Poppins"/>
            </a:endParaRPr>
          </a:p>
        </p:txBody>
      </p:sp>
      <p:sp>
        <p:nvSpPr>
          <p:cNvPr id="207" name="Google Shape;207;p32"/>
          <p:cNvSpPr txBox="1"/>
          <p:nvPr/>
        </p:nvSpPr>
        <p:spPr>
          <a:xfrm>
            <a:off x="4572000" y="228800"/>
            <a:ext cx="3991800" cy="569400"/>
          </a:xfrm>
          <a:prstGeom prst="rect">
            <a:avLst/>
          </a:prstGeom>
          <a:solidFill>
            <a:srgbClr val="CCCCCC"/>
          </a:solidFill>
          <a:ln cap="flat" cmpd="sng" w="19050">
            <a:solidFill>
              <a:srgbClr val="3296F3"/>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sz="2500">
                <a:solidFill>
                  <a:schemeClr val="dk1"/>
                </a:solidFill>
                <a:latin typeface="Poppins"/>
                <a:ea typeface="Poppins"/>
                <a:cs typeface="Poppins"/>
                <a:sym typeface="Poppins"/>
              </a:rPr>
              <a:t>Share Code</a:t>
            </a:r>
            <a:endParaRPr sz="2500">
              <a:solidFill>
                <a:schemeClr val="dk1"/>
              </a:solidFill>
              <a:latin typeface="Poppins"/>
              <a:ea typeface="Poppins"/>
              <a:cs typeface="Poppins"/>
              <a:sym typeface="Poppins"/>
            </a:endParaRPr>
          </a:p>
        </p:txBody>
      </p:sp>
      <p:sp>
        <p:nvSpPr>
          <p:cNvPr id="208" name="Google Shape;208;p32"/>
          <p:cNvSpPr/>
          <p:nvPr/>
        </p:nvSpPr>
        <p:spPr>
          <a:xfrm>
            <a:off x="350175" y="1081625"/>
            <a:ext cx="8341800" cy="3711600"/>
          </a:xfrm>
          <a:prstGeom prst="rect">
            <a:avLst/>
          </a:prstGeom>
          <a:solidFill>
            <a:schemeClr val="lt2"/>
          </a:solidFill>
          <a:ln cap="flat" cmpd="sng" w="38100">
            <a:solidFill>
              <a:srgbClr val="FBC10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209" name="Google Shape;209;p32" title="screenshot (2).png"/>
          <p:cNvPicPr preferRelativeResize="0"/>
          <p:nvPr/>
        </p:nvPicPr>
        <p:blipFill rotWithShape="1">
          <a:blip r:embed="rId3">
            <a:alphaModFix/>
          </a:blip>
          <a:srcRect b="1085" l="0" r="0" t="1085"/>
          <a:stretch/>
        </p:blipFill>
        <p:spPr>
          <a:xfrm>
            <a:off x="350175" y="1081625"/>
            <a:ext cx="8341800" cy="37116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FEAFB"/>
            </a:gs>
            <a:gs pos="100000">
              <a:srgbClr val="6E9CE7"/>
            </a:gs>
          </a:gsLst>
          <a:path path="circle">
            <a:fillToRect b="50%" l="50%" r="50%" t="50%"/>
          </a:path>
          <a:tileRect/>
        </a:gradFill>
      </p:bgPr>
    </p:bg>
    <p:spTree>
      <p:nvGrpSpPr>
        <p:cNvPr id="213" name="Shape 213"/>
        <p:cNvGrpSpPr/>
        <p:nvPr/>
      </p:nvGrpSpPr>
      <p:grpSpPr>
        <a:xfrm>
          <a:off x="0" y="0"/>
          <a:ext cx="0" cy="0"/>
          <a:chOff x="0" y="0"/>
          <a:chExt cx="0" cy="0"/>
        </a:xfrm>
      </p:grpSpPr>
      <p:sp>
        <p:nvSpPr>
          <p:cNvPr id="214" name="Google Shape;214;p33"/>
          <p:cNvSpPr txBox="1"/>
          <p:nvPr>
            <p:ph idx="4294967295" type="title"/>
          </p:nvPr>
        </p:nvSpPr>
        <p:spPr>
          <a:xfrm>
            <a:off x="350175" y="227150"/>
            <a:ext cx="3991800" cy="572700"/>
          </a:xfrm>
          <a:prstGeom prst="rect">
            <a:avLst/>
          </a:prstGeom>
          <a:solidFill>
            <a:srgbClr val="D9D9D9"/>
          </a:solidFill>
          <a:ln cap="flat" cmpd="sng" w="19050">
            <a:solidFill>
              <a:srgbClr val="E91E63"/>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990"/>
              <a:buFont typeface="Arial"/>
              <a:buNone/>
            </a:pPr>
            <a:r>
              <a:rPr lang="en" sz="2520">
                <a:latin typeface="Poppins"/>
                <a:ea typeface="Poppins"/>
                <a:cs typeface="Poppins"/>
                <a:sym typeface="Poppins"/>
              </a:rPr>
              <a:t>Title</a:t>
            </a:r>
            <a:endParaRPr sz="2520">
              <a:latin typeface="Poppins"/>
              <a:ea typeface="Poppins"/>
              <a:cs typeface="Poppins"/>
              <a:sym typeface="Poppins"/>
            </a:endParaRPr>
          </a:p>
        </p:txBody>
      </p:sp>
      <p:sp>
        <p:nvSpPr>
          <p:cNvPr id="215" name="Google Shape;215;p33"/>
          <p:cNvSpPr txBox="1"/>
          <p:nvPr/>
        </p:nvSpPr>
        <p:spPr>
          <a:xfrm>
            <a:off x="4572000" y="228800"/>
            <a:ext cx="3991800" cy="569400"/>
          </a:xfrm>
          <a:prstGeom prst="rect">
            <a:avLst/>
          </a:prstGeom>
          <a:solidFill>
            <a:srgbClr val="CCCCCC"/>
          </a:solidFill>
          <a:ln cap="flat" cmpd="sng" w="19050">
            <a:solidFill>
              <a:srgbClr val="3296F3"/>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sz="2500">
                <a:solidFill>
                  <a:schemeClr val="dk1"/>
                </a:solidFill>
                <a:latin typeface="Poppins"/>
                <a:ea typeface="Poppins"/>
                <a:cs typeface="Poppins"/>
                <a:sym typeface="Poppins"/>
              </a:rPr>
              <a:t>Share Code</a:t>
            </a:r>
            <a:endParaRPr sz="2500">
              <a:solidFill>
                <a:schemeClr val="dk1"/>
              </a:solidFill>
              <a:latin typeface="Poppins"/>
              <a:ea typeface="Poppins"/>
              <a:cs typeface="Poppins"/>
              <a:sym typeface="Poppins"/>
            </a:endParaRPr>
          </a:p>
        </p:txBody>
      </p:sp>
      <p:sp>
        <p:nvSpPr>
          <p:cNvPr id="216" name="Google Shape;216;p33"/>
          <p:cNvSpPr/>
          <p:nvPr/>
        </p:nvSpPr>
        <p:spPr>
          <a:xfrm>
            <a:off x="350175" y="1081625"/>
            <a:ext cx="8341800" cy="3711600"/>
          </a:xfrm>
          <a:prstGeom prst="rect">
            <a:avLst/>
          </a:prstGeom>
          <a:solidFill>
            <a:schemeClr val="lt2"/>
          </a:solidFill>
          <a:ln cap="flat" cmpd="sng" w="38100">
            <a:solidFill>
              <a:srgbClr val="FBC10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217" name="Google Shape;217;p33" title="screenshot (2).png"/>
          <p:cNvPicPr preferRelativeResize="0"/>
          <p:nvPr/>
        </p:nvPicPr>
        <p:blipFill rotWithShape="1">
          <a:blip r:embed="rId3">
            <a:alphaModFix/>
          </a:blip>
          <a:srcRect b="1085" l="0" r="0" t="1085"/>
          <a:stretch/>
        </p:blipFill>
        <p:spPr>
          <a:xfrm>
            <a:off x="350175" y="1081625"/>
            <a:ext cx="8341800" cy="37116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FEAFB"/>
            </a:gs>
            <a:gs pos="100000">
              <a:srgbClr val="6E9CE7"/>
            </a:gs>
          </a:gsLst>
          <a:path path="circle">
            <a:fillToRect b="50%" l="50%" r="50%" t="50%"/>
          </a:path>
          <a:tileRect/>
        </a:gradFill>
      </p:bgPr>
    </p:bg>
    <p:spTree>
      <p:nvGrpSpPr>
        <p:cNvPr id="221" name="Shape 221"/>
        <p:cNvGrpSpPr/>
        <p:nvPr/>
      </p:nvGrpSpPr>
      <p:grpSpPr>
        <a:xfrm>
          <a:off x="0" y="0"/>
          <a:ext cx="0" cy="0"/>
          <a:chOff x="0" y="0"/>
          <a:chExt cx="0" cy="0"/>
        </a:xfrm>
      </p:grpSpPr>
      <p:sp>
        <p:nvSpPr>
          <p:cNvPr id="222" name="Google Shape;222;p34"/>
          <p:cNvSpPr txBox="1"/>
          <p:nvPr>
            <p:ph idx="4294967295" type="title"/>
          </p:nvPr>
        </p:nvSpPr>
        <p:spPr>
          <a:xfrm>
            <a:off x="350175" y="227150"/>
            <a:ext cx="3991800" cy="572700"/>
          </a:xfrm>
          <a:prstGeom prst="rect">
            <a:avLst/>
          </a:prstGeom>
          <a:solidFill>
            <a:srgbClr val="D9D9D9"/>
          </a:solidFill>
          <a:ln cap="flat" cmpd="sng" w="19050">
            <a:solidFill>
              <a:srgbClr val="E91E63"/>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990"/>
              <a:buFont typeface="Arial"/>
              <a:buNone/>
            </a:pPr>
            <a:r>
              <a:rPr lang="en" sz="2520">
                <a:latin typeface="Poppins"/>
                <a:ea typeface="Poppins"/>
                <a:cs typeface="Poppins"/>
                <a:sym typeface="Poppins"/>
              </a:rPr>
              <a:t>Title</a:t>
            </a:r>
            <a:endParaRPr sz="2520">
              <a:latin typeface="Poppins"/>
              <a:ea typeface="Poppins"/>
              <a:cs typeface="Poppins"/>
              <a:sym typeface="Poppins"/>
            </a:endParaRPr>
          </a:p>
        </p:txBody>
      </p:sp>
      <p:sp>
        <p:nvSpPr>
          <p:cNvPr id="223" name="Google Shape;223;p34"/>
          <p:cNvSpPr txBox="1"/>
          <p:nvPr/>
        </p:nvSpPr>
        <p:spPr>
          <a:xfrm>
            <a:off x="4572000" y="228800"/>
            <a:ext cx="3991800" cy="569400"/>
          </a:xfrm>
          <a:prstGeom prst="rect">
            <a:avLst/>
          </a:prstGeom>
          <a:solidFill>
            <a:srgbClr val="CCCCCC"/>
          </a:solidFill>
          <a:ln cap="flat" cmpd="sng" w="19050">
            <a:solidFill>
              <a:srgbClr val="3296F3"/>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sz="2500">
                <a:solidFill>
                  <a:schemeClr val="dk1"/>
                </a:solidFill>
                <a:latin typeface="Poppins"/>
                <a:ea typeface="Poppins"/>
                <a:cs typeface="Poppins"/>
                <a:sym typeface="Poppins"/>
              </a:rPr>
              <a:t>Share Code</a:t>
            </a:r>
            <a:endParaRPr sz="2500">
              <a:solidFill>
                <a:schemeClr val="dk1"/>
              </a:solidFill>
              <a:latin typeface="Poppins"/>
              <a:ea typeface="Poppins"/>
              <a:cs typeface="Poppins"/>
              <a:sym typeface="Poppins"/>
            </a:endParaRPr>
          </a:p>
        </p:txBody>
      </p:sp>
      <p:sp>
        <p:nvSpPr>
          <p:cNvPr id="224" name="Google Shape;224;p34"/>
          <p:cNvSpPr/>
          <p:nvPr/>
        </p:nvSpPr>
        <p:spPr>
          <a:xfrm>
            <a:off x="350175" y="1081625"/>
            <a:ext cx="8341800" cy="3711600"/>
          </a:xfrm>
          <a:prstGeom prst="rect">
            <a:avLst/>
          </a:prstGeom>
          <a:solidFill>
            <a:schemeClr val="lt2"/>
          </a:solidFill>
          <a:ln cap="flat" cmpd="sng" w="38100">
            <a:solidFill>
              <a:srgbClr val="FBC10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225" name="Google Shape;225;p34" title="screenshot (2).png"/>
          <p:cNvPicPr preferRelativeResize="0"/>
          <p:nvPr/>
        </p:nvPicPr>
        <p:blipFill rotWithShape="1">
          <a:blip r:embed="rId3">
            <a:alphaModFix/>
          </a:blip>
          <a:srcRect b="1085" l="0" r="0" t="1085"/>
          <a:stretch/>
        </p:blipFill>
        <p:spPr>
          <a:xfrm>
            <a:off x="350175" y="1081625"/>
            <a:ext cx="8341800" cy="37116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FEAFB"/>
            </a:gs>
            <a:gs pos="100000">
              <a:srgbClr val="6E9CE7"/>
            </a:gs>
          </a:gsLst>
          <a:path path="circle">
            <a:fillToRect b="50%" l="50%" r="50%" t="50%"/>
          </a:path>
          <a:tileRect/>
        </a:gradFill>
      </p:bgPr>
    </p:bg>
    <p:spTree>
      <p:nvGrpSpPr>
        <p:cNvPr id="69" name="Shape 69"/>
        <p:cNvGrpSpPr/>
        <p:nvPr/>
      </p:nvGrpSpPr>
      <p:grpSpPr>
        <a:xfrm>
          <a:off x="0" y="0"/>
          <a:ext cx="0" cy="0"/>
          <a:chOff x="0" y="0"/>
          <a:chExt cx="0" cy="0"/>
        </a:xfrm>
      </p:grpSpPr>
      <p:sp>
        <p:nvSpPr>
          <p:cNvPr id="70" name="Google Shape;70;p15"/>
          <p:cNvSpPr txBox="1"/>
          <p:nvPr>
            <p:ph idx="4294967295" type="title"/>
          </p:nvPr>
        </p:nvSpPr>
        <p:spPr>
          <a:xfrm>
            <a:off x="350175" y="227150"/>
            <a:ext cx="3991800" cy="572700"/>
          </a:xfrm>
          <a:prstGeom prst="rect">
            <a:avLst/>
          </a:prstGeom>
          <a:solidFill>
            <a:srgbClr val="D9D9D9"/>
          </a:solidFill>
          <a:ln cap="flat" cmpd="sng" w="19050">
            <a:solidFill>
              <a:srgbClr val="E91E63"/>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990"/>
              <a:buFont typeface="Arial"/>
              <a:buNone/>
            </a:pPr>
            <a:r>
              <a:rPr lang="en" sz="2520">
                <a:latin typeface="Poppins"/>
                <a:ea typeface="Poppins"/>
                <a:cs typeface="Poppins"/>
                <a:sym typeface="Poppins"/>
              </a:rPr>
              <a:t>Numbers to 999</a:t>
            </a:r>
            <a:endParaRPr sz="2520">
              <a:latin typeface="Poppins"/>
              <a:ea typeface="Poppins"/>
              <a:cs typeface="Poppins"/>
              <a:sym typeface="Poppins"/>
            </a:endParaRPr>
          </a:p>
        </p:txBody>
      </p:sp>
      <p:sp>
        <p:nvSpPr>
          <p:cNvPr id="71" name="Google Shape;71;p15"/>
          <p:cNvSpPr txBox="1"/>
          <p:nvPr/>
        </p:nvSpPr>
        <p:spPr>
          <a:xfrm>
            <a:off x="4572000" y="228800"/>
            <a:ext cx="3991800" cy="569400"/>
          </a:xfrm>
          <a:prstGeom prst="rect">
            <a:avLst/>
          </a:prstGeom>
          <a:solidFill>
            <a:srgbClr val="CCCCCC"/>
          </a:solidFill>
          <a:ln cap="flat" cmpd="sng" w="19050">
            <a:solidFill>
              <a:srgbClr val="3296F3"/>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sz="2500" u="sng">
                <a:solidFill>
                  <a:schemeClr val="hlink"/>
                </a:solidFill>
                <a:latin typeface="Poppins"/>
                <a:ea typeface="Poppins"/>
                <a:cs typeface="Poppins"/>
                <a:sym typeface="Poppins"/>
                <a:hlinkClick r:id="rId3"/>
              </a:rPr>
              <a:t>2GZ6NXUK</a:t>
            </a:r>
            <a:endParaRPr sz="2500">
              <a:solidFill>
                <a:schemeClr val="dk1"/>
              </a:solidFill>
              <a:latin typeface="Poppins"/>
              <a:ea typeface="Poppins"/>
              <a:cs typeface="Poppins"/>
              <a:sym typeface="Poppins"/>
            </a:endParaRPr>
          </a:p>
        </p:txBody>
      </p:sp>
      <p:sp>
        <p:nvSpPr>
          <p:cNvPr id="72" name="Google Shape;72;p15"/>
          <p:cNvSpPr/>
          <p:nvPr/>
        </p:nvSpPr>
        <p:spPr>
          <a:xfrm>
            <a:off x="350175" y="1081625"/>
            <a:ext cx="8341800" cy="3711600"/>
          </a:xfrm>
          <a:prstGeom prst="rect">
            <a:avLst/>
          </a:prstGeom>
          <a:solidFill>
            <a:schemeClr val="lt2"/>
          </a:solidFill>
          <a:ln cap="flat" cmpd="sng" w="38100">
            <a:solidFill>
              <a:srgbClr val="FBC10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73" name="Google Shape;73;p15" title="screenshot.png"/>
          <p:cNvPicPr preferRelativeResize="0"/>
          <p:nvPr/>
        </p:nvPicPr>
        <p:blipFill rotWithShape="1">
          <a:blip r:embed="rId4">
            <a:alphaModFix/>
          </a:blip>
          <a:srcRect b="4528" l="0" r="0" t="4528"/>
          <a:stretch/>
        </p:blipFill>
        <p:spPr>
          <a:xfrm>
            <a:off x="350175" y="1081625"/>
            <a:ext cx="8341801" cy="371160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FEAFB"/>
            </a:gs>
            <a:gs pos="100000">
              <a:srgbClr val="6E9CE7"/>
            </a:gs>
          </a:gsLst>
          <a:path path="circle">
            <a:fillToRect b="50%" l="50%" r="50%" t="50%"/>
          </a:path>
          <a:tileRect/>
        </a:gradFill>
      </p:bgPr>
    </p:bg>
    <p:spTree>
      <p:nvGrpSpPr>
        <p:cNvPr id="77" name="Shape 77"/>
        <p:cNvGrpSpPr/>
        <p:nvPr/>
      </p:nvGrpSpPr>
      <p:grpSpPr>
        <a:xfrm>
          <a:off x="0" y="0"/>
          <a:ext cx="0" cy="0"/>
          <a:chOff x="0" y="0"/>
          <a:chExt cx="0" cy="0"/>
        </a:xfrm>
      </p:grpSpPr>
      <p:sp>
        <p:nvSpPr>
          <p:cNvPr id="78" name="Google Shape;78;p16"/>
          <p:cNvSpPr txBox="1"/>
          <p:nvPr>
            <p:ph idx="4294967295" type="title"/>
          </p:nvPr>
        </p:nvSpPr>
        <p:spPr>
          <a:xfrm>
            <a:off x="350175" y="227150"/>
            <a:ext cx="3991800" cy="572700"/>
          </a:xfrm>
          <a:prstGeom prst="rect">
            <a:avLst/>
          </a:prstGeom>
          <a:solidFill>
            <a:srgbClr val="D9D9D9"/>
          </a:solidFill>
          <a:ln cap="flat" cmpd="sng" w="19050">
            <a:solidFill>
              <a:srgbClr val="E91E63"/>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990"/>
              <a:buFont typeface="Arial"/>
              <a:buNone/>
            </a:pPr>
            <a:r>
              <a:rPr lang="en" sz="2520">
                <a:latin typeface="Poppins"/>
                <a:ea typeface="Poppins"/>
                <a:cs typeface="Poppins"/>
                <a:sym typeface="Poppins"/>
              </a:rPr>
              <a:t>Numbers to 1,000,000</a:t>
            </a:r>
            <a:endParaRPr sz="2520">
              <a:latin typeface="Poppins"/>
              <a:ea typeface="Poppins"/>
              <a:cs typeface="Poppins"/>
              <a:sym typeface="Poppins"/>
            </a:endParaRPr>
          </a:p>
        </p:txBody>
      </p:sp>
      <p:sp>
        <p:nvSpPr>
          <p:cNvPr id="79" name="Google Shape;79;p16"/>
          <p:cNvSpPr txBox="1"/>
          <p:nvPr/>
        </p:nvSpPr>
        <p:spPr>
          <a:xfrm>
            <a:off x="4572000" y="228800"/>
            <a:ext cx="3991800" cy="569400"/>
          </a:xfrm>
          <a:prstGeom prst="rect">
            <a:avLst/>
          </a:prstGeom>
          <a:solidFill>
            <a:srgbClr val="CCCCCC"/>
          </a:solidFill>
          <a:ln cap="flat" cmpd="sng" w="19050">
            <a:solidFill>
              <a:srgbClr val="3296F3"/>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sz="2500" u="sng">
                <a:solidFill>
                  <a:schemeClr val="hlink"/>
                </a:solidFill>
                <a:latin typeface="Poppins"/>
                <a:ea typeface="Poppins"/>
                <a:cs typeface="Poppins"/>
                <a:sym typeface="Poppins"/>
                <a:hlinkClick r:id="rId3"/>
              </a:rPr>
              <a:t>MYGRW3QC</a:t>
            </a:r>
            <a:endParaRPr sz="2500">
              <a:solidFill>
                <a:schemeClr val="dk1"/>
              </a:solidFill>
              <a:latin typeface="Poppins"/>
              <a:ea typeface="Poppins"/>
              <a:cs typeface="Poppins"/>
              <a:sym typeface="Poppins"/>
            </a:endParaRPr>
          </a:p>
        </p:txBody>
      </p:sp>
      <p:sp>
        <p:nvSpPr>
          <p:cNvPr id="80" name="Google Shape;80;p16"/>
          <p:cNvSpPr/>
          <p:nvPr/>
        </p:nvSpPr>
        <p:spPr>
          <a:xfrm>
            <a:off x="350175" y="1081625"/>
            <a:ext cx="8341800" cy="3711600"/>
          </a:xfrm>
          <a:prstGeom prst="rect">
            <a:avLst/>
          </a:prstGeom>
          <a:solidFill>
            <a:schemeClr val="lt2"/>
          </a:solidFill>
          <a:ln cap="flat" cmpd="sng" w="38100">
            <a:solidFill>
              <a:srgbClr val="FBC10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81" name="Google Shape;81;p16" title="screenshot.png"/>
          <p:cNvPicPr preferRelativeResize="0"/>
          <p:nvPr/>
        </p:nvPicPr>
        <p:blipFill rotWithShape="1">
          <a:blip r:embed="rId4">
            <a:alphaModFix/>
          </a:blip>
          <a:srcRect b="5499" l="0" r="0" t="5508"/>
          <a:stretch/>
        </p:blipFill>
        <p:spPr>
          <a:xfrm>
            <a:off x="350175" y="1028700"/>
            <a:ext cx="8341801" cy="3764526"/>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FEAFB"/>
            </a:gs>
            <a:gs pos="100000">
              <a:srgbClr val="6E9CE7"/>
            </a:gs>
          </a:gsLst>
          <a:path path="circle">
            <a:fillToRect b="50%" l="50%" r="50%" t="50%"/>
          </a:path>
          <a:tileRect/>
        </a:gradFill>
      </p:bgPr>
    </p:bg>
    <p:spTree>
      <p:nvGrpSpPr>
        <p:cNvPr id="85" name="Shape 85"/>
        <p:cNvGrpSpPr/>
        <p:nvPr/>
      </p:nvGrpSpPr>
      <p:grpSpPr>
        <a:xfrm>
          <a:off x="0" y="0"/>
          <a:ext cx="0" cy="0"/>
          <a:chOff x="0" y="0"/>
          <a:chExt cx="0" cy="0"/>
        </a:xfrm>
      </p:grpSpPr>
      <p:sp>
        <p:nvSpPr>
          <p:cNvPr id="86" name="Google Shape;86;p17"/>
          <p:cNvSpPr txBox="1"/>
          <p:nvPr>
            <p:ph idx="4294967295" type="title"/>
          </p:nvPr>
        </p:nvSpPr>
        <p:spPr>
          <a:xfrm>
            <a:off x="350175" y="227150"/>
            <a:ext cx="3991800" cy="572700"/>
          </a:xfrm>
          <a:prstGeom prst="rect">
            <a:avLst/>
          </a:prstGeom>
          <a:solidFill>
            <a:srgbClr val="D9D9D9"/>
          </a:solidFill>
          <a:ln cap="flat" cmpd="sng" w="19050">
            <a:solidFill>
              <a:srgbClr val="E91E63"/>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990"/>
              <a:buFont typeface="Arial"/>
              <a:buNone/>
            </a:pPr>
            <a:r>
              <a:rPr lang="en" sz="2520">
                <a:latin typeface="Poppins"/>
                <a:ea typeface="Poppins"/>
                <a:cs typeface="Poppins"/>
                <a:sym typeface="Poppins"/>
              </a:rPr>
              <a:t>Addition</a:t>
            </a:r>
            <a:endParaRPr sz="2520">
              <a:latin typeface="Poppins"/>
              <a:ea typeface="Poppins"/>
              <a:cs typeface="Poppins"/>
              <a:sym typeface="Poppins"/>
            </a:endParaRPr>
          </a:p>
        </p:txBody>
      </p:sp>
      <p:sp>
        <p:nvSpPr>
          <p:cNvPr id="87" name="Google Shape;87;p17"/>
          <p:cNvSpPr txBox="1"/>
          <p:nvPr/>
        </p:nvSpPr>
        <p:spPr>
          <a:xfrm>
            <a:off x="4572000" y="228800"/>
            <a:ext cx="3991800" cy="569400"/>
          </a:xfrm>
          <a:prstGeom prst="rect">
            <a:avLst/>
          </a:prstGeom>
          <a:solidFill>
            <a:srgbClr val="CCCCCC"/>
          </a:solidFill>
          <a:ln cap="flat" cmpd="sng" w="19050">
            <a:solidFill>
              <a:srgbClr val="3296F3"/>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sz="2500" u="sng">
                <a:solidFill>
                  <a:schemeClr val="hlink"/>
                </a:solidFill>
                <a:latin typeface="Poppins"/>
                <a:ea typeface="Poppins"/>
                <a:cs typeface="Poppins"/>
                <a:sym typeface="Poppins"/>
                <a:hlinkClick r:id="rId3"/>
              </a:rPr>
              <a:t>VD29ZQ6Q</a:t>
            </a:r>
            <a:endParaRPr sz="2500">
              <a:solidFill>
                <a:schemeClr val="dk1"/>
              </a:solidFill>
              <a:latin typeface="Poppins"/>
              <a:ea typeface="Poppins"/>
              <a:cs typeface="Poppins"/>
              <a:sym typeface="Poppins"/>
            </a:endParaRPr>
          </a:p>
        </p:txBody>
      </p:sp>
      <p:sp>
        <p:nvSpPr>
          <p:cNvPr id="88" name="Google Shape;88;p17"/>
          <p:cNvSpPr/>
          <p:nvPr/>
        </p:nvSpPr>
        <p:spPr>
          <a:xfrm>
            <a:off x="350175" y="1081625"/>
            <a:ext cx="8341800" cy="3711600"/>
          </a:xfrm>
          <a:prstGeom prst="rect">
            <a:avLst/>
          </a:prstGeom>
          <a:solidFill>
            <a:schemeClr val="lt2"/>
          </a:solidFill>
          <a:ln cap="flat" cmpd="sng" w="38100">
            <a:solidFill>
              <a:srgbClr val="FBC10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89" name="Google Shape;89;p17" title="screenshot.png"/>
          <p:cNvPicPr preferRelativeResize="0"/>
          <p:nvPr/>
        </p:nvPicPr>
        <p:blipFill rotWithShape="1">
          <a:blip r:embed="rId4">
            <a:alphaModFix/>
          </a:blip>
          <a:srcRect b="5499" l="0" r="0" t="5508"/>
          <a:stretch/>
        </p:blipFill>
        <p:spPr>
          <a:xfrm>
            <a:off x="350175" y="1081625"/>
            <a:ext cx="8341801" cy="3711601"/>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FEAFB"/>
            </a:gs>
            <a:gs pos="100000">
              <a:srgbClr val="6E9CE7"/>
            </a:gs>
          </a:gsLst>
          <a:path path="circle">
            <a:fillToRect b="50%" l="50%" r="50%" t="50%"/>
          </a:path>
          <a:tileRect/>
        </a:gradFill>
      </p:bgPr>
    </p:bg>
    <p:spTree>
      <p:nvGrpSpPr>
        <p:cNvPr id="93" name="Shape 93"/>
        <p:cNvGrpSpPr/>
        <p:nvPr/>
      </p:nvGrpSpPr>
      <p:grpSpPr>
        <a:xfrm>
          <a:off x="0" y="0"/>
          <a:ext cx="0" cy="0"/>
          <a:chOff x="0" y="0"/>
          <a:chExt cx="0" cy="0"/>
        </a:xfrm>
      </p:grpSpPr>
      <p:sp>
        <p:nvSpPr>
          <p:cNvPr id="94" name="Google Shape;94;p18"/>
          <p:cNvSpPr txBox="1"/>
          <p:nvPr>
            <p:ph idx="4294967295" type="title"/>
          </p:nvPr>
        </p:nvSpPr>
        <p:spPr>
          <a:xfrm>
            <a:off x="350175" y="227150"/>
            <a:ext cx="3991800" cy="572700"/>
          </a:xfrm>
          <a:prstGeom prst="rect">
            <a:avLst/>
          </a:prstGeom>
          <a:solidFill>
            <a:srgbClr val="D9D9D9"/>
          </a:solidFill>
          <a:ln cap="flat" cmpd="sng" w="19050">
            <a:solidFill>
              <a:srgbClr val="E91E63"/>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990"/>
              <a:buFont typeface="Arial"/>
              <a:buNone/>
            </a:pPr>
            <a:r>
              <a:rPr lang="en" sz="2520">
                <a:latin typeface="Poppins"/>
                <a:ea typeface="Poppins"/>
                <a:cs typeface="Poppins"/>
                <a:sym typeface="Poppins"/>
              </a:rPr>
              <a:t>Subtraction</a:t>
            </a:r>
            <a:endParaRPr sz="2520">
              <a:latin typeface="Poppins"/>
              <a:ea typeface="Poppins"/>
              <a:cs typeface="Poppins"/>
              <a:sym typeface="Poppins"/>
            </a:endParaRPr>
          </a:p>
        </p:txBody>
      </p:sp>
      <p:sp>
        <p:nvSpPr>
          <p:cNvPr id="95" name="Google Shape;95;p18"/>
          <p:cNvSpPr txBox="1"/>
          <p:nvPr/>
        </p:nvSpPr>
        <p:spPr>
          <a:xfrm>
            <a:off x="4572000" y="228800"/>
            <a:ext cx="3991800" cy="569400"/>
          </a:xfrm>
          <a:prstGeom prst="rect">
            <a:avLst/>
          </a:prstGeom>
          <a:solidFill>
            <a:srgbClr val="CCCCCC"/>
          </a:solidFill>
          <a:ln cap="flat" cmpd="sng" w="19050">
            <a:solidFill>
              <a:srgbClr val="3296F3"/>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sz="2500" u="sng">
                <a:solidFill>
                  <a:schemeClr val="hlink"/>
                </a:solidFill>
                <a:latin typeface="Poppins"/>
                <a:ea typeface="Poppins"/>
                <a:cs typeface="Poppins"/>
                <a:sym typeface="Poppins"/>
                <a:hlinkClick r:id="rId3"/>
              </a:rPr>
              <a:t>LXT7MU4C</a:t>
            </a:r>
            <a:endParaRPr sz="2500">
              <a:solidFill>
                <a:schemeClr val="dk1"/>
              </a:solidFill>
              <a:latin typeface="Poppins"/>
              <a:ea typeface="Poppins"/>
              <a:cs typeface="Poppins"/>
              <a:sym typeface="Poppins"/>
            </a:endParaRPr>
          </a:p>
        </p:txBody>
      </p:sp>
      <p:sp>
        <p:nvSpPr>
          <p:cNvPr id="96" name="Google Shape;96;p18"/>
          <p:cNvSpPr/>
          <p:nvPr/>
        </p:nvSpPr>
        <p:spPr>
          <a:xfrm>
            <a:off x="350175" y="1081625"/>
            <a:ext cx="8341800" cy="3711600"/>
          </a:xfrm>
          <a:prstGeom prst="rect">
            <a:avLst/>
          </a:prstGeom>
          <a:solidFill>
            <a:schemeClr val="lt2"/>
          </a:solidFill>
          <a:ln cap="flat" cmpd="sng" w="38100">
            <a:solidFill>
              <a:srgbClr val="FBC10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97" name="Google Shape;97;p18" title="screenshot.png"/>
          <p:cNvPicPr preferRelativeResize="0"/>
          <p:nvPr/>
        </p:nvPicPr>
        <p:blipFill rotWithShape="1">
          <a:blip r:embed="rId4">
            <a:alphaModFix/>
          </a:blip>
          <a:srcRect b="5499" l="0" r="0" t="5508"/>
          <a:stretch/>
        </p:blipFill>
        <p:spPr>
          <a:xfrm>
            <a:off x="350175" y="1081625"/>
            <a:ext cx="8341801" cy="3711601"/>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FEAFB"/>
            </a:gs>
            <a:gs pos="100000">
              <a:srgbClr val="6E9CE7"/>
            </a:gs>
          </a:gsLst>
          <a:path path="circle">
            <a:fillToRect b="50%" l="50%" r="50%" t="50%"/>
          </a:path>
          <a:tileRect/>
        </a:gradFill>
      </p:bgPr>
    </p:bg>
    <p:spTree>
      <p:nvGrpSpPr>
        <p:cNvPr id="101" name="Shape 101"/>
        <p:cNvGrpSpPr/>
        <p:nvPr/>
      </p:nvGrpSpPr>
      <p:grpSpPr>
        <a:xfrm>
          <a:off x="0" y="0"/>
          <a:ext cx="0" cy="0"/>
          <a:chOff x="0" y="0"/>
          <a:chExt cx="0" cy="0"/>
        </a:xfrm>
      </p:grpSpPr>
      <p:sp>
        <p:nvSpPr>
          <p:cNvPr id="102" name="Google Shape;102;p19"/>
          <p:cNvSpPr txBox="1"/>
          <p:nvPr>
            <p:ph idx="4294967295" type="title"/>
          </p:nvPr>
        </p:nvSpPr>
        <p:spPr>
          <a:xfrm>
            <a:off x="350175" y="227150"/>
            <a:ext cx="3991800" cy="572700"/>
          </a:xfrm>
          <a:prstGeom prst="rect">
            <a:avLst/>
          </a:prstGeom>
          <a:solidFill>
            <a:srgbClr val="D9D9D9"/>
          </a:solidFill>
          <a:ln cap="flat" cmpd="sng" w="19050">
            <a:solidFill>
              <a:srgbClr val="E91E63"/>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990"/>
              <a:buFont typeface="Arial"/>
              <a:buNone/>
            </a:pPr>
            <a:r>
              <a:rPr lang="en" sz="2520">
                <a:latin typeface="Poppins"/>
                <a:ea typeface="Poppins"/>
                <a:cs typeface="Poppins"/>
                <a:sym typeface="Poppins"/>
              </a:rPr>
              <a:t>Multiplication</a:t>
            </a:r>
            <a:endParaRPr sz="2520">
              <a:latin typeface="Poppins"/>
              <a:ea typeface="Poppins"/>
              <a:cs typeface="Poppins"/>
              <a:sym typeface="Poppins"/>
            </a:endParaRPr>
          </a:p>
        </p:txBody>
      </p:sp>
      <p:sp>
        <p:nvSpPr>
          <p:cNvPr id="103" name="Google Shape;103;p19"/>
          <p:cNvSpPr txBox="1"/>
          <p:nvPr/>
        </p:nvSpPr>
        <p:spPr>
          <a:xfrm>
            <a:off x="4572000" y="228800"/>
            <a:ext cx="3991800" cy="569400"/>
          </a:xfrm>
          <a:prstGeom prst="rect">
            <a:avLst/>
          </a:prstGeom>
          <a:solidFill>
            <a:srgbClr val="CCCCCC"/>
          </a:solidFill>
          <a:ln cap="flat" cmpd="sng" w="19050">
            <a:solidFill>
              <a:srgbClr val="3296F3"/>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sz="2500" u="sng">
                <a:solidFill>
                  <a:schemeClr val="hlink"/>
                </a:solidFill>
                <a:latin typeface="Poppins"/>
                <a:ea typeface="Poppins"/>
                <a:cs typeface="Poppins"/>
                <a:sym typeface="Poppins"/>
                <a:hlinkClick r:id="rId3"/>
              </a:rPr>
              <a:t>D4Q7E3C7</a:t>
            </a:r>
            <a:endParaRPr sz="2500">
              <a:solidFill>
                <a:schemeClr val="dk1"/>
              </a:solidFill>
              <a:latin typeface="Poppins"/>
              <a:ea typeface="Poppins"/>
              <a:cs typeface="Poppins"/>
              <a:sym typeface="Poppins"/>
            </a:endParaRPr>
          </a:p>
        </p:txBody>
      </p:sp>
      <p:sp>
        <p:nvSpPr>
          <p:cNvPr id="104" name="Google Shape;104;p19"/>
          <p:cNvSpPr/>
          <p:nvPr/>
        </p:nvSpPr>
        <p:spPr>
          <a:xfrm>
            <a:off x="350175" y="1081625"/>
            <a:ext cx="8341800" cy="3711600"/>
          </a:xfrm>
          <a:prstGeom prst="rect">
            <a:avLst/>
          </a:prstGeom>
          <a:solidFill>
            <a:schemeClr val="lt2"/>
          </a:solidFill>
          <a:ln cap="flat" cmpd="sng" w="38100">
            <a:solidFill>
              <a:srgbClr val="FBC10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05" name="Google Shape;105;p19" title="screenshot.png"/>
          <p:cNvPicPr preferRelativeResize="0"/>
          <p:nvPr/>
        </p:nvPicPr>
        <p:blipFill rotWithShape="1">
          <a:blip r:embed="rId4">
            <a:alphaModFix/>
          </a:blip>
          <a:srcRect b="5499" l="0" r="0" t="5508"/>
          <a:stretch/>
        </p:blipFill>
        <p:spPr>
          <a:xfrm>
            <a:off x="350175" y="1081625"/>
            <a:ext cx="8341801" cy="3711601"/>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FEAFB"/>
            </a:gs>
            <a:gs pos="100000">
              <a:srgbClr val="6E9CE7"/>
            </a:gs>
          </a:gsLst>
          <a:path path="circle">
            <a:fillToRect b="50%" l="50%" r="50%" t="50%"/>
          </a:path>
          <a:tileRect/>
        </a:gradFill>
      </p:bgPr>
    </p:bg>
    <p:spTree>
      <p:nvGrpSpPr>
        <p:cNvPr id="109" name="Shape 109"/>
        <p:cNvGrpSpPr/>
        <p:nvPr/>
      </p:nvGrpSpPr>
      <p:grpSpPr>
        <a:xfrm>
          <a:off x="0" y="0"/>
          <a:ext cx="0" cy="0"/>
          <a:chOff x="0" y="0"/>
          <a:chExt cx="0" cy="0"/>
        </a:xfrm>
      </p:grpSpPr>
      <p:sp>
        <p:nvSpPr>
          <p:cNvPr id="110" name="Google Shape;110;p20"/>
          <p:cNvSpPr txBox="1"/>
          <p:nvPr>
            <p:ph idx="4294967295" type="title"/>
          </p:nvPr>
        </p:nvSpPr>
        <p:spPr>
          <a:xfrm>
            <a:off x="350175" y="227150"/>
            <a:ext cx="3991800" cy="572700"/>
          </a:xfrm>
          <a:prstGeom prst="rect">
            <a:avLst/>
          </a:prstGeom>
          <a:solidFill>
            <a:srgbClr val="D9D9D9"/>
          </a:solidFill>
          <a:ln cap="flat" cmpd="sng" w="19050">
            <a:solidFill>
              <a:srgbClr val="E91E63"/>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990"/>
              <a:buFont typeface="Arial"/>
              <a:buNone/>
            </a:pPr>
            <a:r>
              <a:rPr lang="en" sz="2320">
                <a:latin typeface="Poppins"/>
                <a:ea typeface="Poppins"/>
                <a:cs typeface="Poppins"/>
                <a:sym typeface="Poppins"/>
              </a:rPr>
              <a:t>Area Model Multiplication</a:t>
            </a:r>
            <a:endParaRPr sz="2320">
              <a:latin typeface="Poppins"/>
              <a:ea typeface="Poppins"/>
              <a:cs typeface="Poppins"/>
              <a:sym typeface="Poppins"/>
            </a:endParaRPr>
          </a:p>
        </p:txBody>
      </p:sp>
      <p:sp>
        <p:nvSpPr>
          <p:cNvPr id="111" name="Google Shape;111;p20"/>
          <p:cNvSpPr txBox="1"/>
          <p:nvPr/>
        </p:nvSpPr>
        <p:spPr>
          <a:xfrm>
            <a:off x="4572000" y="228800"/>
            <a:ext cx="3991800" cy="569400"/>
          </a:xfrm>
          <a:prstGeom prst="rect">
            <a:avLst/>
          </a:prstGeom>
          <a:solidFill>
            <a:srgbClr val="CCCCCC"/>
          </a:solidFill>
          <a:ln cap="flat" cmpd="sng" w="19050">
            <a:solidFill>
              <a:srgbClr val="3296F3"/>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sz="2500" u="sng">
                <a:solidFill>
                  <a:schemeClr val="hlink"/>
                </a:solidFill>
                <a:latin typeface="Poppins"/>
                <a:ea typeface="Poppins"/>
                <a:cs typeface="Poppins"/>
                <a:sym typeface="Poppins"/>
                <a:hlinkClick r:id="rId3"/>
              </a:rPr>
              <a:t>6X8PUTW5</a:t>
            </a:r>
            <a:endParaRPr sz="2500">
              <a:solidFill>
                <a:schemeClr val="dk1"/>
              </a:solidFill>
              <a:latin typeface="Poppins"/>
              <a:ea typeface="Poppins"/>
              <a:cs typeface="Poppins"/>
              <a:sym typeface="Poppins"/>
            </a:endParaRPr>
          </a:p>
        </p:txBody>
      </p:sp>
      <p:sp>
        <p:nvSpPr>
          <p:cNvPr id="112" name="Google Shape;112;p20"/>
          <p:cNvSpPr/>
          <p:nvPr/>
        </p:nvSpPr>
        <p:spPr>
          <a:xfrm>
            <a:off x="350175" y="1081625"/>
            <a:ext cx="8341800" cy="3711600"/>
          </a:xfrm>
          <a:prstGeom prst="rect">
            <a:avLst/>
          </a:prstGeom>
          <a:solidFill>
            <a:schemeClr val="lt2"/>
          </a:solidFill>
          <a:ln cap="flat" cmpd="sng" w="38100">
            <a:solidFill>
              <a:srgbClr val="FBC10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13" name="Google Shape;113;p20" title="screenshot.png"/>
          <p:cNvPicPr preferRelativeResize="0"/>
          <p:nvPr/>
        </p:nvPicPr>
        <p:blipFill rotWithShape="1">
          <a:blip r:embed="rId4">
            <a:alphaModFix/>
          </a:blip>
          <a:srcRect b="5499" l="0" r="0" t="5508"/>
          <a:stretch/>
        </p:blipFill>
        <p:spPr>
          <a:xfrm>
            <a:off x="350175" y="1081625"/>
            <a:ext cx="8341801" cy="3711601"/>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FEAFB"/>
            </a:gs>
            <a:gs pos="100000">
              <a:srgbClr val="6E9CE7"/>
            </a:gs>
          </a:gsLst>
          <a:path path="circle">
            <a:fillToRect b="50%" l="50%" r="50%" t="50%"/>
          </a:path>
          <a:tileRect/>
        </a:gradFill>
      </p:bgPr>
    </p:bg>
    <p:spTree>
      <p:nvGrpSpPr>
        <p:cNvPr id="117" name="Shape 117"/>
        <p:cNvGrpSpPr/>
        <p:nvPr/>
      </p:nvGrpSpPr>
      <p:grpSpPr>
        <a:xfrm>
          <a:off x="0" y="0"/>
          <a:ext cx="0" cy="0"/>
          <a:chOff x="0" y="0"/>
          <a:chExt cx="0" cy="0"/>
        </a:xfrm>
      </p:grpSpPr>
      <p:sp>
        <p:nvSpPr>
          <p:cNvPr id="118" name="Google Shape;118;p21"/>
          <p:cNvSpPr txBox="1"/>
          <p:nvPr>
            <p:ph idx="4294967295" type="title"/>
          </p:nvPr>
        </p:nvSpPr>
        <p:spPr>
          <a:xfrm>
            <a:off x="350175" y="227150"/>
            <a:ext cx="3991800" cy="572700"/>
          </a:xfrm>
          <a:prstGeom prst="rect">
            <a:avLst/>
          </a:prstGeom>
          <a:solidFill>
            <a:srgbClr val="D9D9D9"/>
          </a:solidFill>
          <a:ln cap="flat" cmpd="sng" w="19050">
            <a:solidFill>
              <a:srgbClr val="E91E63"/>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990"/>
              <a:buFont typeface="Arial"/>
              <a:buNone/>
            </a:pPr>
            <a:r>
              <a:rPr lang="en" sz="2520">
                <a:latin typeface="Poppins"/>
                <a:ea typeface="Poppins"/>
                <a:cs typeface="Poppins"/>
                <a:sym typeface="Poppins"/>
              </a:rPr>
              <a:t>Division</a:t>
            </a:r>
            <a:endParaRPr sz="2520">
              <a:latin typeface="Poppins"/>
              <a:ea typeface="Poppins"/>
              <a:cs typeface="Poppins"/>
              <a:sym typeface="Poppins"/>
            </a:endParaRPr>
          </a:p>
        </p:txBody>
      </p:sp>
      <p:sp>
        <p:nvSpPr>
          <p:cNvPr id="119" name="Google Shape;119;p21"/>
          <p:cNvSpPr txBox="1"/>
          <p:nvPr/>
        </p:nvSpPr>
        <p:spPr>
          <a:xfrm>
            <a:off x="4572000" y="228800"/>
            <a:ext cx="3991800" cy="569400"/>
          </a:xfrm>
          <a:prstGeom prst="rect">
            <a:avLst/>
          </a:prstGeom>
          <a:solidFill>
            <a:srgbClr val="CCCCCC"/>
          </a:solidFill>
          <a:ln cap="flat" cmpd="sng" w="19050">
            <a:solidFill>
              <a:srgbClr val="3296F3"/>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sz="2500" u="sng">
                <a:solidFill>
                  <a:schemeClr val="hlink"/>
                </a:solidFill>
                <a:latin typeface="Poppins"/>
                <a:ea typeface="Poppins"/>
                <a:cs typeface="Poppins"/>
                <a:sym typeface="Poppins"/>
                <a:hlinkClick r:id="rId3"/>
              </a:rPr>
              <a:t>MHYMC19L</a:t>
            </a:r>
            <a:endParaRPr sz="2500">
              <a:solidFill>
                <a:schemeClr val="dk1"/>
              </a:solidFill>
              <a:latin typeface="Poppins"/>
              <a:ea typeface="Poppins"/>
              <a:cs typeface="Poppins"/>
              <a:sym typeface="Poppins"/>
            </a:endParaRPr>
          </a:p>
        </p:txBody>
      </p:sp>
      <p:sp>
        <p:nvSpPr>
          <p:cNvPr id="120" name="Google Shape;120;p21"/>
          <p:cNvSpPr/>
          <p:nvPr/>
        </p:nvSpPr>
        <p:spPr>
          <a:xfrm>
            <a:off x="350175" y="1081625"/>
            <a:ext cx="8341800" cy="3711600"/>
          </a:xfrm>
          <a:prstGeom prst="rect">
            <a:avLst/>
          </a:prstGeom>
          <a:solidFill>
            <a:schemeClr val="lt2"/>
          </a:solidFill>
          <a:ln cap="flat" cmpd="sng" w="38100">
            <a:solidFill>
              <a:srgbClr val="FBC10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21" name="Google Shape;121;p21" title="screenshot.png"/>
          <p:cNvPicPr preferRelativeResize="0"/>
          <p:nvPr/>
        </p:nvPicPr>
        <p:blipFill rotWithShape="1">
          <a:blip r:embed="rId4">
            <a:alphaModFix/>
          </a:blip>
          <a:srcRect b="5499" l="0" r="0" t="5508"/>
          <a:stretch/>
        </p:blipFill>
        <p:spPr>
          <a:xfrm>
            <a:off x="350175" y="1081625"/>
            <a:ext cx="8341801" cy="3711601"/>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